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281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7A658-2258-484A-A89B-F1EBF0161B28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5558-8B91-40AA-AFA0-108B56391B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76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AD46-4C33-4380-8B9B-05A1F7C6C3C1}" type="datetime1">
              <a:rPr lang="pt-BR" smtClean="0"/>
              <a:t>19/10/2016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00DF-CA84-44C6-93EB-343BE10D85F4}" type="datetime1">
              <a:rPr lang="pt-BR" smtClean="0"/>
              <a:t>19/10/2016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44D-54FA-405C-AE83-D6A748E2CC7E}" type="datetime1">
              <a:rPr lang="pt-BR" smtClean="0"/>
              <a:t>19/10/2016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1AA6-42E6-4BA5-9F7E-CEA8C247421D}" type="datetime1">
              <a:rPr lang="pt-BR" smtClean="0"/>
              <a:t>19/10/2016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85B1-8A6B-4009-9973-096CECA0B8C4}" type="datetime1">
              <a:rPr lang="pt-BR" smtClean="0"/>
              <a:t>19/10/2016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6DB6-AD4F-4A10-8E01-0D3488A21C7D}" type="datetime1">
              <a:rPr lang="pt-BR" smtClean="0"/>
              <a:t>19/10/2016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FA61-64C5-4F21-8BD8-04F0DBBB60E6}" type="datetime1">
              <a:rPr lang="pt-BR" smtClean="0"/>
              <a:t>19/10/2016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D56-D90A-4AFE-A851-E8EA5FB5D291}" type="datetime1">
              <a:rPr lang="pt-BR" smtClean="0"/>
              <a:t>19/10/2016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832C-E9FF-4784-AC2E-0ABDAC4B929C}" type="datetime1">
              <a:rPr lang="pt-BR" smtClean="0"/>
              <a:t>19/10/2016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DC3F-EE31-4A87-A098-2472FA322D89}" type="datetime1">
              <a:rPr lang="pt-BR" smtClean="0"/>
              <a:t>19/10/2016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0662-26D6-476F-8F6C-5EB7B08B659C}" type="datetime1">
              <a:rPr lang="pt-BR" smtClean="0"/>
              <a:t>19/10/2016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2DAEB0D-D659-4D86-A944-EEE58FC26D1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78E253-25F9-4D91-B8C3-E3CF28743BC7}" type="datetime1">
              <a:rPr lang="pt-BR" smtClean="0"/>
              <a:t>19/10/2016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Probabilidade e Estatística Aplicadas à Contabilidade 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sz="2400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Distribuições Discretas de Probabilidade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Usando dados históricos sobre as vendas de TV, ...</a:t>
            </a:r>
          </a:p>
          <a:p>
            <a:pPr marL="114300" indent="0">
              <a:buNone/>
            </a:pPr>
            <a:r>
              <a:rPr lang="pt-BR" sz="2400" dirty="0"/>
              <a:t>u</a:t>
            </a:r>
            <a:r>
              <a:rPr lang="pt-BR" sz="2400" dirty="0" smtClean="0"/>
              <a:t>ma </a:t>
            </a:r>
            <a:r>
              <a:rPr lang="pt-BR" sz="2400" dirty="0"/>
              <a:t>representação tabular da distribuição de probabilidade para as vendas de TV foi </a:t>
            </a:r>
            <a:r>
              <a:rPr lang="pt-BR" sz="2400" dirty="0" smtClean="0"/>
              <a:t>desenvolvida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10</a:t>
            </a:fld>
            <a:endParaRPr lang="pt-BR"/>
          </a:p>
        </p:txBody>
      </p:sp>
      <p:grpSp>
        <p:nvGrpSpPr>
          <p:cNvPr id="5" name="Group 241"/>
          <p:cNvGrpSpPr>
            <a:grpSpLocks/>
          </p:cNvGrpSpPr>
          <p:nvPr/>
        </p:nvGrpSpPr>
        <p:grpSpPr bwMode="auto">
          <a:xfrm>
            <a:off x="7308850" y="239713"/>
            <a:ext cx="1644650" cy="1119187"/>
            <a:chOff x="4376" y="1243"/>
            <a:chExt cx="1064" cy="789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4376" y="1243"/>
              <a:ext cx="1064" cy="789"/>
            </a:xfrm>
            <a:custGeom>
              <a:avLst/>
              <a:gdLst>
                <a:gd name="T0" fmla="*/ 1204 w 2128"/>
                <a:gd name="T1" fmla="*/ 2082 h 2082"/>
                <a:gd name="T2" fmla="*/ 2128 w 2128"/>
                <a:gd name="T3" fmla="*/ 1089 h 2082"/>
                <a:gd name="T4" fmla="*/ 1209 w 2128"/>
                <a:gd name="T5" fmla="*/ 0 h 2082"/>
                <a:gd name="T6" fmla="*/ 0 w 2128"/>
                <a:gd name="T7" fmla="*/ 1223 h 2082"/>
                <a:gd name="T8" fmla="*/ 1204 w 2128"/>
                <a:gd name="T9" fmla="*/ 2082 h 2082"/>
                <a:gd name="T10" fmla="*/ 1204 w 2128"/>
                <a:gd name="T11" fmla="*/ 2082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8" h="2082">
                  <a:moveTo>
                    <a:pt x="1204" y="2082"/>
                  </a:moveTo>
                  <a:lnTo>
                    <a:pt x="2128" y="1089"/>
                  </a:lnTo>
                  <a:lnTo>
                    <a:pt x="1209" y="0"/>
                  </a:lnTo>
                  <a:lnTo>
                    <a:pt x="0" y="1223"/>
                  </a:lnTo>
                  <a:lnTo>
                    <a:pt x="1204" y="2082"/>
                  </a:lnTo>
                  <a:lnTo>
                    <a:pt x="1204" y="2082"/>
                  </a:lnTo>
                  <a:close/>
                </a:path>
              </a:pathLst>
            </a:custGeom>
            <a:solidFill>
              <a:srgbClr val="B3F0F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7" name="Picture 9" descr="E:\PFiles\MSOffice\Clipart\standard\stddir3\HH00714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1247"/>
              <a:ext cx="661" cy="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1115616" y="2996902"/>
            <a:ext cx="6940550" cy="3600450"/>
            <a:chOff x="1187624" y="2996902"/>
            <a:chExt cx="6940550" cy="3600450"/>
          </a:xfrm>
        </p:grpSpPr>
        <p:sp>
          <p:nvSpPr>
            <p:cNvPr id="11" name="Rectangle 244"/>
            <p:cNvSpPr>
              <a:spLocks noChangeArrowheads="1"/>
            </p:cNvSpPr>
            <p:nvPr/>
          </p:nvSpPr>
          <p:spPr bwMode="auto">
            <a:xfrm>
              <a:off x="4749974" y="3047702"/>
              <a:ext cx="2087563" cy="3433763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187624" y="3047702"/>
              <a:ext cx="3440113" cy="3433763"/>
            </a:xfrm>
            <a:prstGeom prst="rect">
              <a:avLst/>
            </a:prstGeom>
            <a:gradFill rotWithShape="0">
              <a:gsLst>
                <a:gs pos="0">
                  <a:srgbClr val="7A7A7A">
                    <a:gamma/>
                    <a:shade val="46275"/>
                    <a:invGamma/>
                  </a:srgbClr>
                </a:gs>
                <a:gs pos="50000">
                  <a:srgbClr val="7A7A7A"/>
                </a:gs>
                <a:gs pos="100000">
                  <a:srgbClr val="7A7A7A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" name="Freeform 178"/>
            <p:cNvSpPr>
              <a:spLocks/>
            </p:cNvSpPr>
            <p:nvPr/>
          </p:nvSpPr>
          <p:spPr bwMode="auto">
            <a:xfrm>
              <a:off x="7545562" y="6478290"/>
              <a:ext cx="11112" cy="26987"/>
            </a:xfrm>
            <a:custGeom>
              <a:avLst/>
              <a:gdLst>
                <a:gd name="T0" fmla="*/ 0 w 13"/>
                <a:gd name="T1" fmla="*/ 0 h 35"/>
                <a:gd name="T2" fmla="*/ 0 w 13"/>
                <a:gd name="T3" fmla="*/ 35 h 35"/>
                <a:gd name="T4" fmla="*/ 13 w 13"/>
                <a:gd name="T5" fmla="*/ 25 h 35"/>
                <a:gd name="T6" fmla="*/ 0 w 13"/>
                <a:gd name="T7" fmla="*/ 0 h 35"/>
                <a:gd name="T8" fmla="*/ 0 w 1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0" y="35"/>
                  </a:lnTo>
                  <a:lnTo>
                    <a:pt x="13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" name="Freeform 180"/>
            <p:cNvSpPr>
              <a:spLocks/>
            </p:cNvSpPr>
            <p:nvPr/>
          </p:nvSpPr>
          <p:spPr bwMode="auto">
            <a:xfrm>
              <a:off x="7523337" y="6481465"/>
              <a:ext cx="14287" cy="15875"/>
            </a:xfrm>
            <a:custGeom>
              <a:avLst/>
              <a:gdLst>
                <a:gd name="T0" fmla="*/ 19 w 19"/>
                <a:gd name="T1" fmla="*/ 0 h 21"/>
                <a:gd name="T2" fmla="*/ 0 w 19"/>
                <a:gd name="T3" fmla="*/ 15 h 21"/>
                <a:gd name="T4" fmla="*/ 17 w 19"/>
                <a:gd name="T5" fmla="*/ 21 h 21"/>
                <a:gd name="T6" fmla="*/ 19 w 19"/>
                <a:gd name="T7" fmla="*/ 0 h 21"/>
                <a:gd name="T8" fmla="*/ 19 w 1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0" y="15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" name="Rectangle 242"/>
            <p:cNvSpPr>
              <a:spLocks noChangeArrowheads="1"/>
            </p:cNvSpPr>
            <p:nvPr/>
          </p:nvSpPr>
          <p:spPr bwMode="auto">
            <a:xfrm>
              <a:off x="1225724" y="2996902"/>
              <a:ext cx="3390900" cy="36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A7A7A">
                          <a:gamma/>
                          <a:shade val="46275"/>
                          <a:invGamma/>
                        </a:srgbClr>
                      </a:gs>
                      <a:gs pos="50000">
                        <a:srgbClr val="7A7A7A"/>
                      </a:gs>
                      <a:gs pos="100000">
                        <a:srgbClr val="7A7A7A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		 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Número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2400" b="1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Unid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 Vend.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 Dias</a:t>
              </a:r>
              <a:endPara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0	        80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	1	        50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	2	        40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	3	        10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	4	       </a:t>
              </a: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20</a:t>
              </a:r>
            </a:p>
            <a:p>
              <a:pPr algn="l"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	      200</a:t>
              </a:r>
            </a:p>
          </p:txBody>
        </p:sp>
        <p:sp>
          <p:nvSpPr>
            <p:cNvPr id="16" name="Rectangle 243"/>
            <p:cNvSpPr>
              <a:spLocks noChangeArrowheads="1"/>
            </p:cNvSpPr>
            <p:nvPr/>
          </p:nvSpPr>
          <p:spPr bwMode="auto">
            <a:xfrm>
              <a:off x="4788074" y="3035002"/>
              <a:ext cx="2000250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3366">
                          <a:gamma/>
                          <a:shade val="46275"/>
                          <a:invGamma/>
                        </a:srgbClr>
                      </a:gs>
                      <a:gs pos="50000">
                        <a:srgbClr val="993366"/>
                      </a:gs>
                      <a:gs pos="100000">
                        <a:srgbClr val="993366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   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en-US" sz="2400" b="1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   </a:t>
              </a:r>
              <a:r>
                <a:rPr lang="en-US" sz="2400" b="1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b="1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0	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0,40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1	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0,25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2	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0,20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3	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0,05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4	 </a:t>
              </a: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0,10</a:t>
              </a:r>
              <a:endPara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spcBef>
                  <a:spcPct val="20000"/>
                </a:spcBef>
                <a:buClr>
                  <a:srgbClr val="FFFF00"/>
                </a:buClr>
                <a:buSzPct val="80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1,00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AutoShape 248"/>
            <p:cNvSpPr>
              <a:spLocks noChangeArrowheads="1"/>
            </p:cNvSpPr>
            <p:nvPr/>
          </p:nvSpPr>
          <p:spPr bwMode="auto">
            <a:xfrm>
              <a:off x="6654974" y="3244552"/>
              <a:ext cx="1473200" cy="495300"/>
            </a:xfrm>
            <a:prstGeom prst="wedgeRoundRectCallout">
              <a:avLst>
                <a:gd name="adj1" fmla="val -64440"/>
                <a:gd name="adj2" fmla="val 118588"/>
                <a:gd name="adj3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80/200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3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Distribuições Discretas de Probabilidade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Representação gráfica da Distribuição de Probabilidade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11</a:t>
            </a:fld>
            <a:endParaRPr lang="pt-BR"/>
          </a:p>
        </p:txBody>
      </p:sp>
      <p:grpSp>
        <p:nvGrpSpPr>
          <p:cNvPr id="5" name="Group 241"/>
          <p:cNvGrpSpPr>
            <a:grpSpLocks/>
          </p:cNvGrpSpPr>
          <p:nvPr/>
        </p:nvGrpSpPr>
        <p:grpSpPr bwMode="auto">
          <a:xfrm>
            <a:off x="7308850" y="239713"/>
            <a:ext cx="1644650" cy="1119187"/>
            <a:chOff x="4376" y="1243"/>
            <a:chExt cx="1064" cy="789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4376" y="1243"/>
              <a:ext cx="1064" cy="789"/>
            </a:xfrm>
            <a:custGeom>
              <a:avLst/>
              <a:gdLst>
                <a:gd name="T0" fmla="*/ 1204 w 2128"/>
                <a:gd name="T1" fmla="*/ 2082 h 2082"/>
                <a:gd name="T2" fmla="*/ 2128 w 2128"/>
                <a:gd name="T3" fmla="*/ 1089 h 2082"/>
                <a:gd name="T4" fmla="*/ 1209 w 2128"/>
                <a:gd name="T5" fmla="*/ 0 h 2082"/>
                <a:gd name="T6" fmla="*/ 0 w 2128"/>
                <a:gd name="T7" fmla="*/ 1223 h 2082"/>
                <a:gd name="T8" fmla="*/ 1204 w 2128"/>
                <a:gd name="T9" fmla="*/ 2082 h 2082"/>
                <a:gd name="T10" fmla="*/ 1204 w 2128"/>
                <a:gd name="T11" fmla="*/ 2082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8" h="2082">
                  <a:moveTo>
                    <a:pt x="1204" y="2082"/>
                  </a:moveTo>
                  <a:lnTo>
                    <a:pt x="2128" y="1089"/>
                  </a:lnTo>
                  <a:lnTo>
                    <a:pt x="1209" y="0"/>
                  </a:lnTo>
                  <a:lnTo>
                    <a:pt x="0" y="1223"/>
                  </a:lnTo>
                  <a:lnTo>
                    <a:pt x="1204" y="2082"/>
                  </a:lnTo>
                  <a:lnTo>
                    <a:pt x="1204" y="2082"/>
                  </a:lnTo>
                  <a:close/>
                </a:path>
              </a:pathLst>
            </a:custGeom>
            <a:solidFill>
              <a:srgbClr val="B3F0F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7" name="Picture 9" descr="E:\PFiles\MSOffice\Clipart\standard\stddir3\HH00714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1247"/>
              <a:ext cx="661" cy="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1475656" y="2090886"/>
            <a:ext cx="5661025" cy="4362450"/>
            <a:chOff x="1475656" y="2090886"/>
            <a:chExt cx="5661025" cy="4362450"/>
          </a:xfrm>
        </p:grpSpPr>
        <p:sp>
          <p:nvSpPr>
            <p:cNvPr id="19" name="Rectangle 59"/>
            <p:cNvSpPr>
              <a:spLocks noChangeArrowheads="1"/>
            </p:cNvSpPr>
            <p:nvPr/>
          </p:nvSpPr>
          <p:spPr bwMode="auto">
            <a:xfrm>
              <a:off x="1726481" y="2090886"/>
              <a:ext cx="5410200" cy="43624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20" name="Group 47"/>
            <p:cNvGrpSpPr>
              <a:grpSpLocks/>
            </p:cNvGrpSpPr>
            <p:nvPr/>
          </p:nvGrpSpPr>
          <p:grpSpPr bwMode="auto">
            <a:xfrm>
              <a:off x="3079031" y="2624286"/>
              <a:ext cx="3295650" cy="2343150"/>
              <a:chOff x="1908" y="1476"/>
              <a:chExt cx="2076" cy="1476"/>
            </a:xfrm>
          </p:grpSpPr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1908" y="2952"/>
                <a:ext cx="2076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1908" y="2580"/>
                <a:ext cx="2076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1908" y="1836"/>
                <a:ext cx="2076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Line 45"/>
              <p:cNvSpPr>
                <a:spLocks noChangeShapeType="1"/>
              </p:cNvSpPr>
              <p:nvPr/>
            </p:nvSpPr>
            <p:spPr bwMode="auto">
              <a:xfrm>
                <a:off x="1908" y="2208"/>
                <a:ext cx="2076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46"/>
              <p:cNvSpPr>
                <a:spLocks noChangeShapeType="1"/>
              </p:cNvSpPr>
              <p:nvPr/>
            </p:nvSpPr>
            <p:spPr bwMode="auto">
              <a:xfrm>
                <a:off x="1908" y="1476"/>
                <a:ext cx="2076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2983781" y="2365524"/>
              <a:ext cx="0" cy="316865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27" name="Group 56"/>
            <p:cNvGrpSpPr>
              <a:grpSpLocks/>
            </p:cNvGrpSpPr>
            <p:nvPr/>
          </p:nvGrpSpPr>
          <p:grpSpPr bwMode="auto">
            <a:xfrm>
              <a:off x="2875831" y="2625874"/>
              <a:ext cx="225425" cy="2343150"/>
              <a:chOff x="1780" y="1477"/>
              <a:chExt cx="142" cy="1476"/>
            </a:xfrm>
          </p:grpSpPr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1780" y="2953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1780" y="2581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>
                <a:off x="1786" y="2209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780" y="1837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Line 10"/>
              <p:cNvSpPr>
                <a:spLocks noChangeShapeType="1"/>
              </p:cNvSpPr>
              <p:nvPr/>
            </p:nvSpPr>
            <p:spPr bwMode="auto">
              <a:xfrm>
                <a:off x="1780" y="1477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7"/>
            <p:cNvGrpSpPr>
              <a:grpSpLocks/>
            </p:cNvGrpSpPr>
            <p:nvPr/>
          </p:nvGrpSpPr>
          <p:grpSpPr bwMode="auto">
            <a:xfrm>
              <a:off x="2267821" y="2409974"/>
              <a:ext cx="766763" cy="2782888"/>
              <a:chOff x="1397" y="1341"/>
              <a:chExt cx="483" cy="1753"/>
            </a:xfrm>
          </p:grpSpPr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1397" y="2805"/>
                <a:ext cx="459" cy="28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</a:rPr>
                  <a:t>0,10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1413" y="2437"/>
                <a:ext cx="459" cy="28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</a:rPr>
                  <a:t>0,20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1413" y="2061"/>
                <a:ext cx="459" cy="28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</a:rPr>
                  <a:t>0,30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/>
            </p:nvSpPr>
            <p:spPr bwMode="auto">
              <a:xfrm>
                <a:off x="1421" y="1697"/>
                <a:ext cx="459" cy="28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</a:rPr>
                  <a:t>0,40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1409" y="1341"/>
                <a:ext cx="459" cy="28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b="1" dirty="0" smtClean="0">
                    <a:solidFill>
                      <a:schemeClr val="bg1"/>
                    </a:solidFill>
                  </a:rPr>
                  <a:t>0,50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3464794" y="5588149"/>
              <a:ext cx="2532746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</a:rPr>
                <a:t>0   </a:t>
              </a:r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  1      2  </a:t>
              </a:r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   3   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 4</a:t>
              </a: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1979712" y="5985024"/>
              <a:ext cx="5046639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000" b="1" smtClean="0">
                  <a:solidFill>
                    <a:schemeClr val="bg1"/>
                  </a:solidFill>
                </a:rPr>
                <a:t>Valores da Variável Aleatória </a:t>
              </a:r>
              <a:r>
                <a:rPr lang="pt-BR" sz="2000" b="1" i="1" smtClean="0">
                  <a:solidFill>
                    <a:schemeClr val="bg1"/>
                  </a:solidFill>
                </a:rPr>
                <a:t>x</a:t>
              </a:r>
              <a:r>
                <a:rPr lang="pt-BR" sz="2000" b="1" smtClean="0">
                  <a:solidFill>
                    <a:schemeClr val="bg1"/>
                  </a:solidFill>
                </a:rPr>
                <a:t> (vendas de TV)</a:t>
              </a:r>
              <a:endParaRPr lang="pt-BR" sz="2000" b="1">
                <a:solidFill>
                  <a:schemeClr val="bg1"/>
                </a:solidFill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 rot="16200000">
              <a:off x="1376342" y="3620415"/>
              <a:ext cx="1457516" cy="36676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b="1" smtClean="0">
                  <a:solidFill>
                    <a:schemeClr val="bg1"/>
                  </a:solidFill>
                </a:rPr>
                <a:t>Probabildade</a:t>
              </a:r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2990131" y="5534174"/>
              <a:ext cx="34353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43" name="Group 64"/>
            <p:cNvGrpSpPr>
              <a:grpSpLocks/>
            </p:cNvGrpSpPr>
            <p:nvPr/>
          </p:nvGrpSpPr>
          <p:grpSpPr bwMode="auto">
            <a:xfrm>
              <a:off x="3639419" y="5465911"/>
              <a:ext cx="2344737" cy="149225"/>
              <a:chOff x="2405" y="3326"/>
              <a:chExt cx="1477" cy="94"/>
            </a:xfrm>
          </p:grpSpPr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 rot="-5400000">
                <a:off x="2359" y="3372"/>
                <a:ext cx="9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 rot="5400000" flipH="1">
                <a:off x="2731" y="3371"/>
                <a:ext cx="94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 rot="-5400000">
                <a:off x="3107" y="3372"/>
                <a:ext cx="9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 rot="-5400000">
                <a:off x="3475" y="3372"/>
                <a:ext cx="9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rot="-5400000">
                <a:off x="3835" y="3372"/>
                <a:ext cx="9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61"/>
            <p:cNvGrpSpPr>
              <a:grpSpLocks/>
            </p:cNvGrpSpPr>
            <p:nvPr/>
          </p:nvGrpSpPr>
          <p:grpSpPr bwMode="auto">
            <a:xfrm>
              <a:off x="3629894" y="2343299"/>
              <a:ext cx="2343150" cy="3251200"/>
              <a:chOff x="2399" y="1359"/>
              <a:chExt cx="1476" cy="2048"/>
            </a:xfrm>
          </p:grpSpPr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rot="5400000">
                <a:off x="1377" y="2385"/>
                <a:ext cx="2044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 rot="16200000" flipH="1">
                <a:off x="1751" y="2387"/>
                <a:ext cx="2040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 rot="5400000">
                <a:off x="2491" y="2383"/>
                <a:ext cx="2048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 rot="5400000">
                <a:off x="2121" y="2385"/>
                <a:ext cx="2044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 rot="5400000">
                <a:off x="2853" y="2385"/>
                <a:ext cx="2044" cy="0"/>
              </a:xfrm>
              <a:prstGeom prst="line">
                <a:avLst/>
              </a:prstGeom>
              <a:noFill/>
              <a:ln w="317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4222031" y="4060974"/>
              <a:ext cx="0" cy="14605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4814169" y="4378474"/>
              <a:ext cx="0" cy="1143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5404719" y="5229374"/>
              <a:ext cx="0" cy="2921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H="1" flipV="1">
              <a:off x="5969869" y="4969024"/>
              <a:ext cx="0" cy="5524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auto">
            <a:xfrm rot="5400000">
              <a:off x="1431206" y="4103836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V="1">
              <a:off x="3631481" y="3186261"/>
              <a:ext cx="0" cy="23304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2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Distribuição de Probabilidade Discreta </a:t>
            </a:r>
            <a:r>
              <a:rPr lang="pt-BR" dirty="0" smtClean="0"/>
              <a:t>Uniforme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800" dirty="0" smtClean="0"/>
                  <a:t>A distribuição de probabilidade discreta uniforme é o exemplo mais simples de uma distribuição de probabilidade discreta dada por uma fórmula</a:t>
                </a:r>
              </a:p>
              <a:p>
                <a:r>
                  <a:rPr lang="pt-BR" sz="2800" dirty="0"/>
                  <a:t>A função de probabilidade discreta uniforme </a:t>
                </a:r>
                <a:r>
                  <a:rPr lang="pt-BR" sz="2800" dirty="0" smtClean="0"/>
                  <a:t>é:</a:t>
                </a:r>
                <a:endParaRPr lang="pt-BR" sz="2800" dirty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3600" b="0" i="1" smtClean="0">
                          <a:latin typeface="Cambria Math"/>
                        </a:rPr>
                        <m:t>=1/</m:t>
                      </m:r>
                      <m:r>
                        <a:rPr lang="pt-BR" sz="36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pt-BR" sz="3600" dirty="0" smtClean="0"/>
              </a:p>
              <a:p>
                <a:pPr marL="114300" indent="0">
                  <a:buNone/>
                </a:pPr>
                <a:r>
                  <a:rPr lang="pt-BR" sz="2800" dirty="0" smtClean="0"/>
                  <a:t>Onde:</a:t>
                </a:r>
              </a:p>
              <a:p>
                <a:pPr marL="114300" indent="0">
                  <a:buNone/>
                </a:pPr>
                <a:r>
                  <a:rPr lang="pt-BR" sz="2800" dirty="0"/>
                  <a:t>	</a:t>
                </a:r>
                <a:r>
                  <a:rPr lang="pt-BR" sz="2800" dirty="0" smtClean="0"/>
                  <a:t>	</a:t>
                </a:r>
                <a:r>
                  <a:rPr lang="pt-BR" sz="2800" i="1" dirty="0" smtClean="0"/>
                  <a:t>n</a:t>
                </a:r>
                <a:r>
                  <a:rPr lang="pt-BR" sz="2800" dirty="0" smtClean="0"/>
                  <a:t> = o número de valores que a variável 			aleatória pode assumir</a:t>
                </a:r>
                <a:endParaRPr lang="pt-BR" sz="2800" dirty="0"/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" t="-1144" r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12</a:t>
            </a:fld>
            <a:endParaRPr lang="pt-BR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000750" y="3889226"/>
            <a:ext cx="2590800" cy="1123950"/>
          </a:xfrm>
          <a:prstGeom prst="wedgeRoundRectCallout">
            <a:avLst>
              <a:gd name="adj1" fmla="val -74019"/>
              <a:gd name="adj2" fmla="val -23162"/>
              <a:gd name="adj3" fmla="val 16667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b="1" dirty="0">
                <a:solidFill>
                  <a:schemeClr val="bg1"/>
                </a:solidFill>
              </a:rPr>
              <a:t>os valores da variável aleatória são igualmente </a:t>
            </a:r>
            <a:r>
              <a:rPr lang="pt-BR" sz="2000" b="1" dirty="0" smtClean="0">
                <a:solidFill>
                  <a:schemeClr val="bg1"/>
                </a:solidFill>
              </a:rPr>
              <a:t>prováveis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Valor Esperado e </a:t>
            </a:r>
            <a:r>
              <a:rPr lang="pt-PT" dirty="0" smtClean="0"/>
              <a:t>Variância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pt-BR" dirty="0" smtClean="0"/>
                  <a:t>O </a:t>
                </a:r>
                <a:r>
                  <a:rPr lang="pt-BR" b="1" dirty="0" smtClean="0"/>
                  <a:t>valor esperado</a:t>
                </a:r>
                <a:r>
                  <a:rPr lang="pt-BR" dirty="0" smtClean="0"/>
                  <a:t>, ou média, de uma variável aleatória é uma medida da sua localização central</a:t>
                </a:r>
                <a:endParaRPr lang="pt-BR" dirty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𝑥𝑓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 smtClean="0"/>
              </a:p>
              <a:p>
                <a:r>
                  <a:rPr lang="pt-BR" dirty="0"/>
                  <a:t>A </a:t>
                </a:r>
                <a:r>
                  <a:rPr lang="pt-BR" b="1" dirty="0"/>
                  <a:t>variância</a:t>
                </a:r>
                <a:r>
                  <a:rPr lang="pt-BR" dirty="0"/>
                  <a:t> resume a variabilidade dos valores de uma variável </a:t>
                </a:r>
                <a:r>
                  <a:rPr lang="pt-BR" dirty="0" smtClean="0"/>
                  <a:t>aleatória</a:t>
                </a:r>
                <a:endParaRPr lang="pt-BR" dirty="0"/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 smtClean="0"/>
              </a:p>
              <a:p>
                <a:r>
                  <a:rPr lang="pt-BR" dirty="0"/>
                  <a:t>O </a:t>
                </a:r>
                <a:r>
                  <a:rPr lang="pt-BR" b="1" dirty="0"/>
                  <a:t>desvio padrão</a:t>
                </a:r>
                <a:r>
                  <a:rPr lang="pt-BR" dirty="0"/>
                  <a:t>, </a:t>
                </a:r>
                <a:r>
                  <a:rPr lang="el-GR" i="1" dirty="0" smtClean="0"/>
                  <a:t>σ</a:t>
                </a:r>
                <a:r>
                  <a:rPr lang="pt-BR" dirty="0" smtClean="0"/>
                  <a:t>, </a:t>
                </a:r>
                <a:r>
                  <a:rPr lang="pt-BR" dirty="0"/>
                  <a:t>é definido como a raiz quadrada positiva da variância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95" b="-20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Valor Esperado e </a:t>
            </a:r>
            <a:r>
              <a:rPr lang="pt-PT" dirty="0" smtClean="0"/>
              <a:t>Variância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Valores Esperados</a:t>
            </a:r>
            <a:endParaRPr lang="pt-BR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08850" y="239713"/>
            <a:ext cx="1644650" cy="1119187"/>
            <a:chOff x="4376" y="1243"/>
            <a:chExt cx="1064" cy="789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4376" y="1243"/>
              <a:ext cx="1064" cy="789"/>
            </a:xfrm>
            <a:custGeom>
              <a:avLst/>
              <a:gdLst>
                <a:gd name="T0" fmla="*/ 1204 w 2128"/>
                <a:gd name="T1" fmla="*/ 2082 h 2082"/>
                <a:gd name="T2" fmla="*/ 2128 w 2128"/>
                <a:gd name="T3" fmla="*/ 1089 h 2082"/>
                <a:gd name="T4" fmla="*/ 1209 w 2128"/>
                <a:gd name="T5" fmla="*/ 0 h 2082"/>
                <a:gd name="T6" fmla="*/ 0 w 2128"/>
                <a:gd name="T7" fmla="*/ 1223 h 2082"/>
                <a:gd name="T8" fmla="*/ 1204 w 2128"/>
                <a:gd name="T9" fmla="*/ 2082 h 2082"/>
                <a:gd name="T10" fmla="*/ 1204 w 2128"/>
                <a:gd name="T11" fmla="*/ 2082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8" h="2082">
                  <a:moveTo>
                    <a:pt x="1204" y="2082"/>
                  </a:moveTo>
                  <a:lnTo>
                    <a:pt x="2128" y="1089"/>
                  </a:lnTo>
                  <a:lnTo>
                    <a:pt x="1209" y="0"/>
                  </a:lnTo>
                  <a:lnTo>
                    <a:pt x="0" y="1223"/>
                  </a:lnTo>
                  <a:lnTo>
                    <a:pt x="1204" y="2082"/>
                  </a:lnTo>
                  <a:lnTo>
                    <a:pt x="1204" y="2082"/>
                  </a:lnTo>
                  <a:close/>
                </a:path>
              </a:pathLst>
            </a:custGeom>
            <a:solidFill>
              <a:srgbClr val="B3F0F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8" name="Picture 17" descr="E:\PFiles\MSOffice\Clipart\standard\stddir3\HH00714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1247"/>
              <a:ext cx="661" cy="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1310502" y="2253059"/>
            <a:ext cx="5244286" cy="4504705"/>
            <a:chOff x="1310502" y="2253059"/>
            <a:chExt cx="5244286" cy="4504705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573338" y="2253059"/>
              <a:ext cx="3981450" cy="3360738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1310502" y="5805264"/>
              <a:ext cx="3448050" cy="952500"/>
            </a:xfrm>
            <a:prstGeom prst="wedgeRoundRectCallout">
              <a:avLst>
                <a:gd name="adj1" fmla="val 71212"/>
                <a:gd name="adj2" fmla="val -93122"/>
                <a:gd name="adj3" fmla="val 16667"/>
              </a:avLst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Número esperado de TVs vendidas em um dia</a:t>
              </a:r>
              <a:endPara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609850" y="2332434"/>
              <a:ext cx="3619500" cy="318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en-US" sz="2400" b="1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       </a:t>
              </a:r>
              <a:r>
                <a:rPr lang="en-US" sz="2400" b="1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b="1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  <a:r>
                <a:rPr lang="en-US" sz="2400" b="1" i="1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xf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b="1" i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0	    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0,40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0,00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1	    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0,25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0,25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2	    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0,20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0,40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3	    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0,05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0,15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4	    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0,10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0,40</a:t>
              </a:r>
              <a:endPara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            </a:t>
              </a:r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  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1,20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 rot="5400000">
              <a:off x="2295525" y="381198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3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Valor Esperado e </a:t>
            </a:r>
            <a:r>
              <a:rPr lang="pt-PT" dirty="0" smtClean="0"/>
              <a:t>Variância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Variância e Desvio Padrão</a:t>
            </a:r>
            <a:endParaRPr lang="pt-BR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08850" y="239713"/>
            <a:ext cx="1644650" cy="1119187"/>
            <a:chOff x="4376" y="1243"/>
            <a:chExt cx="1064" cy="789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4376" y="1243"/>
              <a:ext cx="1064" cy="789"/>
            </a:xfrm>
            <a:custGeom>
              <a:avLst/>
              <a:gdLst>
                <a:gd name="T0" fmla="*/ 1204 w 2128"/>
                <a:gd name="T1" fmla="*/ 2082 h 2082"/>
                <a:gd name="T2" fmla="*/ 2128 w 2128"/>
                <a:gd name="T3" fmla="*/ 1089 h 2082"/>
                <a:gd name="T4" fmla="*/ 1209 w 2128"/>
                <a:gd name="T5" fmla="*/ 0 h 2082"/>
                <a:gd name="T6" fmla="*/ 0 w 2128"/>
                <a:gd name="T7" fmla="*/ 1223 h 2082"/>
                <a:gd name="T8" fmla="*/ 1204 w 2128"/>
                <a:gd name="T9" fmla="*/ 2082 h 2082"/>
                <a:gd name="T10" fmla="*/ 1204 w 2128"/>
                <a:gd name="T11" fmla="*/ 2082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8" h="2082">
                  <a:moveTo>
                    <a:pt x="1204" y="2082"/>
                  </a:moveTo>
                  <a:lnTo>
                    <a:pt x="2128" y="1089"/>
                  </a:lnTo>
                  <a:lnTo>
                    <a:pt x="1209" y="0"/>
                  </a:lnTo>
                  <a:lnTo>
                    <a:pt x="0" y="1223"/>
                  </a:lnTo>
                  <a:lnTo>
                    <a:pt x="1204" y="2082"/>
                  </a:lnTo>
                  <a:lnTo>
                    <a:pt x="1204" y="2082"/>
                  </a:lnTo>
                  <a:close/>
                </a:path>
              </a:pathLst>
            </a:custGeom>
            <a:solidFill>
              <a:srgbClr val="B3F0F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8" name="Picture 17" descr="E:\PFiles\MSOffice\Clipart\standard\stddir3\HH00714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1247"/>
              <a:ext cx="661" cy="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539552" y="2215604"/>
            <a:ext cx="7848872" cy="3949700"/>
            <a:chOff x="755576" y="2215604"/>
            <a:chExt cx="7848872" cy="39497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011164" y="2441029"/>
              <a:ext cx="6546850" cy="3138488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288976" y="2983954"/>
              <a:ext cx="5981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 rot="5400000">
              <a:off x="822251" y="393010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174676" y="2907754"/>
              <a:ext cx="53340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</a:p>
            <a:p>
              <a:pPr>
                <a:lnSpc>
                  <a:spcPct val="120000"/>
                </a:lnSpc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  <a:p>
              <a:pPr>
                <a:lnSpc>
                  <a:spcPct val="120000"/>
                </a:lnSpc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  <a:p>
              <a:pPr>
                <a:lnSpc>
                  <a:spcPct val="120000"/>
                </a:lnSpc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  <a:p>
              <a:pPr>
                <a:lnSpc>
                  <a:spcPct val="120000"/>
                </a:lnSpc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108126" y="2888704"/>
              <a:ext cx="74295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574976" y="2888704"/>
              <a:ext cx="93345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1,44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0,64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3,24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7,84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851326" y="2907754"/>
              <a:ext cx="685800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0,40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0,20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0,05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0,10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108626" y="2907754"/>
              <a:ext cx="93345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0,576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0,010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0,128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0,162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0,784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165276" y="2450554"/>
              <a:ext cx="8001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- </a:t>
              </a:r>
              <a:r>
                <a:rPr lang="el-G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endPara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479726" y="2431504"/>
              <a:ext cx="1066800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- </a:t>
              </a:r>
              <a:r>
                <a:rPr lang="el-GR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908476" y="2431504"/>
              <a:ext cx="685800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860976" y="2431504"/>
              <a:ext cx="1485900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 </a:t>
              </a:r>
              <a:r>
                <a:rPr lang="el-GR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r>
                <a:rPr lang="en-US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669976" y="5022304"/>
              <a:ext cx="56007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Variância das Vendas Diárias = </a:t>
              </a:r>
              <a:r>
                <a:rPr lang="pt-B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</a:t>
              </a:r>
              <a:r>
                <a:rPr lang="pt-BR" sz="2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1,660</a:t>
              </a:r>
              <a:endParaRPr lang="pt-BR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174676" y="2431504"/>
              <a:ext cx="5334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7099225" y="4298404"/>
              <a:ext cx="1505223" cy="952500"/>
            </a:xfrm>
            <a:prstGeom prst="wedgeRoundRectCallout">
              <a:avLst>
                <a:gd name="adj1" fmla="val -66819"/>
                <a:gd name="adj2" fmla="val 42000"/>
                <a:gd name="adj3" fmla="val 16667"/>
              </a:avLst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pt-BR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TVs ao quadrado</a:t>
              </a:r>
              <a:endParaRPr lang="pt-B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755576" y="5593804"/>
              <a:ext cx="710565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Desvio padrão das vendas diárias = 1,2884 TVs</a:t>
              </a: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6203876" y="5003254"/>
              <a:ext cx="666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 rot="10800000">
              <a:off x="2422451" y="221560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 rot="10800000">
              <a:off x="3908351" y="221560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10800000">
              <a:off x="5070401" y="221560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 rot="10800000">
              <a:off x="6499151" y="2234654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6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Quatro propriedades de um experimento binomial</a:t>
            </a:r>
          </a:p>
          <a:p>
            <a:pPr marL="857250" indent="-742950">
              <a:buFont typeface="+mj-lt"/>
              <a:buAutoNum type="arabicPeriod"/>
            </a:pPr>
            <a:r>
              <a:rPr lang="pt-BR" dirty="0"/>
              <a:t>A experiência consiste de uma sequência de </a:t>
            </a:r>
            <a:r>
              <a:rPr lang="pt-BR" i="1" dirty="0"/>
              <a:t>n</a:t>
            </a:r>
            <a:r>
              <a:rPr lang="pt-BR" dirty="0"/>
              <a:t> </a:t>
            </a:r>
            <a:r>
              <a:rPr lang="pt-BR" dirty="0" smtClean="0"/>
              <a:t>ensaios idênticos</a:t>
            </a:r>
          </a:p>
          <a:p>
            <a:pPr marL="857250" indent="-742950">
              <a:buFont typeface="+mj-lt"/>
              <a:buAutoNum type="arabicPeriod"/>
            </a:pPr>
            <a:r>
              <a:rPr lang="pt-BR" dirty="0"/>
              <a:t>Dois resultados, </a:t>
            </a:r>
            <a:r>
              <a:rPr lang="pt-BR" b="1" dirty="0"/>
              <a:t>sucesso</a:t>
            </a:r>
            <a:r>
              <a:rPr lang="pt-BR" dirty="0"/>
              <a:t> e </a:t>
            </a:r>
            <a:r>
              <a:rPr lang="pt-BR" b="1" dirty="0"/>
              <a:t>fracasso</a:t>
            </a:r>
            <a:r>
              <a:rPr lang="pt-BR" dirty="0"/>
              <a:t>, são possíveis em cada </a:t>
            </a:r>
            <a:r>
              <a:rPr lang="pt-BR" dirty="0" smtClean="0"/>
              <a:t>ensaio</a:t>
            </a:r>
          </a:p>
          <a:p>
            <a:pPr marL="857250" indent="-742950">
              <a:buFont typeface="+mj-lt"/>
              <a:buAutoNum type="arabicPeriod"/>
            </a:pPr>
            <a:r>
              <a:rPr lang="pt-BR" dirty="0"/>
              <a:t>A probabilidade de um sucesso, denotado por </a:t>
            </a:r>
            <a:r>
              <a:rPr lang="pt-BR" i="1" dirty="0"/>
              <a:t>p</a:t>
            </a:r>
            <a:r>
              <a:rPr lang="pt-BR" dirty="0"/>
              <a:t>, não muda de </a:t>
            </a:r>
            <a:r>
              <a:rPr lang="pt-BR" dirty="0" smtClean="0"/>
              <a:t>ensaio para ensaio</a:t>
            </a:r>
          </a:p>
          <a:p>
            <a:pPr marL="857250" indent="-742950">
              <a:buFont typeface="+mj-lt"/>
              <a:buAutoNum type="arabicPeriod"/>
            </a:pPr>
            <a:r>
              <a:rPr lang="pt-BR" dirty="0" smtClean="0"/>
              <a:t>Os ensaios são independentes</a:t>
            </a:r>
            <a:endParaRPr lang="pt-BR" dirty="0"/>
          </a:p>
          <a:p>
            <a:pPr marL="857250" indent="-742950">
              <a:buFont typeface="+mj-lt"/>
              <a:buAutoNum type="arabicPeriod"/>
            </a:pPr>
            <a:endParaRPr lang="pt-BR" dirty="0"/>
          </a:p>
          <a:p>
            <a:pPr marL="857250" indent="-742950">
              <a:buFont typeface="+mj-lt"/>
              <a:buAutoNum type="arabicPeriod"/>
            </a:pPr>
            <a:endParaRPr lang="pt-BR" dirty="0"/>
          </a:p>
          <a:p>
            <a:pPr marL="857250" indent="-74295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16</a:t>
            </a:fld>
            <a:endParaRPr lang="pt-BR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660232" y="5913705"/>
            <a:ext cx="2487276" cy="914400"/>
          </a:xfrm>
          <a:prstGeom prst="wedgeRoundRectCallout">
            <a:avLst>
              <a:gd name="adj1" fmla="val -37882"/>
              <a:gd name="adj2" fmla="val -119523"/>
              <a:gd name="adj3" fmla="val 16667"/>
            </a:avLst>
          </a:prstGeom>
          <a:gradFill rotWithShape="0">
            <a:gsLst>
              <a:gs pos="0">
                <a:srgbClr val="818181"/>
              </a:gs>
              <a:gs pos="100000">
                <a:srgbClr val="818181">
                  <a:gamma/>
                  <a:shade val="66667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PT" sz="2400" b="1" dirty="0">
                <a:solidFill>
                  <a:schemeClr val="bg1"/>
                </a:solidFill>
              </a:rPr>
              <a:t>pressuposto de </a:t>
            </a:r>
            <a:r>
              <a:rPr lang="pt-PT" sz="2400" b="1" dirty="0" smtClean="0">
                <a:solidFill>
                  <a:schemeClr val="bg1"/>
                </a:solidFill>
              </a:rPr>
              <a:t>estacionariedade</a:t>
            </a:r>
            <a:endParaRPr lang="pt-P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O nosso interesse é o número de sucessos que ocorrem nos </a:t>
            </a:r>
            <a:r>
              <a:rPr lang="pt-PT" i="1" dirty="0" smtClean="0"/>
              <a:t>n</a:t>
            </a:r>
            <a:r>
              <a:rPr lang="pt-PT" dirty="0" smtClean="0"/>
              <a:t> ensaios</a:t>
            </a:r>
          </a:p>
          <a:p>
            <a:r>
              <a:rPr lang="pt-BR" dirty="0" smtClean="0"/>
              <a:t>Seja </a:t>
            </a:r>
            <a:r>
              <a:rPr lang="pt-BR" i="1" dirty="0" smtClean="0"/>
              <a:t>x</a:t>
            </a:r>
            <a:r>
              <a:rPr lang="pt-BR" dirty="0" smtClean="0"/>
              <a:t> </a:t>
            </a:r>
            <a:r>
              <a:rPr lang="pt-BR" dirty="0"/>
              <a:t>denotar o número de sucessos ocorrem nos </a:t>
            </a:r>
            <a:r>
              <a:rPr lang="pt-BR" i="1" dirty="0" smtClean="0"/>
              <a:t>n</a:t>
            </a:r>
            <a:r>
              <a:rPr lang="pt-BR" dirty="0" smtClean="0"/>
              <a:t> ensaios</a:t>
            </a:r>
            <a:endParaRPr lang="pt-BR" dirty="0"/>
          </a:p>
          <a:p>
            <a:endParaRPr lang="pt-BR" dirty="0"/>
          </a:p>
          <a:p>
            <a:pPr marL="857250" indent="-74295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9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3200" dirty="0" smtClean="0"/>
                  <a:t>Função de Probabilidade Binomial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32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  <a:p>
                <a:pPr marL="114300" indent="0">
                  <a:buNone/>
                </a:pPr>
                <a:r>
                  <a:rPr lang="pt-BR" sz="3200" dirty="0" smtClean="0"/>
                  <a:t>Onde:</a:t>
                </a:r>
              </a:p>
              <a:p>
                <a:pPr marL="411480" lvl="1" indent="0">
                  <a:buNone/>
                </a:pPr>
                <a:r>
                  <a:rPr lang="pt-BR" sz="3200" i="1" dirty="0" smtClean="0"/>
                  <a:t>f(x)</a:t>
                </a:r>
                <a:r>
                  <a:rPr lang="pt-BR" sz="3200" dirty="0" smtClean="0"/>
                  <a:t> = a probabilidade de </a:t>
                </a:r>
                <a:r>
                  <a:rPr lang="pt-BR" sz="3200" i="1" dirty="0" smtClean="0"/>
                  <a:t>x</a:t>
                </a:r>
                <a:r>
                  <a:rPr lang="pt-BR" sz="3200" dirty="0" smtClean="0"/>
                  <a:t> sucessos em </a:t>
                </a:r>
                <a:r>
                  <a:rPr lang="pt-BR" sz="3200" i="1" dirty="0" smtClean="0"/>
                  <a:t>n</a:t>
                </a:r>
                <a:r>
                  <a:rPr lang="pt-BR" sz="3200" dirty="0" smtClean="0"/>
                  <a:t> ensaios</a:t>
                </a:r>
              </a:p>
              <a:p>
                <a:pPr marL="411480" lvl="1" indent="0">
                  <a:buNone/>
                </a:pPr>
                <a:r>
                  <a:rPr lang="pt-BR" sz="3200" i="1" dirty="0" smtClean="0"/>
                  <a:t>n</a:t>
                </a:r>
                <a:r>
                  <a:rPr lang="pt-BR" sz="3200" dirty="0" smtClean="0"/>
                  <a:t> = número de ensaios</a:t>
                </a:r>
              </a:p>
              <a:p>
                <a:pPr marL="411480" lvl="1" indent="0">
                  <a:buNone/>
                </a:pPr>
                <a:r>
                  <a:rPr lang="pt-BR" sz="3200" i="1" dirty="0" smtClean="0"/>
                  <a:t>p</a:t>
                </a:r>
                <a:r>
                  <a:rPr lang="pt-BR" sz="3200" dirty="0" smtClean="0"/>
                  <a:t> = a probabilidade de sucesso em um ensaio</a:t>
                </a:r>
                <a:endParaRPr lang="pt-BR" sz="3200" dirty="0"/>
              </a:p>
              <a:p>
                <a:pPr marL="857250" indent="-742950">
                  <a:buFont typeface="+mj-lt"/>
                  <a:buAutoNum type="arabicPeriod"/>
                </a:pPr>
                <a:endParaRPr lang="pt-BR" sz="3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80" t="-1652" b="-57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t-BR" sz="3200" dirty="0" smtClean="0"/>
                  <a:t>Função de Probabilidade Binomial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32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  <a:p>
                <a:pPr marL="114300" indent="0">
                  <a:buNone/>
                </a:pPr>
                <a:endParaRPr lang="pt-BR" sz="3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19</a:t>
            </a:fld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179512" y="2132856"/>
            <a:ext cx="8231863" cy="4248472"/>
            <a:chOff x="179512" y="2132856"/>
            <a:chExt cx="8231863" cy="4248472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483768" y="2132856"/>
              <a:ext cx="1943894" cy="1160462"/>
            </a:xfrm>
            <a:prstGeom prst="ellips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4427984" y="2132856"/>
              <a:ext cx="2736304" cy="1125537"/>
            </a:xfrm>
            <a:prstGeom prst="ellips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4283968" y="4615779"/>
              <a:ext cx="4127407" cy="176554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Probabilidade de uma </a:t>
              </a:r>
              <a:endParaRPr lang="pt-BR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determinada sequência </a:t>
              </a:r>
              <a:r>
                <a:rPr lang="pt-BR" sz="2400" dirty="0">
                  <a:solidFill>
                    <a:schemeClr val="bg1"/>
                  </a:solidFill>
                </a:rPr>
                <a:t>de </a:t>
              </a:r>
              <a:endParaRPr lang="pt-BR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resultados </a:t>
              </a:r>
              <a:r>
                <a:rPr lang="pt-BR" sz="2400" dirty="0">
                  <a:solidFill>
                    <a:schemeClr val="bg1"/>
                  </a:solidFill>
                </a:rPr>
                <a:t>dos </a:t>
              </a:r>
              <a:r>
                <a:rPr lang="pt-BR" sz="2400" dirty="0" smtClean="0">
                  <a:solidFill>
                    <a:schemeClr val="bg1"/>
                  </a:solidFill>
                </a:rPr>
                <a:t>ensaios</a:t>
              </a:r>
            </a:p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com </a:t>
              </a:r>
              <a:r>
                <a:rPr lang="pt-BR" sz="2400" i="1" dirty="0">
                  <a:solidFill>
                    <a:schemeClr val="bg1"/>
                  </a:solidFill>
                </a:rPr>
                <a:t>x</a:t>
              </a:r>
              <a:r>
                <a:rPr lang="pt-BR" sz="2400" dirty="0">
                  <a:solidFill>
                    <a:schemeClr val="bg1"/>
                  </a:solidFill>
                </a:rPr>
                <a:t> sucessos em </a:t>
              </a:r>
              <a:r>
                <a:rPr lang="pt-BR" sz="2400" i="1" dirty="0">
                  <a:solidFill>
                    <a:schemeClr val="bg1"/>
                  </a:solidFill>
                </a:rPr>
                <a:t>n</a:t>
              </a:r>
              <a:r>
                <a:rPr lang="pt-BR" sz="2400" dirty="0">
                  <a:solidFill>
                    <a:schemeClr val="bg1"/>
                  </a:solidFill>
                </a:rPr>
                <a:t> </a:t>
              </a:r>
              <a:r>
                <a:rPr lang="pt-BR" sz="2400" dirty="0" smtClean="0">
                  <a:solidFill>
                    <a:schemeClr val="bg1"/>
                  </a:solidFill>
                </a:rPr>
                <a:t>tentativas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79512" y="4598242"/>
              <a:ext cx="4000500" cy="178308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Número de resultados </a:t>
              </a:r>
              <a:endParaRPr lang="pt-BR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experimentais </a:t>
              </a:r>
              <a:r>
                <a:rPr lang="pt-BR" sz="2400" dirty="0">
                  <a:solidFill>
                    <a:schemeClr val="bg1"/>
                  </a:solidFill>
                </a:rPr>
                <a:t>que fornecem </a:t>
              </a:r>
              <a:endParaRPr lang="pt-BR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exatamente </a:t>
              </a:r>
              <a:r>
                <a:rPr lang="pt-BR" sz="2400" i="1" dirty="0">
                  <a:solidFill>
                    <a:schemeClr val="bg1"/>
                  </a:solidFill>
                </a:rPr>
                <a:t>x</a:t>
              </a:r>
              <a:r>
                <a:rPr lang="pt-BR" sz="2400" dirty="0">
                  <a:solidFill>
                    <a:schemeClr val="bg1"/>
                  </a:solidFill>
                </a:rPr>
                <a:t> </a:t>
              </a:r>
              <a:r>
                <a:rPr lang="pt-BR" sz="2400" dirty="0" smtClean="0">
                  <a:solidFill>
                    <a:schemeClr val="bg1"/>
                  </a:solidFill>
                </a:rPr>
                <a:t>sucessos em </a:t>
              </a:r>
            </a:p>
            <a:p>
              <a:pPr algn="ctr"/>
              <a:r>
                <a:rPr lang="pt-BR" sz="2400" i="1" dirty="0" smtClean="0">
                  <a:solidFill>
                    <a:schemeClr val="bg1"/>
                  </a:solidFill>
                </a:rPr>
                <a:t>n</a:t>
              </a:r>
              <a:r>
                <a:rPr lang="pt-BR" sz="2400" dirty="0" smtClean="0">
                  <a:solidFill>
                    <a:schemeClr val="bg1"/>
                  </a:solidFill>
                </a:rPr>
                <a:t> ensaios</a:t>
              </a:r>
              <a:endParaRPr lang="pt-BR" sz="2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617912" y="3337768"/>
              <a:ext cx="495300" cy="577850"/>
            </a:xfrm>
            <a:prstGeom prst="line">
              <a:avLst/>
            </a:prstGeom>
            <a:noFill/>
            <a:ln w="5715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5987433" y="3293318"/>
              <a:ext cx="304800" cy="51435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ângulo 23"/>
                <p:cNvSpPr/>
                <p:nvPr/>
              </p:nvSpPr>
              <p:spPr>
                <a:xfrm>
                  <a:off x="899592" y="3573016"/>
                  <a:ext cx="2112758" cy="10839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!</m:t>
                            </m:r>
                          </m:num>
                          <m:den>
                            <m:r>
                              <a:rPr lang="pt-BR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32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3200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24" name="Retângulo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3573016"/>
                  <a:ext cx="2112758" cy="10839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ângulo 24"/>
                <p:cNvSpPr/>
                <p:nvPr/>
              </p:nvSpPr>
              <p:spPr>
                <a:xfrm>
                  <a:off x="4860032" y="3915618"/>
                  <a:ext cx="2885598" cy="6052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pt-BR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latin typeface="Cambria Math"/>
                              </a:rPr>
                              <m:t>(1−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𝑝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pt-BR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pt-BR" sz="3200" dirty="0"/>
                </a:p>
              </p:txBody>
            </p:sp>
          </mc:Choice>
          <mc:Fallback xmlns="">
            <p:sp>
              <p:nvSpPr>
                <p:cNvPr id="25" name="Retângulo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3915618"/>
                  <a:ext cx="2885598" cy="6052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63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Distribuições Discretas de Probabilidade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Capítulo 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Exemplo: Evans Eletrônicos</a:t>
            </a:r>
          </a:p>
          <a:p>
            <a:pPr marL="114300" indent="0">
              <a:buNone/>
            </a:pPr>
            <a:r>
              <a:rPr lang="pt-BR" sz="2400" dirty="0"/>
              <a:t>Evans está preocupado com uma taxa de retenção baixa para os funcionários. Nos últimos anos, a gestão tem visto um </a:t>
            </a:r>
            <a:r>
              <a:rPr lang="pt-BR" sz="2400" i="1" dirty="0" err="1" smtClean="0"/>
              <a:t>turnover</a:t>
            </a:r>
            <a:r>
              <a:rPr lang="pt-BR" sz="2400" dirty="0" smtClean="0"/>
              <a:t> de </a:t>
            </a:r>
            <a:r>
              <a:rPr lang="pt-BR" sz="2400" dirty="0"/>
              <a:t>10% dos funcionários horistas anualmente. Assim, para qualquer empregado horista escolhidos de forma aleatória, a Administração estima uma probabilidade de 0,1 de que a pessoa não </a:t>
            </a:r>
            <a:r>
              <a:rPr lang="pt-BR" sz="2400" dirty="0" smtClean="0"/>
              <a:t>estará na </a:t>
            </a:r>
            <a:r>
              <a:rPr lang="pt-BR" sz="2400" dirty="0"/>
              <a:t>empresa no próximo </a:t>
            </a:r>
            <a:r>
              <a:rPr lang="pt-BR" sz="2400" dirty="0" smtClean="0"/>
              <a:t>ano</a:t>
            </a:r>
            <a:endParaRPr lang="pt-BR" sz="2400" dirty="0"/>
          </a:p>
          <a:p>
            <a:pPr marL="114300" indent="0">
              <a:buNone/>
            </a:pPr>
            <a:endParaRPr lang="pt-BR" sz="2400" dirty="0"/>
          </a:p>
          <a:p>
            <a:endParaRPr lang="pt-BR" sz="2400" dirty="0"/>
          </a:p>
          <a:p>
            <a:pPr marL="857250" indent="-742950">
              <a:buFont typeface="+mj-lt"/>
              <a:buAutoNum type="arabicPeriod"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20</a:t>
            </a:fld>
            <a:endParaRPr lang="pt-BR"/>
          </a:p>
        </p:txBody>
      </p:sp>
      <p:grpSp>
        <p:nvGrpSpPr>
          <p:cNvPr id="276" name="Grupo 275"/>
          <p:cNvGrpSpPr/>
          <p:nvPr/>
        </p:nvGrpSpPr>
        <p:grpSpPr>
          <a:xfrm>
            <a:off x="1043608" y="4797574"/>
            <a:ext cx="5967412" cy="1655762"/>
            <a:chOff x="1259632" y="4797574"/>
            <a:chExt cx="5967412" cy="1655762"/>
          </a:xfrm>
        </p:grpSpPr>
        <p:grpSp>
          <p:nvGrpSpPr>
            <p:cNvPr id="5" name="Group 286"/>
            <p:cNvGrpSpPr>
              <a:grpSpLocks/>
            </p:cNvGrpSpPr>
            <p:nvPr/>
          </p:nvGrpSpPr>
          <p:grpSpPr bwMode="auto">
            <a:xfrm>
              <a:off x="1259632" y="4797574"/>
              <a:ext cx="5967412" cy="1655762"/>
              <a:chOff x="1059" y="2479"/>
              <a:chExt cx="3759" cy="1043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 rot="449274">
                <a:off x="2767" y="3265"/>
                <a:ext cx="198" cy="13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4231" y="3116"/>
                <a:ext cx="304" cy="296"/>
              </a:xfrm>
              <a:custGeom>
                <a:avLst/>
                <a:gdLst>
                  <a:gd name="T0" fmla="*/ 207 w 639"/>
                  <a:gd name="T1" fmla="*/ 0 h 621"/>
                  <a:gd name="T2" fmla="*/ 0 w 639"/>
                  <a:gd name="T3" fmla="*/ 572 h 621"/>
                  <a:gd name="T4" fmla="*/ 381 w 639"/>
                  <a:gd name="T5" fmla="*/ 621 h 621"/>
                  <a:gd name="T6" fmla="*/ 639 w 639"/>
                  <a:gd name="T7" fmla="*/ 621 h 621"/>
                  <a:gd name="T8" fmla="*/ 639 w 639"/>
                  <a:gd name="T9" fmla="*/ 33 h 621"/>
                  <a:gd name="T10" fmla="*/ 207 w 639"/>
                  <a:gd name="T11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9" h="621">
                    <a:moveTo>
                      <a:pt x="207" y="0"/>
                    </a:moveTo>
                    <a:lnTo>
                      <a:pt x="0" y="572"/>
                    </a:lnTo>
                    <a:lnTo>
                      <a:pt x="381" y="621"/>
                    </a:lnTo>
                    <a:lnTo>
                      <a:pt x="639" y="621"/>
                    </a:lnTo>
                    <a:lnTo>
                      <a:pt x="639" y="33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065" y="2853"/>
                <a:ext cx="1530" cy="389"/>
              </a:xfrm>
              <a:custGeom>
                <a:avLst/>
                <a:gdLst>
                  <a:gd name="T0" fmla="*/ 0 w 3624"/>
                  <a:gd name="T1" fmla="*/ 0 h 937"/>
                  <a:gd name="T2" fmla="*/ 3624 w 3624"/>
                  <a:gd name="T3" fmla="*/ 295 h 937"/>
                  <a:gd name="T4" fmla="*/ 3624 w 3624"/>
                  <a:gd name="T5" fmla="*/ 937 h 937"/>
                  <a:gd name="T6" fmla="*/ 1480 w 3624"/>
                  <a:gd name="T7" fmla="*/ 937 h 937"/>
                  <a:gd name="T8" fmla="*/ 0 w 3624"/>
                  <a:gd name="T9" fmla="*/ 736 h 937"/>
                  <a:gd name="T10" fmla="*/ 0 w 3624"/>
                  <a:gd name="T11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4" h="937">
                    <a:moveTo>
                      <a:pt x="0" y="0"/>
                    </a:moveTo>
                    <a:lnTo>
                      <a:pt x="3624" y="295"/>
                    </a:lnTo>
                    <a:lnTo>
                      <a:pt x="3624" y="937"/>
                    </a:lnTo>
                    <a:lnTo>
                      <a:pt x="1480" y="937"/>
                    </a:lnTo>
                    <a:lnTo>
                      <a:pt x="0" y="7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1076" y="3078"/>
                <a:ext cx="45" cy="57"/>
              </a:xfrm>
              <a:custGeom>
                <a:avLst/>
                <a:gdLst>
                  <a:gd name="T0" fmla="*/ 53 w 106"/>
                  <a:gd name="T1" fmla="*/ 143 h 143"/>
                  <a:gd name="T2" fmla="*/ 74 w 106"/>
                  <a:gd name="T3" fmla="*/ 138 h 143"/>
                  <a:gd name="T4" fmla="*/ 92 w 106"/>
                  <a:gd name="T5" fmla="*/ 123 h 143"/>
                  <a:gd name="T6" fmla="*/ 103 w 106"/>
                  <a:gd name="T7" fmla="*/ 99 h 143"/>
                  <a:gd name="T8" fmla="*/ 106 w 106"/>
                  <a:gd name="T9" fmla="*/ 72 h 143"/>
                  <a:gd name="T10" fmla="*/ 103 w 106"/>
                  <a:gd name="T11" fmla="*/ 44 h 143"/>
                  <a:gd name="T12" fmla="*/ 92 w 106"/>
                  <a:gd name="T13" fmla="*/ 22 h 143"/>
                  <a:gd name="T14" fmla="*/ 74 w 106"/>
                  <a:gd name="T15" fmla="*/ 6 h 143"/>
                  <a:gd name="T16" fmla="*/ 53 w 106"/>
                  <a:gd name="T17" fmla="*/ 0 h 143"/>
                  <a:gd name="T18" fmla="*/ 33 w 106"/>
                  <a:gd name="T19" fmla="*/ 6 h 143"/>
                  <a:gd name="T20" fmla="*/ 17 w 106"/>
                  <a:gd name="T21" fmla="*/ 22 h 143"/>
                  <a:gd name="T22" fmla="*/ 4 w 106"/>
                  <a:gd name="T23" fmla="*/ 44 h 143"/>
                  <a:gd name="T24" fmla="*/ 0 w 106"/>
                  <a:gd name="T25" fmla="*/ 72 h 143"/>
                  <a:gd name="T26" fmla="*/ 4 w 106"/>
                  <a:gd name="T27" fmla="*/ 99 h 143"/>
                  <a:gd name="T28" fmla="*/ 17 w 106"/>
                  <a:gd name="T29" fmla="*/ 123 h 143"/>
                  <a:gd name="T30" fmla="*/ 33 w 106"/>
                  <a:gd name="T31" fmla="*/ 138 h 143"/>
                  <a:gd name="T32" fmla="*/ 53 w 106"/>
                  <a:gd name="T3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43">
                    <a:moveTo>
                      <a:pt x="53" y="143"/>
                    </a:moveTo>
                    <a:lnTo>
                      <a:pt x="74" y="138"/>
                    </a:lnTo>
                    <a:lnTo>
                      <a:pt x="92" y="123"/>
                    </a:lnTo>
                    <a:lnTo>
                      <a:pt x="103" y="99"/>
                    </a:lnTo>
                    <a:lnTo>
                      <a:pt x="106" y="72"/>
                    </a:lnTo>
                    <a:lnTo>
                      <a:pt x="103" y="44"/>
                    </a:lnTo>
                    <a:lnTo>
                      <a:pt x="92" y="22"/>
                    </a:lnTo>
                    <a:lnTo>
                      <a:pt x="74" y="6"/>
                    </a:lnTo>
                    <a:lnTo>
                      <a:pt x="53" y="0"/>
                    </a:lnTo>
                    <a:lnTo>
                      <a:pt x="33" y="6"/>
                    </a:lnTo>
                    <a:lnTo>
                      <a:pt x="17" y="22"/>
                    </a:lnTo>
                    <a:lnTo>
                      <a:pt x="4" y="44"/>
                    </a:lnTo>
                    <a:lnTo>
                      <a:pt x="0" y="72"/>
                    </a:lnTo>
                    <a:lnTo>
                      <a:pt x="4" y="99"/>
                    </a:lnTo>
                    <a:lnTo>
                      <a:pt x="17" y="123"/>
                    </a:lnTo>
                    <a:lnTo>
                      <a:pt x="33" y="138"/>
                    </a:lnTo>
                    <a:lnTo>
                      <a:pt x="53" y="143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1147" y="3086"/>
                <a:ext cx="46" cy="60"/>
              </a:xfrm>
              <a:custGeom>
                <a:avLst/>
                <a:gdLst>
                  <a:gd name="T0" fmla="*/ 55 w 110"/>
                  <a:gd name="T1" fmla="*/ 149 h 149"/>
                  <a:gd name="T2" fmla="*/ 66 w 110"/>
                  <a:gd name="T3" fmla="*/ 147 h 149"/>
                  <a:gd name="T4" fmla="*/ 75 w 110"/>
                  <a:gd name="T5" fmla="*/ 143 h 149"/>
                  <a:gd name="T6" fmla="*/ 86 w 110"/>
                  <a:gd name="T7" fmla="*/ 136 h 149"/>
                  <a:gd name="T8" fmla="*/ 93 w 110"/>
                  <a:gd name="T9" fmla="*/ 127 h 149"/>
                  <a:gd name="T10" fmla="*/ 100 w 110"/>
                  <a:gd name="T11" fmla="*/ 116 h 149"/>
                  <a:gd name="T12" fmla="*/ 106 w 110"/>
                  <a:gd name="T13" fmla="*/ 105 h 149"/>
                  <a:gd name="T14" fmla="*/ 108 w 110"/>
                  <a:gd name="T15" fmla="*/ 90 h 149"/>
                  <a:gd name="T16" fmla="*/ 110 w 110"/>
                  <a:gd name="T17" fmla="*/ 75 h 149"/>
                  <a:gd name="T18" fmla="*/ 108 w 110"/>
                  <a:gd name="T19" fmla="*/ 61 h 149"/>
                  <a:gd name="T20" fmla="*/ 106 w 110"/>
                  <a:gd name="T21" fmla="*/ 46 h 149"/>
                  <a:gd name="T22" fmla="*/ 100 w 110"/>
                  <a:gd name="T23" fmla="*/ 33 h 149"/>
                  <a:gd name="T24" fmla="*/ 93 w 110"/>
                  <a:gd name="T25" fmla="*/ 22 h 149"/>
                  <a:gd name="T26" fmla="*/ 86 w 110"/>
                  <a:gd name="T27" fmla="*/ 13 h 149"/>
                  <a:gd name="T28" fmla="*/ 75 w 110"/>
                  <a:gd name="T29" fmla="*/ 6 h 149"/>
                  <a:gd name="T30" fmla="*/ 66 w 110"/>
                  <a:gd name="T31" fmla="*/ 2 h 149"/>
                  <a:gd name="T32" fmla="*/ 55 w 110"/>
                  <a:gd name="T33" fmla="*/ 0 h 149"/>
                  <a:gd name="T34" fmla="*/ 44 w 110"/>
                  <a:gd name="T35" fmla="*/ 2 h 149"/>
                  <a:gd name="T36" fmla="*/ 33 w 110"/>
                  <a:gd name="T37" fmla="*/ 6 h 149"/>
                  <a:gd name="T38" fmla="*/ 24 w 110"/>
                  <a:gd name="T39" fmla="*/ 13 h 149"/>
                  <a:gd name="T40" fmla="*/ 16 w 110"/>
                  <a:gd name="T41" fmla="*/ 22 h 149"/>
                  <a:gd name="T42" fmla="*/ 9 w 110"/>
                  <a:gd name="T43" fmla="*/ 33 h 149"/>
                  <a:gd name="T44" fmla="*/ 3 w 110"/>
                  <a:gd name="T45" fmla="*/ 46 h 149"/>
                  <a:gd name="T46" fmla="*/ 2 w 110"/>
                  <a:gd name="T47" fmla="*/ 61 h 149"/>
                  <a:gd name="T48" fmla="*/ 0 w 110"/>
                  <a:gd name="T49" fmla="*/ 75 h 149"/>
                  <a:gd name="T50" fmla="*/ 2 w 110"/>
                  <a:gd name="T51" fmla="*/ 90 h 149"/>
                  <a:gd name="T52" fmla="*/ 3 w 110"/>
                  <a:gd name="T53" fmla="*/ 105 h 149"/>
                  <a:gd name="T54" fmla="*/ 9 w 110"/>
                  <a:gd name="T55" fmla="*/ 116 h 149"/>
                  <a:gd name="T56" fmla="*/ 16 w 110"/>
                  <a:gd name="T57" fmla="*/ 127 h 149"/>
                  <a:gd name="T58" fmla="*/ 24 w 110"/>
                  <a:gd name="T59" fmla="*/ 136 h 149"/>
                  <a:gd name="T60" fmla="*/ 33 w 110"/>
                  <a:gd name="T61" fmla="*/ 143 h 149"/>
                  <a:gd name="T62" fmla="*/ 44 w 110"/>
                  <a:gd name="T63" fmla="*/ 147 h 149"/>
                  <a:gd name="T64" fmla="*/ 55 w 110"/>
                  <a:gd name="T6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49">
                    <a:moveTo>
                      <a:pt x="55" y="149"/>
                    </a:moveTo>
                    <a:lnTo>
                      <a:pt x="66" y="147"/>
                    </a:lnTo>
                    <a:lnTo>
                      <a:pt x="75" y="143"/>
                    </a:lnTo>
                    <a:lnTo>
                      <a:pt x="86" y="136"/>
                    </a:lnTo>
                    <a:lnTo>
                      <a:pt x="93" y="127"/>
                    </a:lnTo>
                    <a:lnTo>
                      <a:pt x="100" y="116"/>
                    </a:lnTo>
                    <a:lnTo>
                      <a:pt x="106" y="105"/>
                    </a:lnTo>
                    <a:lnTo>
                      <a:pt x="108" y="90"/>
                    </a:lnTo>
                    <a:lnTo>
                      <a:pt x="110" y="75"/>
                    </a:lnTo>
                    <a:lnTo>
                      <a:pt x="108" y="61"/>
                    </a:lnTo>
                    <a:lnTo>
                      <a:pt x="106" y="46"/>
                    </a:lnTo>
                    <a:lnTo>
                      <a:pt x="100" y="33"/>
                    </a:lnTo>
                    <a:lnTo>
                      <a:pt x="93" y="22"/>
                    </a:lnTo>
                    <a:lnTo>
                      <a:pt x="86" y="13"/>
                    </a:lnTo>
                    <a:lnTo>
                      <a:pt x="75" y="6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6"/>
                    </a:lnTo>
                    <a:lnTo>
                      <a:pt x="24" y="13"/>
                    </a:lnTo>
                    <a:lnTo>
                      <a:pt x="16" y="22"/>
                    </a:lnTo>
                    <a:lnTo>
                      <a:pt x="9" y="33"/>
                    </a:lnTo>
                    <a:lnTo>
                      <a:pt x="3" y="46"/>
                    </a:lnTo>
                    <a:lnTo>
                      <a:pt x="2" y="61"/>
                    </a:lnTo>
                    <a:lnTo>
                      <a:pt x="0" y="75"/>
                    </a:lnTo>
                    <a:lnTo>
                      <a:pt x="2" y="90"/>
                    </a:lnTo>
                    <a:lnTo>
                      <a:pt x="3" y="105"/>
                    </a:lnTo>
                    <a:lnTo>
                      <a:pt x="9" y="116"/>
                    </a:lnTo>
                    <a:lnTo>
                      <a:pt x="16" y="127"/>
                    </a:lnTo>
                    <a:lnTo>
                      <a:pt x="24" y="136"/>
                    </a:lnTo>
                    <a:lnTo>
                      <a:pt x="33" y="143"/>
                    </a:lnTo>
                    <a:lnTo>
                      <a:pt x="44" y="147"/>
                    </a:lnTo>
                    <a:lnTo>
                      <a:pt x="55" y="149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220" y="3096"/>
                <a:ext cx="46" cy="62"/>
              </a:xfrm>
              <a:custGeom>
                <a:avLst/>
                <a:gdLst>
                  <a:gd name="T0" fmla="*/ 57 w 114"/>
                  <a:gd name="T1" fmla="*/ 154 h 154"/>
                  <a:gd name="T2" fmla="*/ 68 w 114"/>
                  <a:gd name="T3" fmla="*/ 152 h 154"/>
                  <a:gd name="T4" fmla="*/ 79 w 114"/>
                  <a:gd name="T5" fmla="*/ 149 h 154"/>
                  <a:gd name="T6" fmla="*/ 88 w 114"/>
                  <a:gd name="T7" fmla="*/ 141 h 154"/>
                  <a:gd name="T8" fmla="*/ 97 w 114"/>
                  <a:gd name="T9" fmla="*/ 132 h 154"/>
                  <a:gd name="T10" fmla="*/ 104 w 114"/>
                  <a:gd name="T11" fmla="*/ 119 h 154"/>
                  <a:gd name="T12" fmla="*/ 110 w 114"/>
                  <a:gd name="T13" fmla="*/ 107 h 154"/>
                  <a:gd name="T14" fmla="*/ 112 w 114"/>
                  <a:gd name="T15" fmla="*/ 92 h 154"/>
                  <a:gd name="T16" fmla="*/ 114 w 114"/>
                  <a:gd name="T17" fmla="*/ 77 h 154"/>
                  <a:gd name="T18" fmla="*/ 112 w 114"/>
                  <a:gd name="T19" fmla="*/ 63 h 154"/>
                  <a:gd name="T20" fmla="*/ 110 w 114"/>
                  <a:gd name="T21" fmla="*/ 48 h 154"/>
                  <a:gd name="T22" fmla="*/ 104 w 114"/>
                  <a:gd name="T23" fmla="*/ 35 h 154"/>
                  <a:gd name="T24" fmla="*/ 97 w 114"/>
                  <a:gd name="T25" fmla="*/ 22 h 154"/>
                  <a:gd name="T26" fmla="*/ 88 w 114"/>
                  <a:gd name="T27" fmla="*/ 13 h 154"/>
                  <a:gd name="T28" fmla="*/ 79 w 114"/>
                  <a:gd name="T29" fmla="*/ 6 h 154"/>
                  <a:gd name="T30" fmla="*/ 68 w 114"/>
                  <a:gd name="T31" fmla="*/ 2 h 154"/>
                  <a:gd name="T32" fmla="*/ 57 w 114"/>
                  <a:gd name="T33" fmla="*/ 0 h 154"/>
                  <a:gd name="T34" fmla="*/ 46 w 114"/>
                  <a:gd name="T35" fmla="*/ 2 h 154"/>
                  <a:gd name="T36" fmla="*/ 35 w 114"/>
                  <a:gd name="T37" fmla="*/ 6 h 154"/>
                  <a:gd name="T38" fmla="*/ 26 w 114"/>
                  <a:gd name="T39" fmla="*/ 13 h 154"/>
                  <a:gd name="T40" fmla="*/ 17 w 114"/>
                  <a:gd name="T41" fmla="*/ 22 h 154"/>
                  <a:gd name="T42" fmla="*/ 9 w 114"/>
                  <a:gd name="T43" fmla="*/ 35 h 154"/>
                  <a:gd name="T44" fmla="*/ 4 w 114"/>
                  <a:gd name="T45" fmla="*/ 48 h 154"/>
                  <a:gd name="T46" fmla="*/ 2 w 114"/>
                  <a:gd name="T47" fmla="*/ 63 h 154"/>
                  <a:gd name="T48" fmla="*/ 0 w 114"/>
                  <a:gd name="T49" fmla="*/ 77 h 154"/>
                  <a:gd name="T50" fmla="*/ 2 w 114"/>
                  <a:gd name="T51" fmla="*/ 92 h 154"/>
                  <a:gd name="T52" fmla="*/ 4 w 114"/>
                  <a:gd name="T53" fmla="*/ 107 h 154"/>
                  <a:gd name="T54" fmla="*/ 9 w 114"/>
                  <a:gd name="T55" fmla="*/ 119 h 154"/>
                  <a:gd name="T56" fmla="*/ 17 w 114"/>
                  <a:gd name="T57" fmla="*/ 132 h 154"/>
                  <a:gd name="T58" fmla="*/ 26 w 114"/>
                  <a:gd name="T59" fmla="*/ 141 h 154"/>
                  <a:gd name="T60" fmla="*/ 35 w 114"/>
                  <a:gd name="T61" fmla="*/ 149 h 154"/>
                  <a:gd name="T62" fmla="*/ 46 w 114"/>
                  <a:gd name="T63" fmla="*/ 152 h 154"/>
                  <a:gd name="T64" fmla="*/ 57 w 114"/>
                  <a:gd name="T6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154">
                    <a:moveTo>
                      <a:pt x="57" y="154"/>
                    </a:moveTo>
                    <a:lnTo>
                      <a:pt x="68" y="152"/>
                    </a:lnTo>
                    <a:lnTo>
                      <a:pt x="79" y="149"/>
                    </a:lnTo>
                    <a:lnTo>
                      <a:pt x="88" y="141"/>
                    </a:lnTo>
                    <a:lnTo>
                      <a:pt x="97" y="132"/>
                    </a:lnTo>
                    <a:lnTo>
                      <a:pt x="104" y="119"/>
                    </a:lnTo>
                    <a:lnTo>
                      <a:pt x="110" y="107"/>
                    </a:lnTo>
                    <a:lnTo>
                      <a:pt x="112" y="92"/>
                    </a:lnTo>
                    <a:lnTo>
                      <a:pt x="114" y="77"/>
                    </a:lnTo>
                    <a:lnTo>
                      <a:pt x="112" y="63"/>
                    </a:lnTo>
                    <a:lnTo>
                      <a:pt x="110" y="48"/>
                    </a:lnTo>
                    <a:lnTo>
                      <a:pt x="104" y="35"/>
                    </a:lnTo>
                    <a:lnTo>
                      <a:pt x="97" y="22"/>
                    </a:lnTo>
                    <a:lnTo>
                      <a:pt x="88" y="13"/>
                    </a:lnTo>
                    <a:lnTo>
                      <a:pt x="79" y="6"/>
                    </a:lnTo>
                    <a:lnTo>
                      <a:pt x="68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5" y="6"/>
                    </a:lnTo>
                    <a:lnTo>
                      <a:pt x="26" y="13"/>
                    </a:lnTo>
                    <a:lnTo>
                      <a:pt x="17" y="22"/>
                    </a:lnTo>
                    <a:lnTo>
                      <a:pt x="9" y="35"/>
                    </a:lnTo>
                    <a:lnTo>
                      <a:pt x="4" y="48"/>
                    </a:lnTo>
                    <a:lnTo>
                      <a:pt x="2" y="63"/>
                    </a:lnTo>
                    <a:lnTo>
                      <a:pt x="0" y="77"/>
                    </a:lnTo>
                    <a:lnTo>
                      <a:pt x="2" y="92"/>
                    </a:lnTo>
                    <a:lnTo>
                      <a:pt x="4" y="107"/>
                    </a:lnTo>
                    <a:lnTo>
                      <a:pt x="9" y="119"/>
                    </a:lnTo>
                    <a:lnTo>
                      <a:pt x="17" y="132"/>
                    </a:lnTo>
                    <a:lnTo>
                      <a:pt x="26" y="141"/>
                    </a:lnTo>
                    <a:lnTo>
                      <a:pt x="35" y="149"/>
                    </a:lnTo>
                    <a:lnTo>
                      <a:pt x="46" y="152"/>
                    </a:lnTo>
                    <a:lnTo>
                      <a:pt x="57" y="154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1292" y="3104"/>
                <a:ext cx="49" cy="63"/>
              </a:xfrm>
              <a:custGeom>
                <a:avLst/>
                <a:gdLst>
                  <a:gd name="T0" fmla="*/ 59 w 117"/>
                  <a:gd name="T1" fmla="*/ 158 h 158"/>
                  <a:gd name="T2" fmla="*/ 72 w 117"/>
                  <a:gd name="T3" fmla="*/ 156 h 158"/>
                  <a:gd name="T4" fmla="*/ 83 w 117"/>
                  <a:gd name="T5" fmla="*/ 152 h 158"/>
                  <a:gd name="T6" fmla="*/ 92 w 117"/>
                  <a:gd name="T7" fmla="*/ 145 h 158"/>
                  <a:gd name="T8" fmla="*/ 101 w 117"/>
                  <a:gd name="T9" fmla="*/ 134 h 158"/>
                  <a:gd name="T10" fmla="*/ 108 w 117"/>
                  <a:gd name="T11" fmla="*/ 123 h 158"/>
                  <a:gd name="T12" fmla="*/ 114 w 117"/>
                  <a:gd name="T13" fmla="*/ 110 h 158"/>
                  <a:gd name="T14" fmla="*/ 116 w 117"/>
                  <a:gd name="T15" fmla="*/ 96 h 158"/>
                  <a:gd name="T16" fmla="*/ 117 w 117"/>
                  <a:gd name="T17" fmla="*/ 79 h 158"/>
                  <a:gd name="T18" fmla="*/ 116 w 117"/>
                  <a:gd name="T19" fmla="*/ 63 h 158"/>
                  <a:gd name="T20" fmla="*/ 114 w 117"/>
                  <a:gd name="T21" fmla="*/ 48 h 158"/>
                  <a:gd name="T22" fmla="*/ 108 w 117"/>
                  <a:gd name="T23" fmla="*/ 35 h 158"/>
                  <a:gd name="T24" fmla="*/ 101 w 117"/>
                  <a:gd name="T25" fmla="*/ 22 h 158"/>
                  <a:gd name="T26" fmla="*/ 92 w 117"/>
                  <a:gd name="T27" fmla="*/ 13 h 158"/>
                  <a:gd name="T28" fmla="*/ 83 w 117"/>
                  <a:gd name="T29" fmla="*/ 6 h 158"/>
                  <a:gd name="T30" fmla="*/ 72 w 117"/>
                  <a:gd name="T31" fmla="*/ 2 h 158"/>
                  <a:gd name="T32" fmla="*/ 59 w 117"/>
                  <a:gd name="T33" fmla="*/ 0 h 158"/>
                  <a:gd name="T34" fmla="*/ 46 w 117"/>
                  <a:gd name="T35" fmla="*/ 2 h 158"/>
                  <a:gd name="T36" fmla="*/ 35 w 117"/>
                  <a:gd name="T37" fmla="*/ 6 h 158"/>
                  <a:gd name="T38" fmla="*/ 26 w 117"/>
                  <a:gd name="T39" fmla="*/ 13 h 158"/>
                  <a:gd name="T40" fmla="*/ 17 w 117"/>
                  <a:gd name="T41" fmla="*/ 22 h 158"/>
                  <a:gd name="T42" fmla="*/ 9 w 117"/>
                  <a:gd name="T43" fmla="*/ 35 h 158"/>
                  <a:gd name="T44" fmla="*/ 4 w 117"/>
                  <a:gd name="T45" fmla="*/ 48 h 158"/>
                  <a:gd name="T46" fmla="*/ 2 w 117"/>
                  <a:gd name="T47" fmla="*/ 63 h 158"/>
                  <a:gd name="T48" fmla="*/ 0 w 117"/>
                  <a:gd name="T49" fmla="*/ 79 h 158"/>
                  <a:gd name="T50" fmla="*/ 2 w 117"/>
                  <a:gd name="T51" fmla="*/ 96 h 158"/>
                  <a:gd name="T52" fmla="*/ 4 w 117"/>
                  <a:gd name="T53" fmla="*/ 110 h 158"/>
                  <a:gd name="T54" fmla="*/ 9 w 117"/>
                  <a:gd name="T55" fmla="*/ 123 h 158"/>
                  <a:gd name="T56" fmla="*/ 17 w 117"/>
                  <a:gd name="T57" fmla="*/ 134 h 158"/>
                  <a:gd name="T58" fmla="*/ 26 w 117"/>
                  <a:gd name="T59" fmla="*/ 145 h 158"/>
                  <a:gd name="T60" fmla="*/ 35 w 117"/>
                  <a:gd name="T61" fmla="*/ 152 h 158"/>
                  <a:gd name="T62" fmla="*/ 46 w 117"/>
                  <a:gd name="T63" fmla="*/ 156 h 158"/>
                  <a:gd name="T64" fmla="*/ 59 w 117"/>
                  <a:gd name="T6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58">
                    <a:moveTo>
                      <a:pt x="59" y="158"/>
                    </a:moveTo>
                    <a:lnTo>
                      <a:pt x="72" y="156"/>
                    </a:lnTo>
                    <a:lnTo>
                      <a:pt x="83" y="152"/>
                    </a:lnTo>
                    <a:lnTo>
                      <a:pt x="92" y="145"/>
                    </a:lnTo>
                    <a:lnTo>
                      <a:pt x="101" y="134"/>
                    </a:lnTo>
                    <a:lnTo>
                      <a:pt x="108" y="123"/>
                    </a:lnTo>
                    <a:lnTo>
                      <a:pt x="114" y="110"/>
                    </a:lnTo>
                    <a:lnTo>
                      <a:pt x="116" y="96"/>
                    </a:lnTo>
                    <a:lnTo>
                      <a:pt x="117" y="79"/>
                    </a:lnTo>
                    <a:lnTo>
                      <a:pt x="116" y="63"/>
                    </a:lnTo>
                    <a:lnTo>
                      <a:pt x="114" y="48"/>
                    </a:lnTo>
                    <a:lnTo>
                      <a:pt x="108" y="35"/>
                    </a:lnTo>
                    <a:lnTo>
                      <a:pt x="101" y="22"/>
                    </a:lnTo>
                    <a:lnTo>
                      <a:pt x="92" y="13"/>
                    </a:lnTo>
                    <a:lnTo>
                      <a:pt x="83" y="6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46" y="2"/>
                    </a:lnTo>
                    <a:lnTo>
                      <a:pt x="35" y="6"/>
                    </a:lnTo>
                    <a:lnTo>
                      <a:pt x="26" y="13"/>
                    </a:lnTo>
                    <a:lnTo>
                      <a:pt x="17" y="22"/>
                    </a:lnTo>
                    <a:lnTo>
                      <a:pt x="9" y="35"/>
                    </a:lnTo>
                    <a:lnTo>
                      <a:pt x="4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6"/>
                    </a:lnTo>
                    <a:lnTo>
                      <a:pt x="4" y="110"/>
                    </a:lnTo>
                    <a:lnTo>
                      <a:pt x="9" y="123"/>
                    </a:lnTo>
                    <a:lnTo>
                      <a:pt x="17" y="134"/>
                    </a:lnTo>
                    <a:lnTo>
                      <a:pt x="26" y="145"/>
                    </a:lnTo>
                    <a:lnTo>
                      <a:pt x="35" y="152"/>
                    </a:lnTo>
                    <a:lnTo>
                      <a:pt x="46" y="156"/>
                    </a:lnTo>
                    <a:lnTo>
                      <a:pt x="59" y="158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1367" y="3114"/>
                <a:ext cx="52" cy="65"/>
              </a:xfrm>
              <a:custGeom>
                <a:avLst/>
                <a:gdLst>
                  <a:gd name="T0" fmla="*/ 60 w 121"/>
                  <a:gd name="T1" fmla="*/ 161 h 161"/>
                  <a:gd name="T2" fmla="*/ 73 w 121"/>
                  <a:gd name="T3" fmla="*/ 159 h 161"/>
                  <a:gd name="T4" fmla="*/ 84 w 121"/>
                  <a:gd name="T5" fmla="*/ 156 h 161"/>
                  <a:gd name="T6" fmla="*/ 95 w 121"/>
                  <a:gd name="T7" fmla="*/ 148 h 161"/>
                  <a:gd name="T8" fmla="*/ 104 w 121"/>
                  <a:gd name="T9" fmla="*/ 137 h 161"/>
                  <a:gd name="T10" fmla="*/ 111 w 121"/>
                  <a:gd name="T11" fmla="*/ 126 h 161"/>
                  <a:gd name="T12" fmla="*/ 117 w 121"/>
                  <a:gd name="T13" fmla="*/ 112 h 161"/>
                  <a:gd name="T14" fmla="*/ 119 w 121"/>
                  <a:gd name="T15" fmla="*/ 97 h 161"/>
                  <a:gd name="T16" fmla="*/ 121 w 121"/>
                  <a:gd name="T17" fmla="*/ 81 h 161"/>
                  <a:gd name="T18" fmla="*/ 119 w 121"/>
                  <a:gd name="T19" fmla="*/ 64 h 161"/>
                  <a:gd name="T20" fmla="*/ 117 w 121"/>
                  <a:gd name="T21" fmla="*/ 50 h 161"/>
                  <a:gd name="T22" fmla="*/ 111 w 121"/>
                  <a:gd name="T23" fmla="*/ 37 h 161"/>
                  <a:gd name="T24" fmla="*/ 104 w 121"/>
                  <a:gd name="T25" fmla="*/ 24 h 161"/>
                  <a:gd name="T26" fmla="*/ 95 w 121"/>
                  <a:gd name="T27" fmla="*/ 15 h 161"/>
                  <a:gd name="T28" fmla="*/ 84 w 121"/>
                  <a:gd name="T29" fmla="*/ 6 h 161"/>
                  <a:gd name="T30" fmla="*/ 73 w 121"/>
                  <a:gd name="T31" fmla="*/ 2 h 161"/>
                  <a:gd name="T32" fmla="*/ 60 w 121"/>
                  <a:gd name="T33" fmla="*/ 0 h 161"/>
                  <a:gd name="T34" fmla="*/ 47 w 121"/>
                  <a:gd name="T35" fmla="*/ 2 h 161"/>
                  <a:gd name="T36" fmla="*/ 36 w 121"/>
                  <a:gd name="T37" fmla="*/ 6 h 161"/>
                  <a:gd name="T38" fmla="*/ 27 w 121"/>
                  <a:gd name="T39" fmla="*/ 15 h 161"/>
                  <a:gd name="T40" fmla="*/ 18 w 121"/>
                  <a:gd name="T41" fmla="*/ 24 h 161"/>
                  <a:gd name="T42" fmla="*/ 11 w 121"/>
                  <a:gd name="T43" fmla="*/ 37 h 161"/>
                  <a:gd name="T44" fmla="*/ 5 w 121"/>
                  <a:gd name="T45" fmla="*/ 50 h 161"/>
                  <a:gd name="T46" fmla="*/ 1 w 121"/>
                  <a:gd name="T47" fmla="*/ 64 h 161"/>
                  <a:gd name="T48" fmla="*/ 0 w 121"/>
                  <a:gd name="T49" fmla="*/ 81 h 161"/>
                  <a:gd name="T50" fmla="*/ 1 w 121"/>
                  <a:gd name="T51" fmla="*/ 97 h 161"/>
                  <a:gd name="T52" fmla="*/ 5 w 121"/>
                  <a:gd name="T53" fmla="*/ 112 h 161"/>
                  <a:gd name="T54" fmla="*/ 11 w 121"/>
                  <a:gd name="T55" fmla="*/ 126 h 161"/>
                  <a:gd name="T56" fmla="*/ 18 w 121"/>
                  <a:gd name="T57" fmla="*/ 137 h 161"/>
                  <a:gd name="T58" fmla="*/ 27 w 121"/>
                  <a:gd name="T59" fmla="*/ 148 h 161"/>
                  <a:gd name="T60" fmla="*/ 36 w 121"/>
                  <a:gd name="T61" fmla="*/ 156 h 161"/>
                  <a:gd name="T62" fmla="*/ 47 w 121"/>
                  <a:gd name="T63" fmla="*/ 159 h 161"/>
                  <a:gd name="T64" fmla="*/ 60 w 121"/>
                  <a:gd name="T6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61">
                    <a:moveTo>
                      <a:pt x="60" y="161"/>
                    </a:moveTo>
                    <a:lnTo>
                      <a:pt x="73" y="159"/>
                    </a:lnTo>
                    <a:lnTo>
                      <a:pt x="84" y="156"/>
                    </a:lnTo>
                    <a:lnTo>
                      <a:pt x="95" y="148"/>
                    </a:lnTo>
                    <a:lnTo>
                      <a:pt x="104" y="137"/>
                    </a:lnTo>
                    <a:lnTo>
                      <a:pt x="111" y="126"/>
                    </a:lnTo>
                    <a:lnTo>
                      <a:pt x="117" y="112"/>
                    </a:lnTo>
                    <a:lnTo>
                      <a:pt x="119" y="97"/>
                    </a:lnTo>
                    <a:lnTo>
                      <a:pt x="121" y="81"/>
                    </a:lnTo>
                    <a:lnTo>
                      <a:pt x="119" y="64"/>
                    </a:lnTo>
                    <a:lnTo>
                      <a:pt x="117" y="50"/>
                    </a:lnTo>
                    <a:lnTo>
                      <a:pt x="111" y="37"/>
                    </a:lnTo>
                    <a:lnTo>
                      <a:pt x="104" y="24"/>
                    </a:lnTo>
                    <a:lnTo>
                      <a:pt x="95" y="15"/>
                    </a:lnTo>
                    <a:lnTo>
                      <a:pt x="84" y="6"/>
                    </a:lnTo>
                    <a:lnTo>
                      <a:pt x="73" y="2"/>
                    </a:lnTo>
                    <a:lnTo>
                      <a:pt x="60" y="0"/>
                    </a:lnTo>
                    <a:lnTo>
                      <a:pt x="47" y="2"/>
                    </a:lnTo>
                    <a:lnTo>
                      <a:pt x="36" y="6"/>
                    </a:lnTo>
                    <a:lnTo>
                      <a:pt x="27" y="15"/>
                    </a:lnTo>
                    <a:lnTo>
                      <a:pt x="18" y="24"/>
                    </a:lnTo>
                    <a:lnTo>
                      <a:pt x="11" y="37"/>
                    </a:lnTo>
                    <a:lnTo>
                      <a:pt x="5" y="50"/>
                    </a:lnTo>
                    <a:lnTo>
                      <a:pt x="1" y="64"/>
                    </a:lnTo>
                    <a:lnTo>
                      <a:pt x="0" y="81"/>
                    </a:lnTo>
                    <a:lnTo>
                      <a:pt x="1" y="97"/>
                    </a:lnTo>
                    <a:lnTo>
                      <a:pt x="5" y="112"/>
                    </a:lnTo>
                    <a:lnTo>
                      <a:pt x="11" y="126"/>
                    </a:lnTo>
                    <a:lnTo>
                      <a:pt x="18" y="137"/>
                    </a:lnTo>
                    <a:lnTo>
                      <a:pt x="27" y="148"/>
                    </a:lnTo>
                    <a:lnTo>
                      <a:pt x="36" y="156"/>
                    </a:lnTo>
                    <a:lnTo>
                      <a:pt x="47" y="159"/>
                    </a:lnTo>
                    <a:lnTo>
                      <a:pt x="60" y="161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1444" y="3123"/>
                <a:ext cx="53" cy="68"/>
              </a:xfrm>
              <a:custGeom>
                <a:avLst/>
                <a:gdLst>
                  <a:gd name="T0" fmla="*/ 62 w 124"/>
                  <a:gd name="T1" fmla="*/ 167 h 167"/>
                  <a:gd name="T2" fmla="*/ 75 w 124"/>
                  <a:gd name="T3" fmla="*/ 165 h 167"/>
                  <a:gd name="T4" fmla="*/ 86 w 124"/>
                  <a:gd name="T5" fmla="*/ 159 h 167"/>
                  <a:gd name="T6" fmla="*/ 97 w 124"/>
                  <a:gd name="T7" fmla="*/ 152 h 167"/>
                  <a:gd name="T8" fmla="*/ 106 w 124"/>
                  <a:gd name="T9" fmla="*/ 143 h 167"/>
                  <a:gd name="T10" fmla="*/ 113 w 124"/>
                  <a:gd name="T11" fmla="*/ 130 h 167"/>
                  <a:gd name="T12" fmla="*/ 119 w 124"/>
                  <a:gd name="T13" fmla="*/ 115 h 167"/>
                  <a:gd name="T14" fmla="*/ 123 w 124"/>
                  <a:gd name="T15" fmla="*/ 99 h 167"/>
                  <a:gd name="T16" fmla="*/ 124 w 124"/>
                  <a:gd name="T17" fmla="*/ 82 h 167"/>
                  <a:gd name="T18" fmla="*/ 123 w 124"/>
                  <a:gd name="T19" fmla="*/ 66 h 167"/>
                  <a:gd name="T20" fmla="*/ 119 w 124"/>
                  <a:gd name="T21" fmla="*/ 49 h 167"/>
                  <a:gd name="T22" fmla="*/ 113 w 124"/>
                  <a:gd name="T23" fmla="*/ 37 h 167"/>
                  <a:gd name="T24" fmla="*/ 106 w 124"/>
                  <a:gd name="T25" fmla="*/ 24 h 167"/>
                  <a:gd name="T26" fmla="*/ 97 w 124"/>
                  <a:gd name="T27" fmla="*/ 15 h 167"/>
                  <a:gd name="T28" fmla="*/ 86 w 124"/>
                  <a:gd name="T29" fmla="*/ 7 h 167"/>
                  <a:gd name="T30" fmla="*/ 75 w 124"/>
                  <a:gd name="T31" fmla="*/ 2 h 167"/>
                  <a:gd name="T32" fmla="*/ 62 w 124"/>
                  <a:gd name="T33" fmla="*/ 0 h 167"/>
                  <a:gd name="T34" fmla="*/ 49 w 124"/>
                  <a:gd name="T35" fmla="*/ 2 h 167"/>
                  <a:gd name="T36" fmla="*/ 38 w 124"/>
                  <a:gd name="T37" fmla="*/ 7 h 167"/>
                  <a:gd name="T38" fmla="*/ 27 w 124"/>
                  <a:gd name="T39" fmla="*/ 15 h 167"/>
                  <a:gd name="T40" fmla="*/ 18 w 124"/>
                  <a:gd name="T41" fmla="*/ 24 h 167"/>
                  <a:gd name="T42" fmla="*/ 11 w 124"/>
                  <a:gd name="T43" fmla="*/ 37 h 167"/>
                  <a:gd name="T44" fmla="*/ 5 w 124"/>
                  <a:gd name="T45" fmla="*/ 49 h 167"/>
                  <a:gd name="T46" fmla="*/ 2 w 124"/>
                  <a:gd name="T47" fmla="*/ 66 h 167"/>
                  <a:gd name="T48" fmla="*/ 0 w 124"/>
                  <a:gd name="T49" fmla="*/ 82 h 167"/>
                  <a:gd name="T50" fmla="*/ 2 w 124"/>
                  <a:gd name="T51" fmla="*/ 99 h 167"/>
                  <a:gd name="T52" fmla="*/ 5 w 124"/>
                  <a:gd name="T53" fmla="*/ 115 h 167"/>
                  <a:gd name="T54" fmla="*/ 11 w 124"/>
                  <a:gd name="T55" fmla="*/ 130 h 167"/>
                  <a:gd name="T56" fmla="*/ 18 w 124"/>
                  <a:gd name="T57" fmla="*/ 143 h 167"/>
                  <a:gd name="T58" fmla="*/ 27 w 124"/>
                  <a:gd name="T59" fmla="*/ 152 h 167"/>
                  <a:gd name="T60" fmla="*/ 38 w 124"/>
                  <a:gd name="T61" fmla="*/ 159 h 167"/>
                  <a:gd name="T62" fmla="*/ 49 w 124"/>
                  <a:gd name="T63" fmla="*/ 165 h 167"/>
                  <a:gd name="T64" fmla="*/ 62 w 124"/>
                  <a:gd name="T65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67">
                    <a:moveTo>
                      <a:pt x="62" y="167"/>
                    </a:moveTo>
                    <a:lnTo>
                      <a:pt x="75" y="165"/>
                    </a:lnTo>
                    <a:lnTo>
                      <a:pt x="86" y="159"/>
                    </a:lnTo>
                    <a:lnTo>
                      <a:pt x="97" y="152"/>
                    </a:lnTo>
                    <a:lnTo>
                      <a:pt x="106" y="143"/>
                    </a:lnTo>
                    <a:lnTo>
                      <a:pt x="113" y="130"/>
                    </a:lnTo>
                    <a:lnTo>
                      <a:pt x="119" y="115"/>
                    </a:lnTo>
                    <a:lnTo>
                      <a:pt x="123" y="99"/>
                    </a:lnTo>
                    <a:lnTo>
                      <a:pt x="124" y="82"/>
                    </a:lnTo>
                    <a:lnTo>
                      <a:pt x="123" y="66"/>
                    </a:lnTo>
                    <a:lnTo>
                      <a:pt x="119" y="49"/>
                    </a:lnTo>
                    <a:lnTo>
                      <a:pt x="113" y="37"/>
                    </a:lnTo>
                    <a:lnTo>
                      <a:pt x="106" y="24"/>
                    </a:lnTo>
                    <a:lnTo>
                      <a:pt x="97" y="15"/>
                    </a:lnTo>
                    <a:lnTo>
                      <a:pt x="86" y="7"/>
                    </a:lnTo>
                    <a:lnTo>
                      <a:pt x="75" y="2"/>
                    </a:lnTo>
                    <a:lnTo>
                      <a:pt x="62" y="0"/>
                    </a:lnTo>
                    <a:lnTo>
                      <a:pt x="49" y="2"/>
                    </a:lnTo>
                    <a:lnTo>
                      <a:pt x="38" y="7"/>
                    </a:lnTo>
                    <a:lnTo>
                      <a:pt x="27" y="15"/>
                    </a:lnTo>
                    <a:lnTo>
                      <a:pt x="18" y="24"/>
                    </a:lnTo>
                    <a:lnTo>
                      <a:pt x="11" y="37"/>
                    </a:lnTo>
                    <a:lnTo>
                      <a:pt x="5" y="49"/>
                    </a:lnTo>
                    <a:lnTo>
                      <a:pt x="2" y="66"/>
                    </a:lnTo>
                    <a:lnTo>
                      <a:pt x="0" y="82"/>
                    </a:lnTo>
                    <a:lnTo>
                      <a:pt x="2" y="99"/>
                    </a:lnTo>
                    <a:lnTo>
                      <a:pt x="5" y="115"/>
                    </a:lnTo>
                    <a:lnTo>
                      <a:pt x="11" y="130"/>
                    </a:lnTo>
                    <a:lnTo>
                      <a:pt x="18" y="143"/>
                    </a:lnTo>
                    <a:lnTo>
                      <a:pt x="27" y="152"/>
                    </a:lnTo>
                    <a:lnTo>
                      <a:pt x="38" y="159"/>
                    </a:lnTo>
                    <a:lnTo>
                      <a:pt x="49" y="165"/>
                    </a:lnTo>
                    <a:lnTo>
                      <a:pt x="62" y="167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1527" y="3135"/>
                <a:ext cx="53" cy="69"/>
              </a:xfrm>
              <a:custGeom>
                <a:avLst/>
                <a:gdLst>
                  <a:gd name="T0" fmla="*/ 64 w 128"/>
                  <a:gd name="T1" fmla="*/ 172 h 172"/>
                  <a:gd name="T2" fmla="*/ 77 w 128"/>
                  <a:gd name="T3" fmla="*/ 170 h 172"/>
                  <a:gd name="T4" fmla="*/ 88 w 128"/>
                  <a:gd name="T5" fmla="*/ 165 h 172"/>
                  <a:gd name="T6" fmla="*/ 99 w 128"/>
                  <a:gd name="T7" fmla="*/ 158 h 172"/>
                  <a:gd name="T8" fmla="*/ 110 w 128"/>
                  <a:gd name="T9" fmla="*/ 147 h 172"/>
                  <a:gd name="T10" fmla="*/ 117 w 128"/>
                  <a:gd name="T11" fmla="*/ 134 h 172"/>
                  <a:gd name="T12" fmla="*/ 123 w 128"/>
                  <a:gd name="T13" fmla="*/ 119 h 172"/>
                  <a:gd name="T14" fmla="*/ 126 w 128"/>
                  <a:gd name="T15" fmla="*/ 103 h 172"/>
                  <a:gd name="T16" fmla="*/ 128 w 128"/>
                  <a:gd name="T17" fmla="*/ 86 h 172"/>
                  <a:gd name="T18" fmla="*/ 126 w 128"/>
                  <a:gd name="T19" fmla="*/ 70 h 172"/>
                  <a:gd name="T20" fmla="*/ 123 w 128"/>
                  <a:gd name="T21" fmla="*/ 53 h 172"/>
                  <a:gd name="T22" fmla="*/ 117 w 128"/>
                  <a:gd name="T23" fmla="*/ 39 h 172"/>
                  <a:gd name="T24" fmla="*/ 110 w 128"/>
                  <a:gd name="T25" fmla="*/ 26 h 172"/>
                  <a:gd name="T26" fmla="*/ 99 w 128"/>
                  <a:gd name="T27" fmla="*/ 15 h 172"/>
                  <a:gd name="T28" fmla="*/ 88 w 128"/>
                  <a:gd name="T29" fmla="*/ 8 h 172"/>
                  <a:gd name="T30" fmla="*/ 77 w 128"/>
                  <a:gd name="T31" fmla="*/ 2 h 172"/>
                  <a:gd name="T32" fmla="*/ 64 w 128"/>
                  <a:gd name="T33" fmla="*/ 0 h 172"/>
                  <a:gd name="T34" fmla="*/ 51 w 128"/>
                  <a:gd name="T35" fmla="*/ 2 h 172"/>
                  <a:gd name="T36" fmla="*/ 40 w 128"/>
                  <a:gd name="T37" fmla="*/ 8 h 172"/>
                  <a:gd name="T38" fmla="*/ 29 w 128"/>
                  <a:gd name="T39" fmla="*/ 15 h 172"/>
                  <a:gd name="T40" fmla="*/ 18 w 128"/>
                  <a:gd name="T41" fmla="*/ 26 h 172"/>
                  <a:gd name="T42" fmla="*/ 11 w 128"/>
                  <a:gd name="T43" fmla="*/ 39 h 172"/>
                  <a:gd name="T44" fmla="*/ 5 w 128"/>
                  <a:gd name="T45" fmla="*/ 53 h 172"/>
                  <a:gd name="T46" fmla="*/ 2 w 128"/>
                  <a:gd name="T47" fmla="*/ 70 h 172"/>
                  <a:gd name="T48" fmla="*/ 0 w 128"/>
                  <a:gd name="T49" fmla="*/ 86 h 172"/>
                  <a:gd name="T50" fmla="*/ 2 w 128"/>
                  <a:gd name="T51" fmla="*/ 103 h 172"/>
                  <a:gd name="T52" fmla="*/ 5 w 128"/>
                  <a:gd name="T53" fmla="*/ 119 h 172"/>
                  <a:gd name="T54" fmla="*/ 11 w 128"/>
                  <a:gd name="T55" fmla="*/ 134 h 172"/>
                  <a:gd name="T56" fmla="*/ 18 w 128"/>
                  <a:gd name="T57" fmla="*/ 147 h 172"/>
                  <a:gd name="T58" fmla="*/ 29 w 128"/>
                  <a:gd name="T59" fmla="*/ 158 h 172"/>
                  <a:gd name="T60" fmla="*/ 40 w 128"/>
                  <a:gd name="T61" fmla="*/ 165 h 172"/>
                  <a:gd name="T62" fmla="*/ 51 w 128"/>
                  <a:gd name="T63" fmla="*/ 170 h 172"/>
                  <a:gd name="T64" fmla="*/ 64 w 128"/>
                  <a:gd name="T6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72">
                    <a:moveTo>
                      <a:pt x="64" y="172"/>
                    </a:moveTo>
                    <a:lnTo>
                      <a:pt x="77" y="170"/>
                    </a:lnTo>
                    <a:lnTo>
                      <a:pt x="88" y="165"/>
                    </a:lnTo>
                    <a:lnTo>
                      <a:pt x="99" y="158"/>
                    </a:lnTo>
                    <a:lnTo>
                      <a:pt x="110" y="147"/>
                    </a:lnTo>
                    <a:lnTo>
                      <a:pt x="117" y="134"/>
                    </a:lnTo>
                    <a:lnTo>
                      <a:pt x="123" y="119"/>
                    </a:lnTo>
                    <a:lnTo>
                      <a:pt x="126" y="103"/>
                    </a:lnTo>
                    <a:lnTo>
                      <a:pt x="128" y="86"/>
                    </a:lnTo>
                    <a:lnTo>
                      <a:pt x="126" y="70"/>
                    </a:lnTo>
                    <a:lnTo>
                      <a:pt x="123" y="53"/>
                    </a:lnTo>
                    <a:lnTo>
                      <a:pt x="117" y="39"/>
                    </a:lnTo>
                    <a:lnTo>
                      <a:pt x="110" y="26"/>
                    </a:lnTo>
                    <a:lnTo>
                      <a:pt x="99" y="15"/>
                    </a:lnTo>
                    <a:lnTo>
                      <a:pt x="88" y="8"/>
                    </a:lnTo>
                    <a:lnTo>
                      <a:pt x="77" y="2"/>
                    </a:lnTo>
                    <a:lnTo>
                      <a:pt x="64" y="0"/>
                    </a:lnTo>
                    <a:lnTo>
                      <a:pt x="51" y="2"/>
                    </a:lnTo>
                    <a:lnTo>
                      <a:pt x="40" y="8"/>
                    </a:lnTo>
                    <a:lnTo>
                      <a:pt x="29" y="15"/>
                    </a:lnTo>
                    <a:lnTo>
                      <a:pt x="18" y="26"/>
                    </a:lnTo>
                    <a:lnTo>
                      <a:pt x="11" y="39"/>
                    </a:lnTo>
                    <a:lnTo>
                      <a:pt x="5" y="53"/>
                    </a:lnTo>
                    <a:lnTo>
                      <a:pt x="2" y="70"/>
                    </a:lnTo>
                    <a:lnTo>
                      <a:pt x="0" y="86"/>
                    </a:lnTo>
                    <a:lnTo>
                      <a:pt x="2" y="103"/>
                    </a:lnTo>
                    <a:lnTo>
                      <a:pt x="5" y="119"/>
                    </a:lnTo>
                    <a:lnTo>
                      <a:pt x="11" y="134"/>
                    </a:lnTo>
                    <a:lnTo>
                      <a:pt x="18" y="147"/>
                    </a:lnTo>
                    <a:lnTo>
                      <a:pt x="29" y="158"/>
                    </a:lnTo>
                    <a:lnTo>
                      <a:pt x="40" y="165"/>
                    </a:lnTo>
                    <a:lnTo>
                      <a:pt x="51" y="170"/>
                    </a:lnTo>
                    <a:lnTo>
                      <a:pt x="64" y="172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1613" y="3145"/>
                <a:ext cx="55" cy="73"/>
              </a:xfrm>
              <a:custGeom>
                <a:avLst/>
                <a:gdLst>
                  <a:gd name="T0" fmla="*/ 66 w 130"/>
                  <a:gd name="T1" fmla="*/ 177 h 177"/>
                  <a:gd name="T2" fmla="*/ 79 w 130"/>
                  <a:gd name="T3" fmla="*/ 176 h 177"/>
                  <a:gd name="T4" fmla="*/ 90 w 130"/>
                  <a:gd name="T5" fmla="*/ 170 h 177"/>
                  <a:gd name="T6" fmla="*/ 101 w 130"/>
                  <a:gd name="T7" fmla="*/ 163 h 177"/>
                  <a:gd name="T8" fmla="*/ 112 w 130"/>
                  <a:gd name="T9" fmla="*/ 152 h 177"/>
                  <a:gd name="T10" fmla="*/ 119 w 130"/>
                  <a:gd name="T11" fmla="*/ 137 h 177"/>
                  <a:gd name="T12" fmla="*/ 125 w 130"/>
                  <a:gd name="T13" fmla="*/ 122 h 177"/>
                  <a:gd name="T14" fmla="*/ 128 w 130"/>
                  <a:gd name="T15" fmla="*/ 106 h 177"/>
                  <a:gd name="T16" fmla="*/ 130 w 130"/>
                  <a:gd name="T17" fmla="*/ 88 h 177"/>
                  <a:gd name="T18" fmla="*/ 128 w 130"/>
                  <a:gd name="T19" fmla="*/ 69 h 177"/>
                  <a:gd name="T20" fmla="*/ 125 w 130"/>
                  <a:gd name="T21" fmla="*/ 55 h 177"/>
                  <a:gd name="T22" fmla="*/ 119 w 130"/>
                  <a:gd name="T23" fmla="*/ 38 h 177"/>
                  <a:gd name="T24" fmla="*/ 112 w 130"/>
                  <a:gd name="T25" fmla="*/ 25 h 177"/>
                  <a:gd name="T26" fmla="*/ 101 w 130"/>
                  <a:gd name="T27" fmla="*/ 15 h 177"/>
                  <a:gd name="T28" fmla="*/ 90 w 130"/>
                  <a:gd name="T29" fmla="*/ 7 h 177"/>
                  <a:gd name="T30" fmla="*/ 79 w 130"/>
                  <a:gd name="T31" fmla="*/ 2 h 177"/>
                  <a:gd name="T32" fmla="*/ 66 w 130"/>
                  <a:gd name="T33" fmla="*/ 0 h 177"/>
                  <a:gd name="T34" fmla="*/ 53 w 130"/>
                  <a:gd name="T35" fmla="*/ 2 h 177"/>
                  <a:gd name="T36" fmla="*/ 40 w 130"/>
                  <a:gd name="T37" fmla="*/ 7 h 177"/>
                  <a:gd name="T38" fmla="*/ 29 w 130"/>
                  <a:gd name="T39" fmla="*/ 15 h 177"/>
                  <a:gd name="T40" fmla="*/ 20 w 130"/>
                  <a:gd name="T41" fmla="*/ 25 h 177"/>
                  <a:gd name="T42" fmla="*/ 11 w 130"/>
                  <a:gd name="T43" fmla="*/ 38 h 177"/>
                  <a:gd name="T44" fmla="*/ 6 w 130"/>
                  <a:gd name="T45" fmla="*/ 55 h 177"/>
                  <a:gd name="T46" fmla="*/ 2 w 130"/>
                  <a:gd name="T47" fmla="*/ 69 h 177"/>
                  <a:gd name="T48" fmla="*/ 0 w 130"/>
                  <a:gd name="T49" fmla="*/ 88 h 177"/>
                  <a:gd name="T50" fmla="*/ 2 w 130"/>
                  <a:gd name="T51" fmla="*/ 106 h 177"/>
                  <a:gd name="T52" fmla="*/ 6 w 130"/>
                  <a:gd name="T53" fmla="*/ 122 h 177"/>
                  <a:gd name="T54" fmla="*/ 11 w 130"/>
                  <a:gd name="T55" fmla="*/ 137 h 177"/>
                  <a:gd name="T56" fmla="*/ 20 w 130"/>
                  <a:gd name="T57" fmla="*/ 152 h 177"/>
                  <a:gd name="T58" fmla="*/ 29 w 130"/>
                  <a:gd name="T59" fmla="*/ 163 h 177"/>
                  <a:gd name="T60" fmla="*/ 40 w 130"/>
                  <a:gd name="T61" fmla="*/ 170 h 177"/>
                  <a:gd name="T62" fmla="*/ 53 w 130"/>
                  <a:gd name="T63" fmla="*/ 176 h 177"/>
                  <a:gd name="T64" fmla="*/ 66 w 130"/>
                  <a:gd name="T6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77">
                    <a:moveTo>
                      <a:pt x="66" y="177"/>
                    </a:moveTo>
                    <a:lnTo>
                      <a:pt x="79" y="176"/>
                    </a:lnTo>
                    <a:lnTo>
                      <a:pt x="90" y="170"/>
                    </a:lnTo>
                    <a:lnTo>
                      <a:pt x="101" y="163"/>
                    </a:lnTo>
                    <a:lnTo>
                      <a:pt x="112" y="152"/>
                    </a:lnTo>
                    <a:lnTo>
                      <a:pt x="119" y="137"/>
                    </a:lnTo>
                    <a:lnTo>
                      <a:pt x="125" y="122"/>
                    </a:lnTo>
                    <a:lnTo>
                      <a:pt x="128" y="106"/>
                    </a:lnTo>
                    <a:lnTo>
                      <a:pt x="130" y="88"/>
                    </a:lnTo>
                    <a:lnTo>
                      <a:pt x="128" y="69"/>
                    </a:lnTo>
                    <a:lnTo>
                      <a:pt x="125" y="55"/>
                    </a:lnTo>
                    <a:lnTo>
                      <a:pt x="119" y="38"/>
                    </a:lnTo>
                    <a:lnTo>
                      <a:pt x="112" y="25"/>
                    </a:lnTo>
                    <a:lnTo>
                      <a:pt x="101" y="15"/>
                    </a:lnTo>
                    <a:lnTo>
                      <a:pt x="90" y="7"/>
                    </a:lnTo>
                    <a:lnTo>
                      <a:pt x="79" y="2"/>
                    </a:lnTo>
                    <a:lnTo>
                      <a:pt x="66" y="0"/>
                    </a:lnTo>
                    <a:lnTo>
                      <a:pt x="53" y="2"/>
                    </a:lnTo>
                    <a:lnTo>
                      <a:pt x="40" y="7"/>
                    </a:lnTo>
                    <a:lnTo>
                      <a:pt x="29" y="15"/>
                    </a:lnTo>
                    <a:lnTo>
                      <a:pt x="20" y="25"/>
                    </a:lnTo>
                    <a:lnTo>
                      <a:pt x="11" y="38"/>
                    </a:lnTo>
                    <a:lnTo>
                      <a:pt x="6" y="55"/>
                    </a:lnTo>
                    <a:lnTo>
                      <a:pt x="2" y="69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6" y="122"/>
                    </a:lnTo>
                    <a:lnTo>
                      <a:pt x="11" y="137"/>
                    </a:lnTo>
                    <a:lnTo>
                      <a:pt x="20" y="152"/>
                    </a:lnTo>
                    <a:lnTo>
                      <a:pt x="29" y="163"/>
                    </a:lnTo>
                    <a:lnTo>
                      <a:pt x="40" y="170"/>
                    </a:lnTo>
                    <a:lnTo>
                      <a:pt x="53" y="176"/>
                    </a:lnTo>
                    <a:lnTo>
                      <a:pt x="66" y="177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1090" y="2883"/>
                <a:ext cx="384" cy="198"/>
              </a:xfrm>
              <a:custGeom>
                <a:avLst/>
                <a:gdLst>
                  <a:gd name="T0" fmla="*/ 0 w 909"/>
                  <a:gd name="T1" fmla="*/ 421 h 491"/>
                  <a:gd name="T2" fmla="*/ 513 w 909"/>
                  <a:gd name="T3" fmla="*/ 491 h 491"/>
                  <a:gd name="T4" fmla="*/ 909 w 909"/>
                  <a:gd name="T5" fmla="*/ 39 h 491"/>
                  <a:gd name="T6" fmla="*/ 445 w 909"/>
                  <a:gd name="T7" fmla="*/ 0 h 491"/>
                  <a:gd name="T8" fmla="*/ 0 w 909"/>
                  <a:gd name="T9" fmla="*/ 42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491">
                    <a:moveTo>
                      <a:pt x="0" y="421"/>
                    </a:moveTo>
                    <a:lnTo>
                      <a:pt x="513" y="491"/>
                    </a:lnTo>
                    <a:lnTo>
                      <a:pt x="909" y="39"/>
                    </a:lnTo>
                    <a:lnTo>
                      <a:pt x="445" y="0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1570" y="2917"/>
                <a:ext cx="588" cy="259"/>
              </a:xfrm>
              <a:custGeom>
                <a:avLst/>
                <a:gdLst>
                  <a:gd name="T0" fmla="*/ 1393 w 1393"/>
                  <a:gd name="T1" fmla="*/ 85 h 641"/>
                  <a:gd name="T2" fmla="*/ 351 w 1393"/>
                  <a:gd name="T3" fmla="*/ 0 h 641"/>
                  <a:gd name="T4" fmla="*/ 0 w 1393"/>
                  <a:gd name="T5" fmla="*/ 487 h 641"/>
                  <a:gd name="T6" fmla="*/ 1137 w 1393"/>
                  <a:gd name="T7" fmla="*/ 641 h 641"/>
                  <a:gd name="T8" fmla="*/ 1393 w 1393"/>
                  <a:gd name="T9" fmla="*/ 85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3" h="641">
                    <a:moveTo>
                      <a:pt x="1393" y="85"/>
                    </a:moveTo>
                    <a:lnTo>
                      <a:pt x="351" y="0"/>
                    </a:lnTo>
                    <a:lnTo>
                      <a:pt x="0" y="487"/>
                    </a:lnTo>
                    <a:lnTo>
                      <a:pt x="1137" y="641"/>
                    </a:lnTo>
                    <a:lnTo>
                      <a:pt x="1393" y="85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1319" y="2899"/>
                <a:ext cx="381" cy="214"/>
              </a:xfrm>
              <a:custGeom>
                <a:avLst/>
                <a:gdLst>
                  <a:gd name="T0" fmla="*/ 553 w 903"/>
                  <a:gd name="T1" fmla="*/ 528 h 528"/>
                  <a:gd name="T2" fmla="*/ 903 w 903"/>
                  <a:gd name="T3" fmla="*/ 41 h 528"/>
                  <a:gd name="T4" fmla="*/ 398 w 903"/>
                  <a:gd name="T5" fmla="*/ 0 h 528"/>
                  <a:gd name="T6" fmla="*/ 398 w 903"/>
                  <a:gd name="T7" fmla="*/ 0 h 528"/>
                  <a:gd name="T8" fmla="*/ 0 w 903"/>
                  <a:gd name="T9" fmla="*/ 454 h 528"/>
                  <a:gd name="T10" fmla="*/ 553 w 903"/>
                  <a:gd name="T11" fmla="*/ 52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3" h="528">
                    <a:moveTo>
                      <a:pt x="553" y="528"/>
                    </a:moveTo>
                    <a:lnTo>
                      <a:pt x="903" y="41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0" y="454"/>
                    </a:lnTo>
                    <a:lnTo>
                      <a:pt x="553" y="528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1059" y="2866"/>
                <a:ext cx="205" cy="186"/>
              </a:xfrm>
              <a:custGeom>
                <a:avLst/>
                <a:gdLst>
                  <a:gd name="T0" fmla="*/ 483 w 483"/>
                  <a:gd name="T1" fmla="*/ 38 h 459"/>
                  <a:gd name="T2" fmla="*/ 0 w 483"/>
                  <a:gd name="T3" fmla="*/ 0 h 459"/>
                  <a:gd name="T4" fmla="*/ 0 w 483"/>
                  <a:gd name="T5" fmla="*/ 454 h 459"/>
                  <a:gd name="T6" fmla="*/ 42 w 483"/>
                  <a:gd name="T7" fmla="*/ 459 h 459"/>
                  <a:gd name="T8" fmla="*/ 483 w 483"/>
                  <a:gd name="T9" fmla="*/ 38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459">
                    <a:moveTo>
                      <a:pt x="483" y="38"/>
                    </a:moveTo>
                    <a:lnTo>
                      <a:pt x="0" y="0"/>
                    </a:lnTo>
                    <a:lnTo>
                      <a:pt x="0" y="454"/>
                    </a:lnTo>
                    <a:lnTo>
                      <a:pt x="42" y="459"/>
                    </a:lnTo>
                    <a:lnTo>
                      <a:pt x="483" y="38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1068" y="2905"/>
                <a:ext cx="118" cy="88"/>
              </a:xfrm>
              <a:custGeom>
                <a:avLst/>
                <a:gdLst>
                  <a:gd name="T0" fmla="*/ 0 w 282"/>
                  <a:gd name="T1" fmla="*/ 126 h 218"/>
                  <a:gd name="T2" fmla="*/ 132 w 282"/>
                  <a:gd name="T3" fmla="*/ 218 h 218"/>
                  <a:gd name="T4" fmla="*/ 282 w 282"/>
                  <a:gd name="T5" fmla="*/ 79 h 218"/>
                  <a:gd name="T6" fmla="*/ 145 w 282"/>
                  <a:gd name="T7" fmla="*/ 0 h 218"/>
                  <a:gd name="T8" fmla="*/ 0 w 282"/>
                  <a:gd name="T9" fmla="*/ 12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18">
                    <a:moveTo>
                      <a:pt x="0" y="126"/>
                    </a:moveTo>
                    <a:lnTo>
                      <a:pt x="132" y="218"/>
                    </a:lnTo>
                    <a:lnTo>
                      <a:pt x="282" y="79"/>
                    </a:lnTo>
                    <a:lnTo>
                      <a:pt x="145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1265" y="2942"/>
                <a:ext cx="124" cy="79"/>
              </a:xfrm>
              <a:custGeom>
                <a:avLst/>
                <a:gdLst>
                  <a:gd name="T0" fmla="*/ 0 w 297"/>
                  <a:gd name="T1" fmla="*/ 126 h 195"/>
                  <a:gd name="T2" fmla="*/ 163 w 297"/>
                  <a:gd name="T3" fmla="*/ 195 h 195"/>
                  <a:gd name="T4" fmla="*/ 297 w 297"/>
                  <a:gd name="T5" fmla="*/ 64 h 195"/>
                  <a:gd name="T6" fmla="*/ 132 w 297"/>
                  <a:gd name="T7" fmla="*/ 0 h 195"/>
                  <a:gd name="T8" fmla="*/ 0 w 297"/>
                  <a:gd name="T9" fmla="*/ 12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95">
                    <a:moveTo>
                      <a:pt x="0" y="126"/>
                    </a:moveTo>
                    <a:lnTo>
                      <a:pt x="163" y="195"/>
                    </a:lnTo>
                    <a:lnTo>
                      <a:pt x="297" y="64"/>
                    </a:lnTo>
                    <a:lnTo>
                      <a:pt x="132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1586" y="2965"/>
                <a:ext cx="122" cy="92"/>
              </a:xfrm>
              <a:custGeom>
                <a:avLst/>
                <a:gdLst>
                  <a:gd name="T0" fmla="*/ 106 w 289"/>
                  <a:gd name="T1" fmla="*/ 0 h 227"/>
                  <a:gd name="T2" fmla="*/ 0 w 289"/>
                  <a:gd name="T3" fmla="*/ 139 h 227"/>
                  <a:gd name="T4" fmla="*/ 189 w 289"/>
                  <a:gd name="T5" fmla="*/ 227 h 227"/>
                  <a:gd name="T6" fmla="*/ 289 w 289"/>
                  <a:gd name="T7" fmla="*/ 63 h 227"/>
                  <a:gd name="T8" fmla="*/ 106 w 289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27">
                    <a:moveTo>
                      <a:pt x="106" y="0"/>
                    </a:moveTo>
                    <a:lnTo>
                      <a:pt x="0" y="139"/>
                    </a:lnTo>
                    <a:lnTo>
                      <a:pt x="189" y="227"/>
                    </a:lnTo>
                    <a:lnTo>
                      <a:pt x="289" y="63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1112" y="2914"/>
                <a:ext cx="54" cy="39"/>
              </a:xfrm>
              <a:custGeom>
                <a:avLst/>
                <a:gdLst>
                  <a:gd name="T0" fmla="*/ 52 w 127"/>
                  <a:gd name="T1" fmla="*/ 0 h 95"/>
                  <a:gd name="T2" fmla="*/ 127 w 127"/>
                  <a:gd name="T3" fmla="*/ 49 h 95"/>
                  <a:gd name="T4" fmla="*/ 75 w 127"/>
                  <a:gd name="T5" fmla="*/ 95 h 95"/>
                  <a:gd name="T6" fmla="*/ 0 w 127"/>
                  <a:gd name="T7" fmla="*/ 49 h 95"/>
                  <a:gd name="T8" fmla="*/ 52 w 127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95">
                    <a:moveTo>
                      <a:pt x="52" y="0"/>
                    </a:moveTo>
                    <a:lnTo>
                      <a:pt x="127" y="49"/>
                    </a:lnTo>
                    <a:lnTo>
                      <a:pt x="75" y="95"/>
                    </a:lnTo>
                    <a:lnTo>
                      <a:pt x="0" y="4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1308" y="2953"/>
                <a:ext cx="55" cy="32"/>
              </a:xfrm>
              <a:custGeom>
                <a:avLst/>
                <a:gdLst>
                  <a:gd name="T0" fmla="*/ 47 w 132"/>
                  <a:gd name="T1" fmla="*/ 0 h 83"/>
                  <a:gd name="T2" fmla="*/ 132 w 132"/>
                  <a:gd name="T3" fmla="*/ 35 h 83"/>
                  <a:gd name="T4" fmla="*/ 80 w 132"/>
                  <a:gd name="T5" fmla="*/ 83 h 83"/>
                  <a:gd name="T6" fmla="*/ 0 w 132"/>
                  <a:gd name="T7" fmla="*/ 48 h 83"/>
                  <a:gd name="T8" fmla="*/ 47 w 132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83">
                    <a:moveTo>
                      <a:pt x="47" y="0"/>
                    </a:moveTo>
                    <a:lnTo>
                      <a:pt x="132" y="35"/>
                    </a:lnTo>
                    <a:lnTo>
                      <a:pt x="80" y="83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1625" y="2976"/>
                <a:ext cx="55" cy="40"/>
              </a:xfrm>
              <a:custGeom>
                <a:avLst/>
                <a:gdLst>
                  <a:gd name="T0" fmla="*/ 44 w 130"/>
                  <a:gd name="T1" fmla="*/ 0 h 97"/>
                  <a:gd name="T2" fmla="*/ 0 w 130"/>
                  <a:gd name="T3" fmla="*/ 60 h 97"/>
                  <a:gd name="T4" fmla="*/ 92 w 130"/>
                  <a:gd name="T5" fmla="*/ 97 h 97"/>
                  <a:gd name="T6" fmla="*/ 130 w 130"/>
                  <a:gd name="T7" fmla="*/ 29 h 97"/>
                  <a:gd name="T8" fmla="*/ 44 w 130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7">
                    <a:moveTo>
                      <a:pt x="44" y="0"/>
                    </a:moveTo>
                    <a:lnTo>
                      <a:pt x="0" y="60"/>
                    </a:lnTo>
                    <a:lnTo>
                      <a:pt x="92" y="97"/>
                    </a:lnTo>
                    <a:lnTo>
                      <a:pt x="130" y="2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1212" y="2479"/>
                <a:ext cx="419" cy="585"/>
              </a:xfrm>
              <a:custGeom>
                <a:avLst/>
                <a:gdLst>
                  <a:gd name="T0" fmla="*/ 756 w 990"/>
                  <a:gd name="T1" fmla="*/ 745 h 1446"/>
                  <a:gd name="T2" fmla="*/ 756 w 990"/>
                  <a:gd name="T3" fmla="*/ 968 h 1446"/>
                  <a:gd name="T4" fmla="*/ 954 w 990"/>
                  <a:gd name="T5" fmla="*/ 796 h 1446"/>
                  <a:gd name="T6" fmla="*/ 943 w 990"/>
                  <a:gd name="T7" fmla="*/ 853 h 1446"/>
                  <a:gd name="T8" fmla="*/ 930 w 990"/>
                  <a:gd name="T9" fmla="*/ 915 h 1446"/>
                  <a:gd name="T10" fmla="*/ 912 w 990"/>
                  <a:gd name="T11" fmla="*/ 970 h 1446"/>
                  <a:gd name="T12" fmla="*/ 890 w 990"/>
                  <a:gd name="T13" fmla="*/ 1012 h 1446"/>
                  <a:gd name="T14" fmla="*/ 897 w 990"/>
                  <a:gd name="T15" fmla="*/ 1292 h 1446"/>
                  <a:gd name="T16" fmla="*/ 639 w 990"/>
                  <a:gd name="T17" fmla="*/ 1427 h 1446"/>
                  <a:gd name="T18" fmla="*/ 543 w 990"/>
                  <a:gd name="T19" fmla="*/ 1363 h 1446"/>
                  <a:gd name="T20" fmla="*/ 454 w 990"/>
                  <a:gd name="T21" fmla="*/ 1100 h 1446"/>
                  <a:gd name="T22" fmla="*/ 478 w 990"/>
                  <a:gd name="T23" fmla="*/ 1034 h 1446"/>
                  <a:gd name="T24" fmla="*/ 390 w 990"/>
                  <a:gd name="T25" fmla="*/ 995 h 1446"/>
                  <a:gd name="T26" fmla="*/ 241 w 990"/>
                  <a:gd name="T27" fmla="*/ 1107 h 1446"/>
                  <a:gd name="T28" fmla="*/ 152 w 990"/>
                  <a:gd name="T29" fmla="*/ 1134 h 1446"/>
                  <a:gd name="T30" fmla="*/ 146 w 990"/>
                  <a:gd name="T31" fmla="*/ 1138 h 1446"/>
                  <a:gd name="T32" fmla="*/ 131 w 990"/>
                  <a:gd name="T33" fmla="*/ 1144 h 1446"/>
                  <a:gd name="T34" fmla="*/ 108 w 990"/>
                  <a:gd name="T35" fmla="*/ 1145 h 1446"/>
                  <a:gd name="T36" fmla="*/ 82 w 990"/>
                  <a:gd name="T37" fmla="*/ 1138 h 1446"/>
                  <a:gd name="T38" fmla="*/ 38 w 990"/>
                  <a:gd name="T39" fmla="*/ 937 h 1446"/>
                  <a:gd name="T40" fmla="*/ 84 w 990"/>
                  <a:gd name="T41" fmla="*/ 904 h 1446"/>
                  <a:gd name="T42" fmla="*/ 109 w 990"/>
                  <a:gd name="T43" fmla="*/ 840 h 1446"/>
                  <a:gd name="T44" fmla="*/ 126 w 990"/>
                  <a:gd name="T45" fmla="*/ 798 h 1446"/>
                  <a:gd name="T46" fmla="*/ 166 w 990"/>
                  <a:gd name="T47" fmla="*/ 748 h 1446"/>
                  <a:gd name="T48" fmla="*/ 183 w 990"/>
                  <a:gd name="T49" fmla="*/ 642 h 1446"/>
                  <a:gd name="T50" fmla="*/ 196 w 990"/>
                  <a:gd name="T51" fmla="*/ 472 h 1446"/>
                  <a:gd name="T52" fmla="*/ 212 w 990"/>
                  <a:gd name="T53" fmla="*/ 459 h 1446"/>
                  <a:gd name="T54" fmla="*/ 256 w 990"/>
                  <a:gd name="T55" fmla="*/ 433 h 1446"/>
                  <a:gd name="T56" fmla="*/ 309 w 990"/>
                  <a:gd name="T57" fmla="*/ 402 h 1446"/>
                  <a:gd name="T58" fmla="*/ 364 w 990"/>
                  <a:gd name="T59" fmla="*/ 384 h 1446"/>
                  <a:gd name="T60" fmla="*/ 355 w 990"/>
                  <a:gd name="T61" fmla="*/ 366 h 1446"/>
                  <a:gd name="T62" fmla="*/ 337 w 990"/>
                  <a:gd name="T63" fmla="*/ 322 h 1446"/>
                  <a:gd name="T64" fmla="*/ 318 w 990"/>
                  <a:gd name="T65" fmla="*/ 267 h 1446"/>
                  <a:gd name="T66" fmla="*/ 315 w 990"/>
                  <a:gd name="T67" fmla="*/ 221 h 1446"/>
                  <a:gd name="T68" fmla="*/ 282 w 990"/>
                  <a:gd name="T69" fmla="*/ 221 h 1446"/>
                  <a:gd name="T70" fmla="*/ 280 w 990"/>
                  <a:gd name="T71" fmla="*/ 142 h 1446"/>
                  <a:gd name="T72" fmla="*/ 307 w 990"/>
                  <a:gd name="T73" fmla="*/ 86 h 1446"/>
                  <a:gd name="T74" fmla="*/ 322 w 990"/>
                  <a:gd name="T75" fmla="*/ 66 h 1446"/>
                  <a:gd name="T76" fmla="*/ 348 w 990"/>
                  <a:gd name="T77" fmla="*/ 36 h 1446"/>
                  <a:gd name="T78" fmla="*/ 382 w 990"/>
                  <a:gd name="T79" fmla="*/ 12 h 1446"/>
                  <a:gd name="T80" fmla="*/ 408 w 990"/>
                  <a:gd name="T81" fmla="*/ 7 h 1446"/>
                  <a:gd name="T82" fmla="*/ 445 w 990"/>
                  <a:gd name="T83" fmla="*/ 1 h 1446"/>
                  <a:gd name="T84" fmla="*/ 496 w 990"/>
                  <a:gd name="T85" fmla="*/ 0 h 1446"/>
                  <a:gd name="T86" fmla="*/ 538 w 990"/>
                  <a:gd name="T87" fmla="*/ 9 h 1446"/>
                  <a:gd name="T88" fmla="*/ 549 w 990"/>
                  <a:gd name="T89" fmla="*/ 20 h 1446"/>
                  <a:gd name="T90" fmla="*/ 565 w 990"/>
                  <a:gd name="T91" fmla="*/ 22 h 1446"/>
                  <a:gd name="T92" fmla="*/ 584 w 990"/>
                  <a:gd name="T93" fmla="*/ 36 h 1446"/>
                  <a:gd name="T94" fmla="*/ 595 w 990"/>
                  <a:gd name="T95" fmla="*/ 75 h 1446"/>
                  <a:gd name="T96" fmla="*/ 591 w 990"/>
                  <a:gd name="T97" fmla="*/ 142 h 1446"/>
                  <a:gd name="T98" fmla="*/ 598 w 990"/>
                  <a:gd name="T99" fmla="*/ 195 h 1446"/>
                  <a:gd name="T100" fmla="*/ 604 w 990"/>
                  <a:gd name="T101" fmla="*/ 300 h 1446"/>
                  <a:gd name="T102" fmla="*/ 774 w 990"/>
                  <a:gd name="T103" fmla="*/ 347 h 1446"/>
                  <a:gd name="T104" fmla="*/ 785 w 990"/>
                  <a:gd name="T105" fmla="*/ 349 h 1446"/>
                  <a:gd name="T106" fmla="*/ 811 w 990"/>
                  <a:gd name="T107" fmla="*/ 360 h 1446"/>
                  <a:gd name="T108" fmla="*/ 838 w 990"/>
                  <a:gd name="T109" fmla="*/ 388 h 1446"/>
                  <a:gd name="T110" fmla="*/ 857 w 990"/>
                  <a:gd name="T111" fmla="*/ 437 h 1446"/>
                  <a:gd name="T112" fmla="*/ 919 w 990"/>
                  <a:gd name="T113" fmla="*/ 545 h 1446"/>
                  <a:gd name="T114" fmla="*/ 966 w 990"/>
                  <a:gd name="T115" fmla="*/ 594 h 1446"/>
                  <a:gd name="T116" fmla="*/ 974 w 990"/>
                  <a:gd name="T117" fmla="*/ 642 h 1446"/>
                  <a:gd name="T118" fmla="*/ 990 w 990"/>
                  <a:gd name="T119" fmla="*/ 701 h 1446"/>
                  <a:gd name="T120" fmla="*/ 963 w 990"/>
                  <a:gd name="T121" fmla="*/ 741 h 1446"/>
                  <a:gd name="T122" fmla="*/ 961 w 990"/>
                  <a:gd name="T123" fmla="*/ 757 h 1446"/>
                  <a:gd name="T124" fmla="*/ 954 w 990"/>
                  <a:gd name="T125" fmla="*/ 796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0" h="1446">
                    <a:moveTo>
                      <a:pt x="793" y="794"/>
                    </a:moveTo>
                    <a:lnTo>
                      <a:pt x="756" y="745"/>
                    </a:lnTo>
                    <a:lnTo>
                      <a:pt x="739" y="986"/>
                    </a:lnTo>
                    <a:lnTo>
                      <a:pt x="756" y="968"/>
                    </a:lnTo>
                    <a:lnTo>
                      <a:pt x="793" y="794"/>
                    </a:lnTo>
                    <a:lnTo>
                      <a:pt x="954" y="796"/>
                    </a:lnTo>
                    <a:lnTo>
                      <a:pt x="948" y="823"/>
                    </a:lnTo>
                    <a:lnTo>
                      <a:pt x="943" y="853"/>
                    </a:lnTo>
                    <a:lnTo>
                      <a:pt x="937" y="884"/>
                    </a:lnTo>
                    <a:lnTo>
                      <a:pt x="930" y="915"/>
                    </a:lnTo>
                    <a:lnTo>
                      <a:pt x="921" y="944"/>
                    </a:lnTo>
                    <a:lnTo>
                      <a:pt x="912" y="970"/>
                    </a:lnTo>
                    <a:lnTo>
                      <a:pt x="901" y="993"/>
                    </a:lnTo>
                    <a:lnTo>
                      <a:pt x="890" y="1012"/>
                    </a:lnTo>
                    <a:lnTo>
                      <a:pt x="901" y="1069"/>
                    </a:lnTo>
                    <a:lnTo>
                      <a:pt x="897" y="1292"/>
                    </a:lnTo>
                    <a:lnTo>
                      <a:pt x="652" y="1345"/>
                    </a:lnTo>
                    <a:lnTo>
                      <a:pt x="639" y="1427"/>
                    </a:lnTo>
                    <a:lnTo>
                      <a:pt x="521" y="1446"/>
                    </a:lnTo>
                    <a:lnTo>
                      <a:pt x="543" y="1363"/>
                    </a:lnTo>
                    <a:lnTo>
                      <a:pt x="476" y="1380"/>
                    </a:lnTo>
                    <a:lnTo>
                      <a:pt x="454" y="1100"/>
                    </a:lnTo>
                    <a:lnTo>
                      <a:pt x="525" y="1100"/>
                    </a:lnTo>
                    <a:lnTo>
                      <a:pt x="478" y="1034"/>
                    </a:lnTo>
                    <a:lnTo>
                      <a:pt x="529" y="1006"/>
                    </a:lnTo>
                    <a:lnTo>
                      <a:pt x="390" y="995"/>
                    </a:lnTo>
                    <a:lnTo>
                      <a:pt x="285" y="1081"/>
                    </a:lnTo>
                    <a:lnTo>
                      <a:pt x="241" y="1107"/>
                    </a:lnTo>
                    <a:lnTo>
                      <a:pt x="161" y="1096"/>
                    </a:lnTo>
                    <a:lnTo>
                      <a:pt x="152" y="1134"/>
                    </a:lnTo>
                    <a:lnTo>
                      <a:pt x="150" y="1134"/>
                    </a:lnTo>
                    <a:lnTo>
                      <a:pt x="146" y="1138"/>
                    </a:lnTo>
                    <a:lnTo>
                      <a:pt x="139" y="1140"/>
                    </a:lnTo>
                    <a:lnTo>
                      <a:pt x="131" y="1144"/>
                    </a:lnTo>
                    <a:lnTo>
                      <a:pt x="120" y="1145"/>
                    </a:lnTo>
                    <a:lnTo>
                      <a:pt x="108" y="1145"/>
                    </a:lnTo>
                    <a:lnTo>
                      <a:pt x="95" y="1144"/>
                    </a:lnTo>
                    <a:lnTo>
                      <a:pt x="82" y="1138"/>
                    </a:lnTo>
                    <a:lnTo>
                      <a:pt x="0" y="1081"/>
                    </a:lnTo>
                    <a:lnTo>
                      <a:pt x="38" y="937"/>
                    </a:lnTo>
                    <a:lnTo>
                      <a:pt x="78" y="917"/>
                    </a:lnTo>
                    <a:lnTo>
                      <a:pt x="84" y="904"/>
                    </a:lnTo>
                    <a:lnTo>
                      <a:pt x="95" y="873"/>
                    </a:lnTo>
                    <a:lnTo>
                      <a:pt x="109" y="840"/>
                    </a:lnTo>
                    <a:lnTo>
                      <a:pt x="122" y="820"/>
                    </a:lnTo>
                    <a:lnTo>
                      <a:pt x="126" y="798"/>
                    </a:lnTo>
                    <a:lnTo>
                      <a:pt x="157" y="750"/>
                    </a:lnTo>
                    <a:lnTo>
                      <a:pt x="166" y="748"/>
                    </a:lnTo>
                    <a:lnTo>
                      <a:pt x="172" y="717"/>
                    </a:lnTo>
                    <a:lnTo>
                      <a:pt x="183" y="642"/>
                    </a:lnTo>
                    <a:lnTo>
                      <a:pt x="194" y="551"/>
                    </a:lnTo>
                    <a:lnTo>
                      <a:pt x="196" y="472"/>
                    </a:lnTo>
                    <a:lnTo>
                      <a:pt x="199" y="468"/>
                    </a:lnTo>
                    <a:lnTo>
                      <a:pt x="212" y="459"/>
                    </a:lnTo>
                    <a:lnTo>
                      <a:pt x="232" y="448"/>
                    </a:lnTo>
                    <a:lnTo>
                      <a:pt x="256" y="433"/>
                    </a:lnTo>
                    <a:lnTo>
                      <a:pt x="282" y="417"/>
                    </a:lnTo>
                    <a:lnTo>
                      <a:pt x="309" y="402"/>
                    </a:lnTo>
                    <a:lnTo>
                      <a:pt x="338" y="391"/>
                    </a:lnTo>
                    <a:lnTo>
                      <a:pt x="364" y="384"/>
                    </a:lnTo>
                    <a:lnTo>
                      <a:pt x="362" y="379"/>
                    </a:lnTo>
                    <a:lnTo>
                      <a:pt x="355" y="366"/>
                    </a:lnTo>
                    <a:lnTo>
                      <a:pt x="346" y="346"/>
                    </a:lnTo>
                    <a:lnTo>
                      <a:pt x="337" y="322"/>
                    </a:lnTo>
                    <a:lnTo>
                      <a:pt x="326" y="294"/>
                    </a:lnTo>
                    <a:lnTo>
                      <a:pt x="318" y="267"/>
                    </a:lnTo>
                    <a:lnTo>
                      <a:pt x="315" y="243"/>
                    </a:lnTo>
                    <a:lnTo>
                      <a:pt x="315" y="221"/>
                    </a:lnTo>
                    <a:lnTo>
                      <a:pt x="285" y="234"/>
                    </a:lnTo>
                    <a:lnTo>
                      <a:pt x="282" y="221"/>
                    </a:lnTo>
                    <a:lnTo>
                      <a:pt x="276" y="188"/>
                    </a:lnTo>
                    <a:lnTo>
                      <a:pt x="280" y="142"/>
                    </a:lnTo>
                    <a:lnTo>
                      <a:pt x="305" y="89"/>
                    </a:lnTo>
                    <a:lnTo>
                      <a:pt x="307" y="86"/>
                    </a:lnTo>
                    <a:lnTo>
                      <a:pt x="313" y="77"/>
                    </a:lnTo>
                    <a:lnTo>
                      <a:pt x="322" y="66"/>
                    </a:lnTo>
                    <a:lnTo>
                      <a:pt x="333" y="51"/>
                    </a:lnTo>
                    <a:lnTo>
                      <a:pt x="348" y="36"/>
                    </a:lnTo>
                    <a:lnTo>
                      <a:pt x="364" y="22"/>
                    </a:lnTo>
                    <a:lnTo>
                      <a:pt x="382" y="12"/>
                    </a:lnTo>
                    <a:lnTo>
                      <a:pt x="402" y="7"/>
                    </a:lnTo>
                    <a:lnTo>
                      <a:pt x="408" y="7"/>
                    </a:lnTo>
                    <a:lnTo>
                      <a:pt x="423" y="3"/>
                    </a:lnTo>
                    <a:lnTo>
                      <a:pt x="445" y="1"/>
                    </a:lnTo>
                    <a:lnTo>
                      <a:pt x="470" y="0"/>
                    </a:lnTo>
                    <a:lnTo>
                      <a:pt x="496" y="0"/>
                    </a:lnTo>
                    <a:lnTo>
                      <a:pt x="520" y="3"/>
                    </a:lnTo>
                    <a:lnTo>
                      <a:pt x="538" y="9"/>
                    </a:lnTo>
                    <a:lnTo>
                      <a:pt x="547" y="20"/>
                    </a:lnTo>
                    <a:lnTo>
                      <a:pt x="549" y="20"/>
                    </a:lnTo>
                    <a:lnTo>
                      <a:pt x="556" y="20"/>
                    </a:lnTo>
                    <a:lnTo>
                      <a:pt x="565" y="22"/>
                    </a:lnTo>
                    <a:lnTo>
                      <a:pt x="575" y="25"/>
                    </a:lnTo>
                    <a:lnTo>
                      <a:pt x="584" y="36"/>
                    </a:lnTo>
                    <a:lnTo>
                      <a:pt x="591" y="51"/>
                    </a:lnTo>
                    <a:lnTo>
                      <a:pt x="595" y="75"/>
                    </a:lnTo>
                    <a:lnTo>
                      <a:pt x="595" y="108"/>
                    </a:lnTo>
                    <a:lnTo>
                      <a:pt x="591" y="142"/>
                    </a:lnTo>
                    <a:lnTo>
                      <a:pt x="604" y="161"/>
                    </a:lnTo>
                    <a:lnTo>
                      <a:pt x="598" y="195"/>
                    </a:lnTo>
                    <a:lnTo>
                      <a:pt x="591" y="303"/>
                    </a:lnTo>
                    <a:lnTo>
                      <a:pt x="604" y="300"/>
                    </a:lnTo>
                    <a:lnTo>
                      <a:pt x="639" y="347"/>
                    </a:lnTo>
                    <a:lnTo>
                      <a:pt x="774" y="347"/>
                    </a:lnTo>
                    <a:lnTo>
                      <a:pt x="778" y="347"/>
                    </a:lnTo>
                    <a:lnTo>
                      <a:pt x="785" y="349"/>
                    </a:lnTo>
                    <a:lnTo>
                      <a:pt x="798" y="353"/>
                    </a:lnTo>
                    <a:lnTo>
                      <a:pt x="811" y="360"/>
                    </a:lnTo>
                    <a:lnTo>
                      <a:pt x="825" y="371"/>
                    </a:lnTo>
                    <a:lnTo>
                      <a:pt x="838" y="388"/>
                    </a:lnTo>
                    <a:lnTo>
                      <a:pt x="849" y="410"/>
                    </a:lnTo>
                    <a:lnTo>
                      <a:pt x="857" y="437"/>
                    </a:lnTo>
                    <a:lnTo>
                      <a:pt x="915" y="519"/>
                    </a:lnTo>
                    <a:lnTo>
                      <a:pt x="919" y="545"/>
                    </a:lnTo>
                    <a:lnTo>
                      <a:pt x="950" y="589"/>
                    </a:lnTo>
                    <a:lnTo>
                      <a:pt x="966" y="594"/>
                    </a:lnTo>
                    <a:lnTo>
                      <a:pt x="968" y="609"/>
                    </a:lnTo>
                    <a:lnTo>
                      <a:pt x="974" y="642"/>
                    </a:lnTo>
                    <a:lnTo>
                      <a:pt x="981" y="677"/>
                    </a:lnTo>
                    <a:lnTo>
                      <a:pt x="990" y="701"/>
                    </a:lnTo>
                    <a:lnTo>
                      <a:pt x="979" y="732"/>
                    </a:lnTo>
                    <a:lnTo>
                      <a:pt x="963" y="741"/>
                    </a:lnTo>
                    <a:lnTo>
                      <a:pt x="963" y="745"/>
                    </a:lnTo>
                    <a:lnTo>
                      <a:pt x="961" y="757"/>
                    </a:lnTo>
                    <a:lnTo>
                      <a:pt x="957" y="774"/>
                    </a:lnTo>
                    <a:lnTo>
                      <a:pt x="954" y="796"/>
                    </a:lnTo>
                    <a:lnTo>
                      <a:pt x="793" y="7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1459" y="2906"/>
                <a:ext cx="25" cy="119"/>
              </a:xfrm>
              <a:custGeom>
                <a:avLst/>
                <a:gdLst>
                  <a:gd name="T0" fmla="*/ 0 w 60"/>
                  <a:gd name="T1" fmla="*/ 0 h 293"/>
                  <a:gd name="T2" fmla="*/ 24 w 60"/>
                  <a:gd name="T3" fmla="*/ 293 h 293"/>
                  <a:gd name="T4" fmla="*/ 60 w 60"/>
                  <a:gd name="T5" fmla="*/ 271 h 293"/>
                  <a:gd name="T6" fmla="*/ 36 w 60"/>
                  <a:gd name="T7" fmla="*/ 25 h 293"/>
                  <a:gd name="T8" fmla="*/ 0 w 60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93">
                    <a:moveTo>
                      <a:pt x="0" y="0"/>
                    </a:moveTo>
                    <a:lnTo>
                      <a:pt x="24" y="293"/>
                    </a:lnTo>
                    <a:lnTo>
                      <a:pt x="60" y="271"/>
                    </a:lnTo>
                    <a:lnTo>
                      <a:pt x="3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1484" y="2912"/>
                <a:ext cx="101" cy="99"/>
              </a:xfrm>
              <a:custGeom>
                <a:avLst/>
                <a:gdLst>
                  <a:gd name="T0" fmla="*/ 0 w 238"/>
                  <a:gd name="T1" fmla="*/ 9 h 245"/>
                  <a:gd name="T2" fmla="*/ 22 w 238"/>
                  <a:gd name="T3" fmla="*/ 245 h 245"/>
                  <a:gd name="T4" fmla="*/ 238 w 238"/>
                  <a:gd name="T5" fmla="*/ 206 h 245"/>
                  <a:gd name="T6" fmla="*/ 235 w 238"/>
                  <a:gd name="T7" fmla="*/ 78 h 245"/>
                  <a:gd name="T8" fmla="*/ 209 w 238"/>
                  <a:gd name="T9" fmla="*/ 144 h 245"/>
                  <a:gd name="T10" fmla="*/ 174 w 238"/>
                  <a:gd name="T11" fmla="*/ 153 h 245"/>
                  <a:gd name="T12" fmla="*/ 143 w 238"/>
                  <a:gd name="T13" fmla="*/ 162 h 245"/>
                  <a:gd name="T14" fmla="*/ 123 w 238"/>
                  <a:gd name="T15" fmla="*/ 175 h 245"/>
                  <a:gd name="T16" fmla="*/ 101 w 238"/>
                  <a:gd name="T17" fmla="*/ 162 h 245"/>
                  <a:gd name="T18" fmla="*/ 86 w 238"/>
                  <a:gd name="T19" fmla="*/ 153 h 245"/>
                  <a:gd name="T20" fmla="*/ 77 w 238"/>
                  <a:gd name="T21" fmla="*/ 140 h 245"/>
                  <a:gd name="T22" fmla="*/ 83 w 238"/>
                  <a:gd name="T23" fmla="*/ 0 h 245"/>
                  <a:gd name="T24" fmla="*/ 0 w 238"/>
                  <a:gd name="T25" fmla="*/ 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245">
                    <a:moveTo>
                      <a:pt x="0" y="9"/>
                    </a:moveTo>
                    <a:lnTo>
                      <a:pt x="22" y="245"/>
                    </a:lnTo>
                    <a:lnTo>
                      <a:pt x="238" y="206"/>
                    </a:lnTo>
                    <a:lnTo>
                      <a:pt x="235" y="78"/>
                    </a:lnTo>
                    <a:lnTo>
                      <a:pt x="209" y="144"/>
                    </a:lnTo>
                    <a:lnTo>
                      <a:pt x="174" y="153"/>
                    </a:lnTo>
                    <a:lnTo>
                      <a:pt x="143" y="162"/>
                    </a:lnTo>
                    <a:lnTo>
                      <a:pt x="123" y="175"/>
                    </a:lnTo>
                    <a:lnTo>
                      <a:pt x="101" y="162"/>
                    </a:lnTo>
                    <a:lnTo>
                      <a:pt x="86" y="153"/>
                    </a:lnTo>
                    <a:lnTo>
                      <a:pt x="77" y="140"/>
                    </a:lnTo>
                    <a:lnTo>
                      <a:pt x="8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2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1426" y="2885"/>
                <a:ext cx="44" cy="37"/>
              </a:xfrm>
              <a:custGeom>
                <a:avLst/>
                <a:gdLst>
                  <a:gd name="T0" fmla="*/ 0 w 104"/>
                  <a:gd name="T1" fmla="*/ 36 h 91"/>
                  <a:gd name="T2" fmla="*/ 71 w 104"/>
                  <a:gd name="T3" fmla="*/ 0 h 91"/>
                  <a:gd name="T4" fmla="*/ 104 w 104"/>
                  <a:gd name="T5" fmla="*/ 49 h 91"/>
                  <a:gd name="T6" fmla="*/ 53 w 104"/>
                  <a:gd name="T7" fmla="*/ 25 h 91"/>
                  <a:gd name="T8" fmla="*/ 60 w 104"/>
                  <a:gd name="T9" fmla="*/ 80 h 91"/>
                  <a:gd name="T10" fmla="*/ 31 w 104"/>
                  <a:gd name="T11" fmla="*/ 91 h 91"/>
                  <a:gd name="T12" fmla="*/ 0 w 104"/>
                  <a:gd name="T13" fmla="*/ 3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1">
                    <a:moveTo>
                      <a:pt x="0" y="36"/>
                    </a:moveTo>
                    <a:lnTo>
                      <a:pt x="71" y="0"/>
                    </a:lnTo>
                    <a:lnTo>
                      <a:pt x="104" y="49"/>
                    </a:lnTo>
                    <a:lnTo>
                      <a:pt x="53" y="25"/>
                    </a:lnTo>
                    <a:lnTo>
                      <a:pt x="60" y="80"/>
                    </a:lnTo>
                    <a:lnTo>
                      <a:pt x="31" y="9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1413" y="2932"/>
                <a:ext cx="28" cy="95"/>
              </a:xfrm>
              <a:custGeom>
                <a:avLst/>
                <a:gdLst>
                  <a:gd name="T0" fmla="*/ 0 w 67"/>
                  <a:gd name="T1" fmla="*/ 0 h 236"/>
                  <a:gd name="T2" fmla="*/ 45 w 67"/>
                  <a:gd name="T3" fmla="*/ 2 h 236"/>
                  <a:gd name="T4" fmla="*/ 67 w 67"/>
                  <a:gd name="T5" fmla="*/ 225 h 236"/>
                  <a:gd name="T6" fmla="*/ 22 w 67"/>
                  <a:gd name="T7" fmla="*/ 236 h 236"/>
                  <a:gd name="T8" fmla="*/ 0 w 67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36">
                    <a:moveTo>
                      <a:pt x="0" y="0"/>
                    </a:moveTo>
                    <a:lnTo>
                      <a:pt x="45" y="2"/>
                    </a:lnTo>
                    <a:lnTo>
                      <a:pt x="67" y="225"/>
                    </a:lnTo>
                    <a:lnTo>
                      <a:pt x="22" y="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1441" y="3023"/>
                <a:ext cx="39" cy="34"/>
              </a:xfrm>
              <a:custGeom>
                <a:avLst/>
                <a:gdLst>
                  <a:gd name="T0" fmla="*/ 23 w 93"/>
                  <a:gd name="T1" fmla="*/ 5 h 82"/>
                  <a:gd name="T2" fmla="*/ 0 w 93"/>
                  <a:gd name="T3" fmla="*/ 82 h 82"/>
                  <a:gd name="T4" fmla="*/ 84 w 93"/>
                  <a:gd name="T5" fmla="*/ 66 h 82"/>
                  <a:gd name="T6" fmla="*/ 93 w 93"/>
                  <a:gd name="T7" fmla="*/ 7 h 82"/>
                  <a:gd name="T8" fmla="*/ 69 w 93"/>
                  <a:gd name="T9" fmla="*/ 29 h 82"/>
                  <a:gd name="T10" fmla="*/ 45 w 93"/>
                  <a:gd name="T11" fmla="*/ 29 h 82"/>
                  <a:gd name="T12" fmla="*/ 45 w 93"/>
                  <a:gd name="T13" fmla="*/ 0 h 82"/>
                  <a:gd name="T14" fmla="*/ 23 w 93"/>
                  <a:gd name="T15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82">
                    <a:moveTo>
                      <a:pt x="23" y="5"/>
                    </a:moveTo>
                    <a:lnTo>
                      <a:pt x="0" y="82"/>
                    </a:lnTo>
                    <a:lnTo>
                      <a:pt x="84" y="66"/>
                    </a:lnTo>
                    <a:lnTo>
                      <a:pt x="93" y="7"/>
                    </a:lnTo>
                    <a:lnTo>
                      <a:pt x="69" y="29"/>
                    </a:lnTo>
                    <a:lnTo>
                      <a:pt x="45" y="29"/>
                    </a:lnTo>
                    <a:lnTo>
                      <a:pt x="45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347" y="2530"/>
                <a:ext cx="114" cy="120"/>
              </a:xfrm>
              <a:custGeom>
                <a:avLst/>
                <a:gdLst>
                  <a:gd name="T0" fmla="*/ 0 w 273"/>
                  <a:gd name="T1" fmla="*/ 58 h 293"/>
                  <a:gd name="T2" fmla="*/ 2 w 273"/>
                  <a:gd name="T3" fmla="*/ 71 h 293"/>
                  <a:gd name="T4" fmla="*/ 8 w 273"/>
                  <a:gd name="T5" fmla="*/ 100 h 293"/>
                  <a:gd name="T6" fmla="*/ 15 w 273"/>
                  <a:gd name="T7" fmla="*/ 132 h 293"/>
                  <a:gd name="T8" fmla="*/ 22 w 273"/>
                  <a:gd name="T9" fmla="*/ 152 h 293"/>
                  <a:gd name="T10" fmla="*/ 28 w 273"/>
                  <a:gd name="T11" fmla="*/ 137 h 293"/>
                  <a:gd name="T12" fmla="*/ 61 w 273"/>
                  <a:gd name="T13" fmla="*/ 137 h 293"/>
                  <a:gd name="T14" fmla="*/ 62 w 273"/>
                  <a:gd name="T15" fmla="*/ 139 h 293"/>
                  <a:gd name="T16" fmla="*/ 70 w 273"/>
                  <a:gd name="T17" fmla="*/ 144 h 293"/>
                  <a:gd name="T18" fmla="*/ 75 w 273"/>
                  <a:gd name="T19" fmla="*/ 155 h 293"/>
                  <a:gd name="T20" fmla="*/ 79 w 273"/>
                  <a:gd name="T21" fmla="*/ 174 h 293"/>
                  <a:gd name="T22" fmla="*/ 79 w 273"/>
                  <a:gd name="T23" fmla="*/ 225 h 293"/>
                  <a:gd name="T24" fmla="*/ 105 w 273"/>
                  <a:gd name="T25" fmla="*/ 227 h 293"/>
                  <a:gd name="T26" fmla="*/ 103 w 273"/>
                  <a:gd name="T27" fmla="*/ 252 h 293"/>
                  <a:gd name="T28" fmla="*/ 106 w 273"/>
                  <a:gd name="T29" fmla="*/ 254 h 293"/>
                  <a:gd name="T30" fmla="*/ 117 w 273"/>
                  <a:gd name="T31" fmla="*/ 256 h 293"/>
                  <a:gd name="T32" fmla="*/ 127 w 273"/>
                  <a:gd name="T33" fmla="*/ 261 h 293"/>
                  <a:gd name="T34" fmla="*/ 130 w 273"/>
                  <a:gd name="T35" fmla="*/ 269 h 293"/>
                  <a:gd name="T36" fmla="*/ 125 w 273"/>
                  <a:gd name="T37" fmla="*/ 272 h 293"/>
                  <a:gd name="T38" fmla="*/ 127 w 273"/>
                  <a:gd name="T39" fmla="*/ 293 h 293"/>
                  <a:gd name="T40" fmla="*/ 154 w 273"/>
                  <a:gd name="T41" fmla="*/ 293 h 293"/>
                  <a:gd name="T42" fmla="*/ 158 w 273"/>
                  <a:gd name="T43" fmla="*/ 289 h 293"/>
                  <a:gd name="T44" fmla="*/ 169 w 273"/>
                  <a:gd name="T45" fmla="*/ 280 h 293"/>
                  <a:gd name="T46" fmla="*/ 183 w 273"/>
                  <a:gd name="T47" fmla="*/ 267 h 293"/>
                  <a:gd name="T48" fmla="*/ 200 w 273"/>
                  <a:gd name="T49" fmla="*/ 249 h 293"/>
                  <a:gd name="T50" fmla="*/ 216 w 273"/>
                  <a:gd name="T51" fmla="*/ 229 h 293"/>
                  <a:gd name="T52" fmla="*/ 231 w 273"/>
                  <a:gd name="T53" fmla="*/ 207 h 293"/>
                  <a:gd name="T54" fmla="*/ 240 w 273"/>
                  <a:gd name="T55" fmla="*/ 183 h 293"/>
                  <a:gd name="T56" fmla="*/ 244 w 273"/>
                  <a:gd name="T57" fmla="*/ 161 h 293"/>
                  <a:gd name="T58" fmla="*/ 246 w 273"/>
                  <a:gd name="T59" fmla="*/ 126 h 293"/>
                  <a:gd name="T60" fmla="*/ 249 w 273"/>
                  <a:gd name="T61" fmla="*/ 126 h 293"/>
                  <a:gd name="T62" fmla="*/ 255 w 273"/>
                  <a:gd name="T63" fmla="*/ 122 h 293"/>
                  <a:gd name="T64" fmla="*/ 260 w 273"/>
                  <a:gd name="T65" fmla="*/ 117 h 293"/>
                  <a:gd name="T66" fmla="*/ 262 w 273"/>
                  <a:gd name="T67" fmla="*/ 104 h 293"/>
                  <a:gd name="T68" fmla="*/ 273 w 273"/>
                  <a:gd name="T69" fmla="*/ 51 h 293"/>
                  <a:gd name="T70" fmla="*/ 262 w 273"/>
                  <a:gd name="T71" fmla="*/ 11 h 293"/>
                  <a:gd name="T72" fmla="*/ 258 w 273"/>
                  <a:gd name="T73" fmla="*/ 7 h 293"/>
                  <a:gd name="T74" fmla="*/ 251 w 273"/>
                  <a:gd name="T75" fmla="*/ 2 h 293"/>
                  <a:gd name="T76" fmla="*/ 242 w 273"/>
                  <a:gd name="T77" fmla="*/ 5 h 293"/>
                  <a:gd name="T78" fmla="*/ 231 w 273"/>
                  <a:gd name="T79" fmla="*/ 25 h 293"/>
                  <a:gd name="T80" fmla="*/ 227 w 273"/>
                  <a:gd name="T81" fmla="*/ 62 h 293"/>
                  <a:gd name="T82" fmla="*/ 218 w 273"/>
                  <a:gd name="T83" fmla="*/ 75 h 293"/>
                  <a:gd name="T84" fmla="*/ 192 w 273"/>
                  <a:gd name="T85" fmla="*/ 25 h 293"/>
                  <a:gd name="T86" fmla="*/ 189 w 273"/>
                  <a:gd name="T87" fmla="*/ 0 h 293"/>
                  <a:gd name="T88" fmla="*/ 185 w 273"/>
                  <a:gd name="T89" fmla="*/ 2 h 293"/>
                  <a:gd name="T90" fmla="*/ 174 w 273"/>
                  <a:gd name="T91" fmla="*/ 9 h 293"/>
                  <a:gd name="T92" fmla="*/ 160 w 273"/>
                  <a:gd name="T93" fmla="*/ 18 h 293"/>
                  <a:gd name="T94" fmla="*/ 139 w 273"/>
                  <a:gd name="T95" fmla="*/ 29 h 293"/>
                  <a:gd name="T96" fmla="*/ 119 w 273"/>
                  <a:gd name="T97" fmla="*/ 40 h 293"/>
                  <a:gd name="T98" fmla="*/ 99 w 273"/>
                  <a:gd name="T99" fmla="*/ 49 h 293"/>
                  <a:gd name="T100" fmla="*/ 83 w 273"/>
                  <a:gd name="T101" fmla="*/ 56 h 293"/>
                  <a:gd name="T102" fmla="*/ 68 w 273"/>
                  <a:gd name="T103" fmla="*/ 60 h 293"/>
                  <a:gd name="T104" fmla="*/ 55 w 273"/>
                  <a:gd name="T105" fmla="*/ 62 h 293"/>
                  <a:gd name="T106" fmla="*/ 33 w 273"/>
                  <a:gd name="T107" fmla="*/ 47 h 293"/>
                  <a:gd name="T108" fmla="*/ 30 w 273"/>
                  <a:gd name="T109" fmla="*/ 47 h 293"/>
                  <a:gd name="T110" fmla="*/ 22 w 273"/>
                  <a:gd name="T111" fmla="*/ 49 h 293"/>
                  <a:gd name="T112" fmla="*/ 11 w 273"/>
                  <a:gd name="T113" fmla="*/ 53 h 293"/>
                  <a:gd name="T114" fmla="*/ 0 w 273"/>
                  <a:gd name="T115" fmla="*/ 5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293">
                    <a:moveTo>
                      <a:pt x="0" y="58"/>
                    </a:moveTo>
                    <a:lnTo>
                      <a:pt x="2" y="71"/>
                    </a:lnTo>
                    <a:lnTo>
                      <a:pt x="8" y="100"/>
                    </a:lnTo>
                    <a:lnTo>
                      <a:pt x="15" y="132"/>
                    </a:lnTo>
                    <a:lnTo>
                      <a:pt x="22" y="152"/>
                    </a:lnTo>
                    <a:lnTo>
                      <a:pt x="28" y="137"/>
                    </a:lnTo>
                    <a:lnTo>
                      <a:pt x="61" y="137"/>
                    </a:lnTo>
                    <a:lnTo>
                      <a:pt x="62" y="139"/>
                    </a:lnTo>
                    <a:lnTo>
                      <a:pt x="70" y="144"/>
                    </a:lnTo>
                    <a:lnTo>
                      <a:pt x="75" y="155"/>
                    </a:lnTo>
                    <a:lnTo>
                      <a:pt x="79" y="174"/>
                    </a:lnTo>
                    <a:lnTo>
                      <a:pt x="79" y="225"/>
                    </a:lnTo>
                    <a:lnTo>
                      <a:pt x="105" y="227"/>
                    </a:lnTo>
                    <a:lnTo>
                      <a:pt x="103" y="252"/>
                    </a:lnTo>
                    <a:lnTo>
                      <a:pt x="106" y="254"/>
                    </a:lnTo>
                    <a:lnTo>
                      <a:pt x="117" y="256"/>
                    </a:lnTo>
                    <a:lnTo>
                      <a:pt x="127" y="261"/>
                    </a:lnTo>
                    <a:lnTo>
                      <a:pt x="130" y="269"/>
                    </a:lnTo>
                    <a:lnTo>
                      <a:pt x="125" y="272"/>
                    </a:lnTo>
                    <a:lnTo>
                      <a:pt x="127" y="293"/>
                    </a:lnTo>
                    <a:lnTo>
                      <a:pt x="154" y="293"/>
                    </a:lnTo>
                    <a:lnTo>
                      <a:pt x="158" y="289"/>
                    </a:lnTo>
                    <a:lnTo>
                      <a:pt x="169" y="280"/>
                    </a:lnTo>
                    <a:lnTo>
                      <a:pt x="183" y="267"/>
                    </a:lnTo>
                    <a:lnTo>
                      <a:pt x="200" y="249"/>
                    </a:lnTo>
                    <a:lnTo>
                      <a:pt x="216" y="229"/>
                    </a:lnTo>
                    <a:lnTo>
                      <a:pt x="231" y="207"/>
                    </a:lnTo>
                    <a:lnTo>
                      <a:pt x="240" y="183"/>
                    </a:lnTo>
                    <a:lnTo>
                      <a:pt x="244" y="161"/>
                    </a:lnTo>
                    <a:lnTo>
                      <a:pt x="246" y="126"/>
                    </a:lnTo>
                    <a:lnTo>
                      <a:pt x="249" y="126"/>
                    </a:lnTo>
                    <a:lnTo>
                      <a:pt x="255" y="122"/>
                    </a:lnTo>
                    <a:lnTo>
                      <a:pt x="260" y="117"/>
                    </a:lnTo>
                    <a:lnTo>
                      <a:pt x="262" y="104"/>
                    </a:lnTo>
                    <a:lnTo>
                      <a:pt x="273" y="51"/>
                    </a:lnTo>
                    <a:lnTo>
                      <a:pt x="262" y="11"/>
                    </a:lnTo>
                    <a:lnTo>
                      <a:pt x="258" y="7"/>
                    </a:lnTo>
                    <a:lnTo>
                      <a:pt x="251" y="2"/>
                    </a:lnTo>
                    <a:lnTo>
                      <a:pt x="242" y="5"/>
                    </a:lnTo>
                    <a:lnTo>
                      <a:pt x="231" y="25"/>
                    </a:lnTo>
                    <a:lnTo>
                      <a:pt x="227" y="62"/>
                    </a:lnTo>
                    <a:lnTo>
                      <a:pt x="218" y="75"/>
                    </a:lnTo>
                    <a:lnTo>
                      <a:pt x="192" y="25"/>
                    </a:lnTo>
                    <a:lnTo>
                      <a:pt x="189" y="0"/>
                    </a:lnTo>
                    <a:lnTo>
                      <a:pt x="185" y="2"/>
                    </a:lnTo>
                    <a:lnTo>
                      <a:pt x="174" y="9"/>
                    </a:lnTo>
                    <a:lnTo>
                      <a:pt x="160" y="18"/>
                    </a:lnTo>
                    <a:lnTo>
                      <a:pt x="139" y="29"/>
                    </a:lnTo>
                    <a:lnTo>
                      <a:pt x="119" y="40"/>
                    </a:lnTo>
                    <a:lnTo>
                      <a:pt x="99" y="49"/>
                    </a:lnTo>
                    <a:lnTo>
                      <a:pt x="83" y="56"/>
                    </a:lnTo>
                    <a:lnTo>
                      <a:pt x="68" y="60"/>
                    </a:lnTo>
                    <a:lnTo>
                      <a:pt x="55" y="62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22" y="49"/>
                    </a:lnTo>
                    <a:lnTo>
                      <a:pt x="11" y="5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1390" y="2579"/>
                <a:ext cx="32" cy="22"/>
              </a:xfrm>
              <a:custGeom>
                <a:avLst/>
                <a:gdLst>
                  <a:gd name="T0" fmla="*/ 0 w 79"/>
                  <a:gd name="T1" fmla="*/ 20 h 55"/>
                  <a:gd name="T2" fmla="*/ 3 w 79"/>
                  <a:gd name="T3" fmla="*/ 20 h 55"/>
                  <a:gd name="T4" fmla="*/ 11 w 79"/>
                  <a:gd name="T5" fmla="*/ 18 h 55"/>
                  <a:gd name="T6" fmla="*/ 20 w 79"/>
                  <a:gd name="T7" fmla="*/ 16 h 55"/>
                  <a:gd name="T8" fmla="*/ 33 w 79"/>
                  <a:gd name="T9" fmla="*/ 13 h 55"/>
                  <a:gd name="T10" fmla="*/ 46 w 79"/>
                  <a:gd name="T11" fmla="*/ 11 h 55"/>
                  <a:gd name="T12" fmla="*/ 58 w 79"/>
                  <a:gd name="T13" fmla="*/ 7 h 55"/>
                  <a:gd name="T14" fmla="*/ 68 w 79"/>
                  <a:gd name="T15" fmla="*/ 3 h 55"/>
                  <a:gd name="T16" fmla="*/ 73 w 79"/>
                  <a:gd name="T17" fmla="*/ 0 h 55"/>
                  <a:gd name="T18" fmla="*/ 75 w 79"/>
                  <a:gd name="T19" fmla="*/ 2 h 55"/>
                  <a:gd name="T20" fmla="*/ 77 w 79"/>
                  <a:gd name="T21" fmla="*/ 7 h 55"/>
                  <a:gd name="T22" fmla="*/ 79 w 79"/>
                  <a:gd name="T23" fmla="*/ 18 h 55"/>
                  <a:gd name="T24" fmla="*/ 77 w 79"/>
                  <a:gd name="T25" fmla="*/ 31 h 55"/>
                  <a:gd name="T26" fmla="*/ 73 w 79"/>
                  <a:gd name="T27" fmla="*/ 34 h 55"/>
                  <a:gd name="T28" fmla="*/ 62 w 79"/>
                  <a:gd name="T29" fmla="*/ 44 h 55"/>
                  <a:gd name="T30" fmla="*/ 46 w 79"/>
                  <a:gd name="T31" fmla="*/ 53 h 55"/>
                  <a:gd name="T32" fmla="*/ 29 w 79"/>
                  <a:gd name="T33" fmla="*/ 55 h 55"/>
                  <a:gd name="T34" fmla="*/ 16 w 79"/>
                  <a:gd name="T35" fmla="*/ 44 h 55"/>
                  <a:gd name="T36" fmla="*/ 2 w 79"/>
                  <a:gd name="T37" fmla="*/ 36 h 55"/>
                  <a:gd name="T38" fmla="*/ 0 w 79"/>
                  <a:gd name="T39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55">
                    <a:moveTo>
                      <a:pt x="0" y="20"/>
                    </a:moveTo>
                    <a:lnTo>
                      <a:pt x="3" y="20"/>
                    </a:lnTo>
                    <a:lnTo>
                      <a:pt x="11" y="18"/>
                    </a:lnTo>
                    <a:lnTo>
                      <a:pt x="20" y="16"/>
                    </a:lnTo>
                    <a:lnTo>
                      <a:pt x="33" y="13"/>
                    </a:lnTo>
                    <a:lnTo>
                      <a:pt x="46" y="11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7" y="7"/>
                    </a:lnTo>
                    <a:lnTo>
                      <a:pt x="79" y="18"/>
                    </a:lnTo>
                    <a:lnTo>
                      <a:pt x="77" y="31"/>
                    </a:lnTo>
                    <a:lnTo>
                      <a:pt x="73" y="34"/>
                    </a:lnTo>
                    <a:lnTo>
                      <a:pt x="62" y="44"/>
                    </a:lnTo>
                    <a:lnTo>
                      <a:pt x="46" y="53"/>
                    </a:lnTo>
                    <a:lnTo>
                      <a:pt x="29" y="55"/>
                    </a:lnTo>
                    <a:lnTo>
                      <a:pt x="16" y="44"/>
                    </a:lnTo>
                    <a:lnTo>
                      <a:pt x="2" y="3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1447" y="2544"/>
                <a:ext cx="8" cy="21"/>
              </a:xfrm>
              <a:custGeom>
                <a:avLst/>
                <a:gdLst>
                  <a:gd name="T0" fmla="*/ 2 w 19"/>
                  <a:gd name="T1" fmla="*/ 9 h 53"/>
                  <a:gd name="T2" fmla="*/ 0 w 19"/>
                  <a:gd name="T3" fmla="*/ 42 h 53"/>
                  <a:gd name="T4" fmla="*/ 11 w 19"/>
                  <a:gd name="T5" fmla="*/ 53 h 53"/>
                  <a:gd name="T6" fmla="*/ 13 w 19"/>
                  <a:gd name="T7" fmla="*/ 51 h 53"/>
                  <a:gd name="T8" fmla="*/ 15 w 19"/>
                  <a:gd name="T9" fmla="*/ 46 h 53"/>
                  <a:gd name="T10" fmla="*/ 17 w 19"/>
                  <a:gd name="T11" fmla="*/ 35 h 53"/>
                  <a:gd name="T12" fmla="*/ 19 w 19"/>
                  <a:gd name="T13" fmla="*/ 18 h 53"/>
                  <a:gd name="T14" fmla="*/ 19 w 19"/>
                  <a:gd name="T15" fmla="*/ 13 h 53"/>
                  <a:gd name="T16" fmla="*/ 15 w 19"/>
                  <a:gd name="T17" fmla="*/ 5 h 53"/>
                  <a:gd name="T18" fmla="*/ 9 w 19"/>
                  <a:gd name="T19" fmla="*/ 0 h 53"/>
                  <a:gd name="T20" fmla="*/ 2 w 19"/>
                  <a:gd name="T2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3">
                    <a:moveTo>
                      <a:pt x="2" y="9"/>
                    </a:moveTo>
                    <a:lnTo>
                      <a:pt x="0" y="42"/>
                    </a:lnTo>
                    <a:lnTo>
                      <a:pt x="11" y="53"/>
                    </a:lnTo>
                    <a:lnTo>
                      <a:pt x="13" y="51"/>
                    </a:lnTo>
                    <a:lnTo>
                      <a:pt x="15" y="46"/>
                    </a:lnTo>
                    <a:lnTo>
                      <a:pt x="17" y="35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1365" y="2640"/>
                <a:ext cx="18" cy="56"/>
              </a:xfrm>
              <a:custGeom>
                <a:avLst/>
                <a:gdLst>
                  <a:gd name="T0" fmla="*/ 13 w 40"/>
                  <a:gd name="T1" fmla="*/ 0 h 141"/>
                  <a:gd name="T2" fmla="*/ 40 w 40"/>
                  <a:gd name="T3" fmla="*/ 33 h 141"/>
                  <a:gd name="T4" fmla="*/ 0 w 40"/>
                  <a:gd name="T5" fmla="*/ 141 h 141"/>
                  <a:gd name="T6" fmla="*/ 13 w 40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41">
                    <a:moveTo>
                      <a:pt x="13" y="0"/>
                    </a:moveTo>
                    <a:lnTo>
                      <a:pt x="40" y="33"/>
                    </a:lnTo>
                    <a:lnTo>
                      <a:pt x="0" y="14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1286" y="2642"/>
                <a:ext cx="121" cy="238"/>
              </a:xfrm>
              <a:custGeom>
                <a:avLst/>
                <a:gdLst>
                  <a:gd name="T0" fmla="*/ 30 w 286"/>
                  <a:gd name="T1" fmla="*/ 81 h 592"/>
                  <a:gd name="T2" fmla="*/ 35 w 286"/>
                  <a:gd name="T3" fmla="*/ 77 h 592"/>
                  <a:gd name="T4" fmla="*/ 50 w 286"/>
                  <a:gd name="T5" fmla="*/ 70 h 592"/>
                  <a:gd name="T6" fmla="*/ 70 w 286"/>
                  <a:gd name="T7" fmla="*/ 57 h 592"/>
                  <a:gd name="T8" fmla="*/ 96 w 286"/>
                  <a:gd name="T9" fmla="*/ 43 h 592"/>
                  <a:gd name="T10" fmla="*/ 121 w 286"/>
                  <a:gd name="T11" fmla="*/ 28 h 592"/>
                  <a:gd name="T12" fmla="*/ 147 w 286"/>
                  <a:gd name="T13" fmla="*/ 15 h 592"/>
                  <a:gd name="T14" fmla="*/ 169 w 286"/>
                  <a:gd name="T15" fmla="*/ 6 h 592"/>
                  <a:gd name="T16" fmla="*/ 184 w 286"/>
                  <a:gd name="T17" fmla="*/ 0 h 592"/>
                  <a:gd name="T18" fmla="*/ 173 w 286"/>
                  <a:gd name="T19" fmla="*/ 171 h 592"/>
                  <a:gd name="T20" fmla="*/ 193 w 286"/>
                  <a:gd name="T21" fmla="*/ 180 h 592"/>
                  <a:gd name="T22" fmla="*/ 246 w 286"/>
                  <a:gd name="T23" fmla="*/ 112 h 592"/>
                  <a:gd name="T24" fmla="*/ 270 w 286"/>
                  <a:gd name="T25" fmla="*/ 147 h 592"/>
                  <a:gd name="T26" fmla="*/ 279 w 286"/>
                  <a:gd name="T27" fmla="*/ 149 h 592"/>
                  <a:gd name="T28" fmla="*/ 277 w 286"/>
                  <a:gd name="T29" fmla="*/ 167 h 592"/>
                  <a:gd name="T30" fmla="*/ 273 w 286"/>
                  <a:gd name="T31" fmla="*/ 209 h 592"/>
                  <a:gd name="T32" fmla="*/ 270 w 286"/>
                  <a:gd name="T33" fmla="*/ 257 h 592"/>
                  <a:gd name="T34" fmla="*/ 268 w 286"/>
                  <a:gd name="T35" fmla="*/ 291 h 592"/>
                  <a:gd name="T36" fmla="*/ 281 w 286"/>
                  <a:gd name="T37" fmla="*/ 412 h 592"/>
                  <a:gd name="T38" fmla="*/ 286 w 286"/>
                  <a:gd name="T39" fmla="*/ 495 h 592"/>
                  <a:gd name="T40" fmla="*/ 286 w 286"/>
                  <a:gd name="T41" fmla="*/ 592 h 592"/>
                  <a:gd name="T42" fmla="*/ 226 w 286"/>
                  <a:gd name="T43" fmla="*/ 584 h 592"/>
                  <a:gd name="T44" fmla="*/ 145 w 286"/>
                  <a:gd name="T45" fmla="*/ 491 h 592"/>
                  <a:gd name="T46" fmla="*/ 101 w 286"/>
                  <a:gd name="T47" fmla="*/ 160 h 592"/>
                  <a:gd name="T48" fmla="*/ 92 w 286"/>
                  <a:gd name="T49" fmla="*/ 158 h 592"/>
                  <a:gd name="T50" fmla="*/ 92 w 286"/>
                  <a:gd name="T51" fmla="*/ 193 h 592"/>
                  <a:gd name="T52" fmla="*/ 72 w 286"/>
                  <a:gd name="T53" fmla="*/ 176 h 592"/>
                  <a:gd name="T54" fmla="*/ 74 w 286"/>
                  <a:gd name="T55" fmla="*/ 253 h 592"/>
                  <a:gd name="T56" fmla="*/ 79 w 286"/>
                  <a:gd name="T57" fmla="*/ 260 h 592"/>
                  <a:gd name="T58" fmla="*/ 81 w 286"/>
                  <a:gd name="T59" fmla="*/ 301 h 592"/>
                  <a:gd name="T60" fmla="*/ 92 w 286"/>
                  <a:gd name="T61" fmla="*/ 348 h 592"/>
                  <a:gd name="T62" fmla="*/ 61 w 286"/>
                  <a:gd name="T63" fmla="*/ 275 h 592"/>
                  <a:gd name="T64" fmla="*/ 55 w 286"/>
                  <a:gd name="T65" fmla="*/ 290 h 592"/>
                  <a:gd name="T66" fmla="*/ 66 w 286"/>
                  <a:gd name="T67" fmla="*/ 334 h 592"/>
                  <a:gd name="T68" fmla="*/ 44 w 286"/>
                  <a:gd name="T69" fmla="*/ 332 h 592"/>
                  <a:gd name="T70" fmla="*/ 44 w 286"/>
                  <a:gd name="T71" fmla="*/ 339 h 592"/>
                  <a:gd name="T72" fmla="*/ 55 w 286"/>
                  <a:gd name="T73" fmla="*/ 357 h 592"/>
                  <a:gd name="T74" fmla="*/ 53 w 286"/>
                  <a:gd name="T75" fmla="*/ 357 h 592"/>
                  <a:gd name="T76" fmla="*/ 50 w 286"/>
                  <a:gd name="T77" fmla="*/ 356 h 592"/>
                  <a:gd name="T78" fmla="*/ 42 w 286"/>
                  <a:gd name="T79" fmla="*/ 356 h 592"/>
                  <a:gd name="T80" fmla="*/ 35 w 286"/>
                  <a:gd name="T81" fmla="*/ 354 h 592"/>
                  <a:gd name="T82" fmla="*/ 26 w 286"/>
                  <a:gd name="T83" fmla="*/ 352 h 592"/>
                  <a:gd name="T84" fmla="*/ 17 w 286"/>
                  <a:gd name="T85" fmla="*/ 352 h 592"/>
                  <a:gd name="T86" fmla="*/ 8 w 286"/>
                  <a:gd name="T87" fmla="*/ 352 h 592"/>
                  <a:gd name="T88" fmla="*/ 0 w 286"/>
                  <a:gd name="T89" fmla="*/ 352 h 592"/>
                  <a:gd name="T90" fmla="*/ 6 w 286"/>
                  <a:gd name="T91" fmla="*/ 315 h 592"/>
                  <a:gd name="T92" fmla="*/ 19 w 286"/>
                  <a:gd name="T93" fmla="*/ 233 h 592"/>
                  <a:gd name="T94" fmla="*/ 30 w 286"/>
                  <a:gd name="T95" fmla="*/ 141 h 592"/>
                  <a:gd name="T96" fmla="*/ 30 w 286"/>
                  <a:gd name="T97" fmla="*/ 8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6" h="592">
                    <a:moveTo>
                      <a:pt x="30" y="81"/>
                    </a:moveTo>
                    <a:lnTo>
                      <a:pt x="35" y="77"/>
                    </a:lnTo>
                    <a:lnTo>
                      <a:pt x="50" y="70"/>
                    </a:lnTo>
                    <a:lnTo>
                      <a:pt x="70" y="57"/>
                    </a:lnTo>
                    <a:lnTo>
                      <a:pt x="96" y="43"/>
                    </a:lnTo>
                    <a:lnTo>
                      <a:pt x="121" y="28"/>
                    </a:lnTo>
                    <a:lnTo>
                      <a:pt x="147" y="15"/>
                    </a:lnTo>
                    <a:lnTo>
                      <a:pt x="169" y="6"/>
                    </a:lnTo>
                    <a:lnTo>
                      <a:pt x="184" y="0"/>
                    </a:lnTo>
                    <a:lnTo>
                      <a:pt x="173" y="171"/>
                    </a:lnTo>
                    <a:lnTo>
                      <a:pt x="193" y="180"/>
                    </a:lnTo>
                    <a:lnTo>
                      <a:pt x="246" y="112"/>
                    </a:lnTo>
                    <a:lnTo>
                      <a:pt x="270" y="147"/>
                    </a:lnTo>
                    <a:lnTo>
                      <a:pt x="279" y="149"/>
                    </a:lnTo>
                    <a:lnTo>
                      <a:pt x="277" y="167"/>
                    </a:lnTo>
                    <a:lnTo>
                      <a:pt x="273" y="209"/>
                    </a:lnTo>
                    <a:lnTo>
                      <a:pt x="270" y="257"/>
                    </a:lnTo>
                    <a:lnTo>
                      <a:pt x="268" y="291"/>
                    </a:lnTo>
                    <a:lnTo>
                      <a:pt x="281" y="412"/>
                    </a:lnTo>
                    <a:lnTo>
                      <a:pt x="286" y="495"/>
                    </a:lnTo>
                    <a:lnTo>
                      <a:pt x="286" y="592"/>
                    </a:lnTo>
                    <a:lnTo>
                      <a:pt x="226" y="584"/>
                    </a:lnTo>
                    <a:lnTo>
                      <a:pt x="145" y="491"/>
                    </a:lnTo>
                    <a:lnTo>
                      <a:pt x="101" y="160"/>
                    </a:lnTo>
                    <a:lnTo>
                      <a:pt x="92" y="158"/>
                    </a:lnTo>
                    <a:lnTo>
                      <a:pt x="92" y="193"/>
                    </a:lnTo>
                    <a:lnTo>
                      <a:pt x="72" y="176"/>
                    </a:lnTo>
                    <a:lnTo>
                      <a:pt x="74" y="253"/>
                    </a:lnTo>
                    <a:lnTo>
                      <a:pt x="79" y="260"/>
                    </a:lnTo>
                    <a:lnTo>
                      <a:pt x="81" y="301"/>
                    </a:lnTo>
                    <a:lnTo>
                      <a:pt x="92" y="348"/>
                    </a:lnTo>
                    <a:lnTo>
                      <a:pt x="61" y="275"/>
                    </a:lnTo>
                    <a:lnTo>
                      <a:pt x="55" y="290"/>
                    </a:lnTo>
                    <a:lnTo>
                      <a:pt x="66" y="334"/>
                    </a:lnTo>
                    <a:lnTo>
                      <a:pt x="44" y="332"/>
                    </a:lnTo>
                    <a:lnTo>
                      <a:pt x="44" y="339"/>
                    </a:lnTo>
                    <a:lnTo>
                      <a:pt x="55" y="357"/>
                    </a:lnTo>
                    <a:lnTo>
                      <a:pt x="53" y="357"/>
                    </a:lnTo>
                    <a:lnTo>
                      <a:pt x="50" y="356"/>
                    </a:lnTo>
                    <a:lnTo>
                      <a:pt x="42" y="356"/>
                    </a:lnTo>
                    <a:lnTo>
                      <a:pt x="35" y="354"/>
                    </a:lnTo>
                    <a:lnTo>
                      <a:pt x="26" y="352"/>
                    </a:lnTo>
                    <a:lnTo>
                      <a:pt x="17" y="352"/>
                    </a:lnTo>
                    <a:lnTo>
                      <a:pt x="8" y="352"/>
                    </a:lnTo>
                    <a:lnTo>
                      <a:pt x="0" y="352"/>
                    </a:lnTo>
                    <a:lnTo>
                      <a:pt x="6" y="315"/>
                    </a:lnTo>
                    <a:lnTo>
                      <a:pt x="19" y="233"/>
                    </a:lnTo>
                    <a:lnTo>
                      <a:pt x="30" y="141"/>
                    </a:lnTo>
                    <a:lnTo>
                      <a:pt x="30" y="81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1273" y="2790"/>
                <a:ext cx="52" cy="31"/>
              </a:xfrm>
              <a:custGeom>
                <a:avLst/>
                <a:gdLst>
                  <a:gd name="T0" fmla="*/ 0 w 125"/>
                  <a:gd name="T1" fmla="*/ 29 h 78"/>
                  <a:gd name="T2" fmla="*/ 4 w 125"/>
                  <a:gd name="T3" fmla="*/ 31 h 78"/>
                  <a:gd name="T4" fmla="*/ 11 w 125"/>
                  <a:gd name="T5" fmla="*/ 32 h 78"/>
                  <a:gd name="T6" fmla="*/ 24 w 125"/>
                  <a:gd name="T7" fmla="*/ 38 h 78"/>
                  <a:gd name="T8" fmla="*/ 39 w 125"/>
                  <a:gd name="T9" fmla="*/ 43 h 78"/>
                  <a:gd name="T10" fmla="*/ 55 w 125"/>
                  <a:gd name="T11" fmla="*/ 51 h 78"/>
                  <a:gd name="T12" fmla="*/ 70 w 125"/>
                  <a:gd name="T13" fmla="*/ 60 h 78"/>
                  <a:gd name="T14" fmla="*/ 85 w 125"/>
                  <a:gd name="T15" fmla="*/ 69 h 78"/>
                  <a:gd name="T16" fmla="*/ 96 w 125"/>
                  <a:gd name="T17" fmla="*/ 78 h 78"/>
                  <a:gd name="T18" fmla="*/ 125 w 125"/>
                  <a:gd name="T19" fmla="*/ 36 h 78"/>
                  <a:gd name="T20" fmla="*/ 123 w 125"/>
                  <a:gd name="T21" fmla="*/ 34 h 78"/>
                  <a:gd name="T22" fmla="*/ 116 w 125"/>
                  <a:gd name="T23" fmla="*/ 29 h 78"/>
                  <a:gd name="T24" fmla="*/ 105 w 125"/>
                  <a:gd name="T25" fmla="*/ 23 h 78"/>
                  <a:gd name="T26" fmla="*/ 90 w 125"/>
                  <a:gd name="T27" fmla="*/ 16 h 78"/>
                  <a:gd name="T28" fmla="*/ 74 w 125"/>
                  <a:gd name="T29" fmla="*/ 9 h 78"/>
                  <a:gd name="T30" fmla="*/ 57 w 125"/>
                  <a:gd name="T31" fmla="*/ 3 h 78"/>
                  <a:gd name="T32" fmla="*/ 39 w 125"/>
                  <a:gd name="T33" fmla="*/ 0 h 78"/>
                  <a:gd name="T34" fmla="*/ 22 w 125"/>
                  <a:gd name="T35" fmla="*/ 0 h 78"/>
                  <a:gd name="T36" fmla="*/ 0 w 125"/>
                  <a:gd name="T37" fmla="*/ 2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78">
                    <a:moveTo>
                      <a:pt x="0" y="29"/>
                    </a:moveTo>
                    <a:lnTo>
                      <a:pt x="4" y="31"/>
                    </a:lnTo>
                    <a:lnTo>
                      <a:pt x="11" y="32"/>
                    </a:lnTo>
                    <a:lnTo>
                      <a:pt x="24" y="38"/>
                    </a:lnTo>
                    <a:lnTo>
                      <a:pt x="39" y="43"/>
                    </a:lnTo>
                    <a:lnTo>
                      <a:pt x="55" y="51"/>
                    </a:lnTo>
                    <a:lnTo>
                      <a:pt x="70" y="60"/>
                    </a:lnTo>
                    <a:lnTo>
                      <a:pt x="85" y="69"/>
                    </a:lnTo>
                    <a:lnTo>
                      <a:pt x="96" y="78"/>
                    </a:lnTo>
                    <a:lnTo>
                      <a:pt x="125" y="36"/>
                    </a:lnTo>
                    <a:lnTo>
                      <a:pt x="123" y="34"/>
                    </a:lnTo>
                    <a:lnTo>
                      <a:pt x="116" y="29"/>
                    </a:lnTo>
                    <a:lnTo>
                      <a:pt x="105" y="23"/>
                    </a:lnTo>
                    <a:lnTo>
                      <a:pt x="90" y="16"/>
                    </a:lnTo>
                    <a:lnTo>
                      <a:pt x="74" y="9"/>
                    </a:lnTo>
                    <a:lnTo>
                      <a:pt x="57" y="3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1252" y="2813"/>
                <a:ext cx="63" cy="40"/>
              </a:xfrm>
              <a:custGeom>
                <a:avLst/>
                <a:gdLst>
                  <a:gd name="T0" fmla="*/ 49 w 148"/>
                  <a:gd name="T1" fmla="*/ 0 h 101"/>
                  <a:gd name="T2" fmla="*/ 53 w 148"/>
                  <a:gd name="T3" fmla="*/ 0 h 101"/>
                  <a:gd name="T4" fmla="*/ 60 w 148"/>
                  <a:gd name="T5" fmla="*/ 2 h 101"/>
                  <a:gd name="T6" fmla="*/ 73 w 148"/>
                  <a:gd name="T7" fmla="*/ 6 h 101"/>
                  <a:gd name="T8" fmla="*/ 88 w 148"/>
                  <a:gd name="T9" fmla="*/ 9 h 101"/>
                  <a:gd name="T10" fmla="*/ 104 w 148"/>
                  <a:gd name="T11" fmla="*/ 17 h 101"/>
                  <a:gd name="T12" fmla="*/ 121 w 148"/>
                  <a:gd name="T13" fmla="*/ 24 h 101"/>
                  <a:gd name="T14" fmla="*/ 135 w 148"/>
                  <a:gd name="T15" fmla="*/ 37 h 101"/>
                  <a:gd name="T16" fmla="*/ 148 w 148"/>
                  <a:gd name="T17" fmla="*/ 51 h 101"/>
                  <a:gd name="T18" fmla="*/ 91 w 148"/>
                  <a:gd name="T19" fmla="*/ 101 h 101"/>
                  <a:gd name="T20" fmla="*/ 0 w 148"/>
                  <a:gd name="T21" fmla="*/ 101 h 101"/>
                  <a:gd name="T22" fmla="*/ 49 w 148"/>
                  <a:gd name="T2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01">
                    <a:moveTo>
                      <a:pt x="49" y="0"/>
                    </a:moveTo>
                    <a:lnTo>
                      <a:pt x="53" y="0"/>
                    </a:lnTo>
                    <a:lnTo>
                      <a:pt x="60" y="2"/>
                    </a:lnTo>
                    <a:lnTo>
                      <a:pt x="73" y="6"/>
                    </a:lnTo>
                    <a:lnTo>
                      <a:pt x="88" y="9"/>
                    </a:lnTo>
                    <a:lnTo>
                      <a:pt x="104" y="17"/>
                    </a:lnTo>
                    <a:lnTo>
                      <a:pt x="121" y="24"/>
                    </a:lnTo>
                    <a:lnTo>
                      <a:pt x="135" y="37"/>
                    </a:lnTo>
                    <a:lnTo>
                      <a:pt x="148" y="51"/>
                    </a:lnTo>
                    <a:lnTo>
                      <a:pt x="91" y="101"/>
                    </a:lnTo>
                    <a:lnTo>
                      <a:pt x="0" y="10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1220" y="2862"/>
                <a:ext cx="104" cy="75"/>
              </a:xfrm>
              <a:custGeom>
                <a:avLst/>
                <a:gdLst>
                  <a:gd name="T0" fmla="*/ 33 w 247"/>
                  <a:gd name="T1" fmla="*/ 13 h 187"/>
                  <a:gd name="T2" fmla="*/ 37 w 247"/>
                  <a:gd name="T3" fmla="*/ 13 h 187"/>
                  <a:gd name="T4" fmla="*/ 48 w 247"/>
                  <a:gd name="T5" fmla="*/ 11 h 187"/>
                  <a:gd name="T6" fmla="*/ 64 w 247"/>
                  <a:gd name="T7" fmla="*/ 7 h 187"/>
                  <a:gd name="T8" fmla="*/ 82 w 247"/>
                  <a:gd name="T9" fmla="*/ 6 h 187"/>
                  <a:gd name="T10" fmla="*/ 101 w 247"/>
                  <a:gd name="T11" fmla="*/ 2 h 187"/>
                  <a:gd name="T12" fmla="*/ 121 w 247"/>
                  <a:gd name="T13" fmla="*/ 0 h 187"/>
                  <a:gd name="T14" fmla="*/ 137 w 247"/>
                  <a:gd name="T15" fmla="*/ 0 h 187"/>
                  <a:gd name="T16" fmla="*/ 148 w 247"/>
                  <a:gd name="T17" fmla="*/ 0 h 187"/>
                  <a:gd name="T18" fmla="*/ 115 w 247"/>
                  <a:gd name="T19" fmla="*/ 28 h 187"/>
                  <a:gd name="T20" fmla="*/ 247 w 247"/>
                  <a:gd name="T21" fmla="*/ 126 h 187"/>
                  <a:gd name="T22" fmla="*/ 220 w 247"/>
                  <a:gd name="T23" fmla="*/ 148 h 187"/>
                  <a:gd name="T24" fmla="*/ 134 w 247"/>
                  <a:gd name="T25" fmla="*/ 143 h 187"/>
                  <a:gd name="T26" fmla="*/ 117 w 247"/>
                  <a:gd name="T27" fmla="*/ 185 h 187"/>
                  <a:gd name="T28" fmla="*/ 117 w 247"/>
                  <a:gd name="T29" fmla="*/ 185 h 187"/>
                  <a:gd name="T30" fmla="*/ 115 w 247"/>
                  <a:gd name="T31" fmla="*/ 187 h 187"/>
                  <a:gd name="T32" fmla="*/ 110 w 247"/>
                  <a:gd name="T33" fmla="*/ 187 h 187"/>
                  <a:gd name="T34" fmla="*/ 101 w 247"/>
                  <a:gd name="T35" fmla="*/ 185 h 187"/>
                  <a:gd name="T36" fmla="*/ 86 w 247"/>
                  <a:gd name="T37" fmla="*/ 179 h 187"/>
                  <a:gd name="T38" fmla="*/ 66 w 247"/>
                  <a:gd name="T39" fmla="*/ 170 h 187"/>
                  <a:gd name="T40" fmla="*/ 37 w 247"/>
                  <a:gd name="T41" fmla="*/ 152 h 187"/>
                  <a:gd name="T42" fmla="*/ 0 w 247"/>
                  <a:gd name="T43" fmla="*/ 126 h 187"/>
                  <a:gd name="T44" fmla="*/ 33 w 247"/>
                  <a:gd name="T45" fmla="*/ 1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7" h="187">
                    <a:moveTo>
                      <a:pt x="33" y="13"/>
                    </a:moveTo>
                    <a:lnTo>
                      <a:pt x="37" y="13"/>
                    </a:lnTo>
                    <a:lnTo>
                      <a:pt x="48" y="11"/>
                    </a:lnTo>
                    <a:lnTo>
                      <a:pt x="64" y="7"/>
                    </a:lnTo>
                    <a:lnTo>
                      <a:pt x="82" y="6"/>
                    </a:lnTo>
                    <a:lnTo>
                      <a:pt x="101" y="2"/>
                    </a:lnTo>
                    <a:lnTo>
                      <a:pt x="121" y="0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15" y="28"/>
                    </a:lnTo>
                    <a:lnTo>
                      <a:pt x="247" y="126"/>
                    </a:lnTo>
                    <a:lnTo>
                      <a:pt x="220" y="148"/>
                    </a:lnTo>
                    <a:lnTo>
                      <a:pt x="134" y="143"/>
                    </a:lnTo>
                    <a:lnTo>
                      <a:pt x="117" y="185"/>
                    </a:lnTo>
                    <a:lnTo>
                      <a:pt x="117" y="185"/>
                    </a:lnTo>
                    <a:lnTo>
                      <a:pt x="115" y="187"/>
                    </a:lnTo>
                    <a:lnTo>
                      <a:pt x="110" y="187"/>
                    </a:lnTo>
                    <a:lnTo>
                      <a:pt x="101" y="185"/>
                    </a:lnTo>
                    <a:lnTo>
                      <a:pt x="86" y="179"/>
                    </a:lnTo>
                    <a:lnTo>
                      <a:pt x="66" y="170"/>
                    </a:lnTo>
                    <a:lnTo>
                      <a:pt x="37" y="152"/>
                    </a:lnTo>
                    <a:lnTo>
                      <a:pt x="0" y="126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1310" y="2843"/>
                <a:ext cx="52" cy="46"/>
              </a:xfrm>
              <a:custGeom>
                <a:avLst/>
                <a:gdLst>
                  <a:gd name="T0" fmla="*/ 64 w 127"/>
                  <a:gd name="T1" fmla="*/ 0 h 116"/>
                  <a:gd name="T2" fmla="*/ 127 w 127"/>
                  <a:gd name="T3" fmla="*/ 68 h 116"/>
                  <a:gd name="T4" fmla="*/ 61 w 127"/>
                  <a:gd name="T5" fmla="*/ 116 h 116"/>
                  <a:gd name="T6" fmla="*/ 0 w 127"/>
                  <a:gd name="T7" fmla="*/ 61 h 116"/>
                  <a:gd name="T8" fmla="*/ 64 w 12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16">
                    <a:moveTo>
                      <a:pt x="64" y="0"/>
                    </a:moveTo>
                    <a:lnTo>
                      <a:pt x="127" y="68"/>
                    </a:lnTo>
                    <a:lnTo>
                      <a:pt x="61" y="116"/>
                    </a:lnTo>
                    <a:lnTo>
                      <a:pt x="0" y="6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1408" y="2626"/>
                <a:ext cx="161" cy="261"/>
              </a:xfrm>
              <a:custGeom>
                <a:avLst/>
                <a:gdLst>
                  <a:gd name="T0" fmla="*/ 22 w 381"/>
                  <a:gd name="T1" fmla="*/ 198 h 642"/>
                  <a:gd name="T2" fmla="*/ 7 w 381"/>
                  <a:gd name="T3" fmla="*/ 223 h 642"/>
                  <a:gd name="T4" fmla="*/ 0 w 381"/>
                  <a:gd name="T5" fmla="*/ 311 h 642"/>
                  <a:gd name="T6" fmla="*/ 16 w 381"/>
                  <a:gd name="T7" fmla="*/ 540 h 642"/>
                  <a:gd name="T8" fmla="*/ 71 w 381"/>
                  <a:gd name="T9" fmla="*/ 633 h 642"/>
                  <a:gd name="T10" fmla="*/ 146 w 381"/>
                  <a:gd name="T11" fmla="*/ 640 h 642"/>
                  <a:gd name="T12" fmla="*/ 185 w 381"/>
                  <a:gd name="T13" fmla="*/ 617 h 642"/>
                  <a:gd name="T14" fmla="*/ 176 w 381"/>
                  <a:gd name="T15" fmla="*/ 485 h 642"/>
                  <a:gd name="T16" fmla="*/ 152 w 381"/>
                  <a:gd name="T17" fmla="*/ 395 h 642"/>
                  <a:gd name="T18" fmla="*/ 166 w 381"/>
                  <a:gd name="T19" fmla="*/ 397 h 642"/>
                  <a:gd name="T20" fmla="*/ 190 w 381"/>
                  <a:gd name="T21" fmla="*/ 421 h 642"/>
                  <a:gd name="T22" fmla="*/ 201 w 381"/>
                  <a:gd name="T23" fmla="*/ 329 h 642"/>
                  <a:gd name="T24" fmla="*/ 181 w 381"/>
                  <a:gd name="T25" fmla="*/ 245 h 642"/>
                  <a:gd name="T26" fmla="*/ 183 w 381"/>
                  <a:gd name="T27" fmla="*/ 177 h 642"/>
                  <a:gd name="T28" fmla="*/ 197 w 381"/>
                  <a:gd name="T29" fmla="*/ 187 h 642"/>
                  <a:gd name="T30" fmla="*/ 223 w 381"/>
                  <a:gd name="T31" fmla="*/ 209 h 642"/>
                  <a:gd name="T32" fmla="*/ 258 w 381"/>
                  <a:gd name="T33" fmla="*/ 254 h 642"/>
                  <a:gd name="T34" fmla="*/ 262 w 381"/>
                  <a:gd name="T35" fmla="*/ 287 h 642"/>
                  <a:gd name="T36" fmla="*/ 284 w 381"/>
                  <a:gd name="T37" fmla="*/ 315 h 642"/>
                  <a:gd name="T38" fmla="*/ 304 w 381"/>
                  <a:gd name="T39" fmla="*/ 295 h 642"/>
                  <a:gd name="T40" fmla="*/ 335 w 381"/>
                  <a:gd name="T41" fmla="*/ 267 h 642"/>
                  <a:gd name="T42" fmla="*/ 366 w 381"/>
                  <a:gd name="T43" fmla="*/ 245 h 642"/>
                  <a:gd name="T44" fmla="*/ 362 w 381"/>
                  <a:gd name="T45" fmla="*/ 230 h 642"/>
                  <a:gd name="T46" fmla="*/ 340 w 381"/>
                  <a:gd name="T47" fmla="*/ 223 h 642"/>
                  <a:gd name="T48" fmla="*/ 344 w 381"/>
                  <a:gd name="T49" fmla="*/ 196 h 642"/>
                  <a:gd name="T50" fmla="*/ 322 w 381"/>
                  <a:gd name="T51" fmla="*/ 163 h 642"/>
                  <a:gd name="T52" fmla="*/ 306 w 381"/>
                  <a:gd name="T53" fmla="*/ 146 h 642"/>
                  <a:gd name="T54" fmla="*/ 306 w 381"/>
                  <a:gd name="T55" fmla="*/ 104 h 642"/>
                  <a:gd name="T56" fmla="*/ 320 w 381"/>
                  <a:gd name="T57" fmla="*/ 97 h 642"/>
                  <a:gd name="T58" fmla="*/ 313 w 381"/>
                  <a:gd name="T59" fmla="*/ 71 h 642"/>
                  <a:gd name="T60" fmla="*/ 260 w 381"/>
                  <a:gd name="T61" fmla="*/ 64 h 642"/>
                  <a:gd name="T62" fmla="*/ 274 w 381"/>
                  <a:gd name="T63" fmla="*/ 22 h 642"/>
                  <a:gd name="T64" fmla="*/ 166 w 381"/>
                  <a:gd name="T65" fmla="*/ 0 h 642"/>
                  <a:gd name="T66" fmla="*/ 91 w 381"/>
                  <a:gd name="T67" fmla="*/ 17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1" h="642">
                    <a:moveTo>
                      <a:pt x="38" y="102"/>
                    </a:moveTo>
                    <a:lnTo>
                      <a:pt x="22" y="198"/>
                    </a:lnTo>
                    <a:lnTo>
                      <a:pt x="11" y="209"/>
                    </a:lnTo>
                    <a:lnTo>
                      <a:pt x="7" y="223"/>
                    </a:lnTo>
                    <a:lnTo>
                      <a:pt x="2" y="260"/>
                    </a:lnTo>
                    <a:lnTo>
                      <a:pt x="0" y="311"/>
                    </a:lnTo>
                    <a:lnTo>
                      <a:pt x="5" y="364"/>
                    </a:lnTo>
                    <a:lnTo>
                      <a:pt x="16" y="540"/>
                    </a:lnTo>
                    <a:lnTo>
                      <a:pt x="14" y="629"/>
                    </a:lnTo>
                    <a:lnTo>
                      <a:pt x="71" y="633"/>
                    </a:lnTo>
                    <a:lnTo>
                      <a:pt x="122" y="609"/>
                    </a:lnTo>
                    <a:lnTo>
                      <a:pt x="146" y="640"/>
                    </a:lnTo>
                    <a:lnTo>
                      <a:pt x="185" y="642"/>
                    </a:lnTo>
                    <a:lnTo>
                      <a:pt x="185" y="617"/>
                    </a:lnTo>
                    <a:lnTo>
                      <a:pt x="183" y="556"/>
                    </a:lnTo>
                    <a:lnTo>
                      <a:pt x="176" y="485"/>
                    </a:lnTo>
                    <a:lnTo>
                      <a:pt x="157" y="424"/>
                    </a:lnTo>
                    <a:lnTo>
                      <a:pt x="152" y="395"/>
                    </a:lnTo>
                    <a:lnTo>
                      <a:pt x="155" y="395"/>
                    </a:lnTo>
                    <a:lnTo>
                      <a:pt x="166" y="397"/>
                    </a:lnTo>
                    <a:lnTo>
                      <a:pt x="179" y="404"/>
                    </a:lnTo>
                    <a:lnTo>
                      <a:pt x="190" y="421"/>
                    </a:lnTo>
                    <a:lnTo>
                      <a:pt x="212" y="408"/>
                    </a:lnTo>
                    <a:lnTo>
                      <a:pt x="201" y="329"/>
                    </a:lnTo>
                    <a:lnTo>
                      <a:pt x="214" y="329"/>
                    </a:lnTo>
                    <a:lnTo>
                      <a:pt x="181" y="245"/>
                    </a:lnTo>
                    <a:lnTo>
                      <a:pt x="181" y="177"/>
                    </a:lnTo>
                    <a:lnTo>
                      <a:pt x="183" y="177"/>
                    </a:lnTo>
                    <a:lnTo>
                      <a:pt x="188" y="181"/>
                    </a:lnTo>
                    <a:lnTo>
                      <a:pt x="197" y="187"/>
                    </a:lnTo>
                    <a:lnTo>
                      <a:pt x="208" y="194"/>
                    </a:lnTo>
                    <a:lnTo>
                      <a:pt x="223" y="209"/>
                    </a:lnTo>
                    <a:lnTo>
                      <a:pt x="240" y="229"/>
                    </a:lnTo>
                    <a:lnTo>
                      <a:pt x="258" y="254"/>
                    </a:lnTo>
                    <a:lnTo>
                      <a:pt x="278" y="289"/>
                    </a:lnTo>
                    <a:lnTo>
                      <a:pt x="262" y="287"/>
                    </a:lnTo>
                    <a:lnTo>
                      <a:pt x="280" y="318"/>
                    </a:lnTo>
                    <a:lnTo>
                      <a:pt x="284" y="315"/>
                    </a:lnTo>
                    <a:lnTo>
                      <a:pt x="291" y="307"/>
                    </a:lnTo>
                    <a:lnTo>
                      <a:pt x="304" y="295"/>
                    </a:lnTo>
                    <a:lnTo>
                      <a:pt x="318" y="282"/>
                    </a:lnTo>
                    <a:lnTo>
                      <a:pt x="335" y="267"/>
                    </a:lnTo>
                    <a:lnTo>
                      <a:pt x="351" y="254"/>
                    </a:lnTo>
                    <a:lnTo>
                      <a:pt x="366" y="245"/>
                    </a:lnTo>
                    <a:lnTo>
                      <a:pt x="381" y="240"/>
                    </a:lnTo>
                    <a:lnTo>
                      <a:pt x="362" y="230"/>
                    </a:lnTo>
                    <a:lnTo>
                      <a:pt x="355" y="225"/>
                    </a:lnTo>
                    <a:lnTo>
                      <a:pt x="340" y="223"/>
                    </a:lnTo>
                    <a:lnTo>
                      <a:pt x="342" y="214"/>
                    </a:lnTo>
                    <a:lnTo>
                      <a:pt x="344" y="196"/>
                    </a:lnTo>
                    <a:lnTo>
                      <a:pt x="340" y="176"/>
                    </a:lnTo>
                    <a:lnTo>
                      <a:pt x="322" y="163"/>
                    </a:lnTo>
                    <a:lnTo>
                      <a:pt x="317" y="159"/>
                    </a:lnTo>
                    <a:lnTo>
                      <a:pt x="306" y="146"/>
                    </a:lnTo>
                    <a:lnTo>
                      <a:pt x="298" y="128"/>
                    </a:lnTo>
                    <a:lnTo>
                      <a:pt x="306" y="104"/>
                    </a:lnTo>
                    <a:lnTo>
                      <a:pt x="311" y="102"/>
                    </a:lnTo>
                    <a:lnTo>
                      <a:pt x="320" y="97"/>
                    </a:lnTo>
                    <a:lnTo>
                      <a:pt x="324" y="86"/>
                    </a:lnTo>
                    <a:lnTo>
                      <a:pt x="313" y="71"/>
                    </a:lnTo>
                    <a:lnTo>
                      <a:pt x="260" y="71"/>
                    </a:lnTo>
                    <a:lnTo>
                      <a:pt x="260" y="64"/>
                    </a:lnTo>
                    <a:lnTo>
                      <a:pt x="263" y="46"/>
                    </a:lnTo>
                    <a:lnTo>
                      <a:pt x="274" y="22"/>
                    </a:lnTo>
                    <a:lnTo>
                      <a:pt x="302" y="0"/>
                    </a:lnTo>
                    <a:lnTo>
                      <a:pt x="166" y="0"/>
                    </a:lnTo>
                    <a:lnTo>
                      <a:pt x="100" y="174"/>
                    </a:lnTo>
                    <a:lnTo>
                      <a:pt x="91" y="179"/>
                    </a:ln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1538" y="2727"/>
                <a:ext cx="80" cy="55"/>
              </a:xfrm>
              <a:custGeom>
                <a:avLst/>
                <a:gdLst>
                  <a:gd name="T0" fmla="*/ 175 w 192"/>
                  <a:gd name="T1" fmla="*/ 0 h 137"/>
                  <a:gd name="T2" fmla="*/ 172 w 192"/>
                  <a:gd name="T3" fmla="*/ 0 h 137"/>
                  <a:gd name="T4" fmla="*/ 163 w 192"/>
                  <a:gd name="T5" fmla="*/ 0 h 137"/>
                  <a:gd name="T6" fmla="*/ 150 w 192"/>
                  <a:gd name="T7" fmla="*/ 0 h 137"/>
                  <a:gd name="T8" fmla="*/ 133 w 192"/>
                  <a:gd name="T9" fmla="*/ 0 h 137"/>
                  <a:gd name="T10" fmla="*/ 117 w 192"/>
                  <a:gd name="T11" fmla="*/ 2 h 137"/>
                  <a:gd name="T12" fmla="*/ 97 w 192"/>
                  <a:gd name="T13" fmla="*/ 5 h 137"/>
                  <a:gd name="T14" fmla="*/ 80 w 192"/>
                  <a:gd name="T15" fmla="*/ 11 h 137"/>
                  <a:gd name="T16" fmla="*/ 64 w 192"/>
                  <a:gd name="T17" fmla="*/ 18 h 137"/>
                  <a:gd name="T18" fmla="*/ 62 w 192"/>
                  <a:gd name="T19" fmla="*/ 20 h 137"/>
                  <a:gd name="T20" fmla="*/ 54 w 192"/>
                  <a:gd name="T21" fmla="*/ 24 h 137"/>
                  <a:gd name="T22" fmla="*/ 45 w 192"/>
                  <a:gd name="T23" fmla="*/ 29 h 137"/>
                  <a:gd name="T24" fmla="*/ 34 w 192"/>
                  <a:gd name="T25" fmla="*/ 37 h 137"/>
                  <a:gd name="T26" fmla="*/ 23 w 192"/>
                  <a:gd name="T27" fmla="*/ 46 h 137"/>
                  <a:gd name="T28" fmla="*/ 14 w 192"/>
                  <a:gd name="T29" fmla="*/ 53 h 137"/>
                  <a:gd name="T30" fmla="*/ 5 w 192"/>
                  <a:gd name="T31" fmla="*/ 62 h 137"/>
                  <a:gd name="T32" fmla="*/ 1 w 192"/>
                  <a:gd name="T33" fmla="*/ 69 h 137"/>
                  <a:gd name="T34" fmla="*/ 0 w 192"/>
                  <a:gd name="T35" fmla="*/ 86 h 137"/>
                  <a:gd name="T36" fmla="*/ 25 w 192"/>
                  <a:gd name="T37" fmla="*/ 137 h 137"/>
                  <a:gd name="T38" fmla="*/ 27 w 192"/>
                  <a:gd name="T39" fmla="*/ 135 h 137"/>
                  <a:gd name="T40" fmla="*/ 36 w 192"/>
                  <a:gd name="T41" fmla="*/ 130 h 137"/>
                  <a:gd name="T42" fmla="*/ 47 w 192"/>
                  <a:gd name="T43" fmla="*/ 123 h 137"/>
                  <a:gd name="T44" fmla="*/ 60 w 192"/>
                  <a:gd name="T45" fmla="*/ 115 h 137"/>
                  <a:gd name="T46" fmla="*/ 75 w 192"/>
                  <a:gd name="T47" fmla="*/ 108 h 137"/>
                  <a:gd name="T48" fmla="*/ 91 w 192"/>
                  <a:gd name="T49" fmla="*/ 101 h 137"/>
                  <a:gd name="T50" fmla="*/ 106 w 192"/>
                  <a:gd name="T51" fmla="*/ 97 h 137"/>
                  <a:gd name="T52" fmla="*/ 119 w 192"/>
                  <a:gd name="T53" fmla="*/ 95 h 137"/>
                  <a:gd name="T54" fmla="*/ 183 w 192"/>
                  <a:gd name="T55" fmla="*/ 93 h 137"/>
                  <a:gd name="T56" fmla="*/ 184 w 192"/>
                  <a:gd name="T57" fmla="*/ 90 h 137"/>
                  <a:gd name="T58" fmla="*/ 188 w 192"/>
                  <a:gd name="T59" fmla="*/ 79 h 137"/>
                  <a:gd name="T60" fmla="*/ 192 w 192"/>
                  <a:gd name="T61" fmla="*/ 66 h 137"/>
                  <a:gd name="T62" fmla="*/ 188 w 192"/>
                  <a:gd name="T63" fmla="*/ 51 h 137"/>
                  <a:gd name="T64" fmla="*/ 186 w 192"/>
                  <a:gd name="T65" fmla="*/ 51 h 137"/>
                  <a:gd name="T66" fmla="*/ 179 w 192"/>
                  <a:gd name="T67" fmla="*/ 51 h 137"/>
                  <a:gd name="T68" fmla="*/ 168 w 192"/>
                  <a:gd name="T69" fmla="*/ 51 h 137"/>
                  <a:gd name="T70" fmla="*/ 155 w 192"/>
                  <a:gd name="T71" fmla="*/ 49 h 137"/>
                  <a:gd name="T72" fmla="*/ 142 w 192"/>
                  <a:gd name="T73" fmla="*/ 51 h 137"/>
                  <a:gd name="T74" fmla="*/ 131 w 192"/>
                  <a:gd name="T75" fmla="*/ 51 h 137"/>
                  <a:gd name="T76" fmla="*/ 120 w 192"/>
                  <a:gd name="T77" fmla="*/ 53 h 137"/>
                  <a:gd name="T78" fmla="*/ 115 w 192"/>
                  <a:gd name="T79" fmla="*/ 55 h 137"/>
                  <a:gd name="T80" fmla="*/ 117 w 192"/>
                  <a:gd name="T81" fmla="*/ 37 h 137"/>
                  <a:gd name="T82" fmla="*/ 119 w 192"/>
                  <a:gd name="T83" fmla="*/ 35 h 137"/>
                  <a:gd name="T84" fmla="*/ 122 w 192"/>
                  <a:gd name="T85" fmla="*/ 33 h 137"/>
                  <a:gd name="T86" fmla="*/ 128 w 192"/>
                  <a:gd name="T87" fmla="*/ 29 h 137"/>
                  <a:gd name="T88" fmla="*/ 137 w 192"/>
                  <a:gd name="T89" fmla="*/ 24 h 137"/>
                  <a:gd name="T90" fmla="*/ 144 w 192"/>
                  <a:gd name="T91" fmla="*/ 20 h 137"/>
                  <a:gd name="T92" fmla="*/ 153 w 192"/>
                  <a:gd name="T93" fmla="*/ 16 h 137"/>
                  <a:gd name="T94" fmla="*/ 163 w 192"/>
                  <a:gd name="T95" fmla="*/ 15 h 137"/>
                  <a:gd name="T96" fmla="*/ 172 w 192"/>
                  <a:gd name="T97" fmla="*/ 13 h 137"/>
                  <a:gd name="T98" fmla="*/ 175 w 192"/>
                  <a:gd name="T9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37">
                    <a:moveTo>
                      <a:pt x="175" y="0"/>
                    </a:moveTo>
                    <a:lnTo>
                      <a:pt x="172" y="0"/>
                    </a:lnTo>
                    <a:lnTo>
                      <a:pt x="163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17" y="2"/>
                    </a:lnTo>
                    <a:lnTo>
                      <a:pt x="97" y="5"/>
                    </a:lnTo>
                    <a:lnTo>
                      <a:pt x="80" y="11"/>
                    </a:lnTo>
                    <a:lnTo>
                      <a:pt x="64" y="18"/>
                    </a:lnTo>
                    <a:lnTo>
                      <a:pt x="62" y="20"/>
                    </a:lnTo>
                    <a:lnTo>
                      <a:pt x="54" y="24"/>
                    </a:lnTo>
                    <a:lnTo>
                      <a:pt x="45" y="29"/>
                    </a:lnTo>
                    <a:lnTo>
                      <a:pt x="34" y="37"/>
                    </a:lnTo>
                    <a:lnTo>
                      <a:pt x="23" y="46"/>
                    </a:lnTo>
                    <a:lnTo>
                      <a:pt x="14" y="53"/>
                    </a:lnTo>
                    <a:lnTo>
                      <a:pt x="5" y="62"/>
                    </a:lnTo>
                    <a:lnTo>
                      <a:pt x="1" y="69"/>
                    </a:lnTo>
                    <a:lnTo>
                      <a:pt x="0" y="86"/>
                    </a:lnTo>
                    <a:lnTo>
                      <a:pt x="25" y="137"/>
                    </a:lnTo>
                    <a:lnTo>
                      <a:pt x="27" y="135"/>
                    </a:lnTo>
                    <a:lnTo>
                      <a:pt x="36" y="130"/>
                    </a:lnTo>
                    <a:lnTo>
                      <a:pt x="47" y="123"/>
                    </a:lnTo>
                    <a:lnTo>
                      <a:pt x="60" y="115"/>
                    </a:lnTo>
                    <a:lnTo>
                      <a:pt x="75" y="108"/>
                    </a:lnTo>
                    <a:lnTo>
                      <a:pt x="91" y="101"/>
                    </a:lnTo>
                    <a:lnTo>
                      <a:pt x="106" y="97"/>
                    </a:lnTo>
                    <a:lnTo>
                      <a:pt x="119" y="95"/>
                    </a:lnTo>
                    <a:lnTo>
                      <a:pt x="183" y="93"/>
                    </a:lnTo>
                    <a:lnTo>
                      <a:pt x="184" y="90"/>
                    </a:lnTo>
                    <a:lnTo>
                      <a:pt x="188" y="79"/>
                    </a:lnTo>
                    <a:lnTo>
                      <a:pt x="192" y="66"/>
                    </a:lnTo>
                    <a:lnTo>
                      <a:pt x="188" y="51"/>
                    </a:lnTo>
                    <a:lnTo>
                      <a:pt x="186" y="51"/>
                    </a:lnTo>
                    <a:lnTo>
                      <a:pt x="179" y="51"/>
                    </a:lnTo>
                    <a:lnTo>
                      <a:pt x="168" y="51"/>
                    </a:lnTo>
                    <a:lnTo>
                      <a:pt x="155" y="49"/>
                    </a:lnTo>
                    <a:lnTo>
                      <a:pt x="142" y="51"/>
                    </a:lnTo>
                    <a:lnTo>
                      <a:pt x="131" y="51"/>
                    </a:lnTo>
                    <a:lnTo>
                      <a:pt x="120" y="53"/>
                    </a:lnTo>
                    <a:lnTo>
                      <a:pt x="115" y="55"/>
                    </a:lnTo>
                    <a:lnTo>
                      <a:pt x="117" y="37"/>
                    </a:lnTo>
                    <a:lnTo>
                      <a:pt x="119" y="35"/>
                    </a:lnTo>
                    <a:lnTo>
                      <a:pt x="122" y="33"/>
                    </a:lnTo>
                    <a:lnTo>
                      <a:pt x="128" y="29"/>
                    </a:lnTo>
                    <a:lnTo>
                      <a:pt x="137" y="24"/>
                    </a:lnTo>
                    <a:lnTo>
                      <a:pt x="144" y="20"/>
                    </a:lnTo>
                    <a:lnTo>
                      <a:pt x="153" y="16"/>
                    </a:lnTo>
                    <a:lnTo>
                      <a:pt x="163" y="15"/>
                    </a:lnTo>
                    <a:lnTo>
                      <a:pt x="172" y="1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1509" y="2775"/>
                <a:ext cx="100" cy="169"/>
              </a:xfrm>
              <a:custGeom>
                <a:avLst/>
                <a:gdLst>
                  <a:gd name="T0" fmla="*/ 115 w 236"/>
                  <a:gd name="T1" fmla="*/ 38 h 417"/>
                  <a:gd name="T2" fmla="*/ 119 w 236"/>
                  <a:gd name="T3" fmla="*/ 36 h 417"/>
                  <a:gd name="T4" fmla="*/ 130 w 236"/>
                  <a:gd name="T5" fmla="*/ 29 h 417"/>
                  <a:gd name="T6" fmla="*/ 144 w 236"/>
                  <a:gd name="T7" fmla="*/ 22 h 417"/>
                  <a:gd name="T8" fmla="*/ 163 w 236"/>
                  <a:gd name="T9" fmla="*/ 13 h 417"/>
                  <a:gd name="T10" fmla="*/ 183 w 236"/>
                  <a:gd name="T11" fmla="*/ 5 h 417"/>
                  <a:gd name="T12" fmla="*/ 203 w 236"/>
                  <a:gd name="T13" fmla="*/ 0 h 417"/>
                  <a:gd name="T14" fmla="*/ 221 w 236"/>
                  <a:gd name="T15" fmla="*/ 0 h 417"/>
                  <a:gd name="T16" fmla="*/ 236 w 236"/>
                  <a:gd name="T17" fmla="*/ 5 h 417"/>
                  <a:gd name="T18" fmla="*/ 236 w 236"/>
                  <a:gd name="T19" fmla="*/ 13 h 417"/>
                  <a:gd name="T20" fmla="*/ 232 w 236"/>
                  <a:gd name="T21" fmla="*/ 33 h 417"/>
                  <a:gd name="T22" fmla="*/ 229 w 236"/>
                  <a:gd name="T23" fmla="*/ 64 h 417"/>
                  <a:gd name="T24" fmla="*/ 223 w 236"/>
                  <a:gd name="T25" fmla="*/ 100 h 417"/>
                  <a:gd name="T26" fmla="*/ 214 w 236"/>
                  <a:gd name="T27" fmla="*/ 142 h 417"/>
                  <a:gd name="T28" fmla="*/ 205 w 236"/>
                  <a:gd name="T29" fmla="*/ 183 h 417"/>
                  <a:gd name="T30" fmla="*/ 192 w 236"/>
                  <a:gd name="T31" fmla="*/ 221 h 417"/>
                  <a:gd name="T32" fmla="*/ 177 w 236"/>
                  <a:gd name="T33" fmla="*/ 252 h 417"/>
                  <a:gd name="T34" fmla="*/ 154 w 236"/>
                  <a:gd name="T35" fmla="*/ 256 h 417"/>
                  <a:gd name="T36" fmla="*/ 154 w 236"/>
                  <a:gd name="T37" fmla="*/ 263 h 417"/>
                  <a:gd name="T38" fmla="*/ 157 w 236"/>
                  <a:gd name="T39" fmla="*/ 271 h 417"/>
                  <a:gd name="T40" fmla="*/ 168 w 236"/>
                  <a:gd name="T41" fmla="*/ 289 h 417"/>
                  <a:gd name="T42" fmla="*/ 177 w 236"/>
                  <a:gd name="T43" fmla="*/ 311 h 417"/>
                  <a:gd name="T44" fmla="*/ 179 w 236"/>
                  <a:gd name="T45" fmla="*/ 333 h 417"/>
                  <a:gd name="T46" fmla="*/ 68 w 236"/>
                  <a:gd name="T47" fmla="*/ 333 h 417"/>
                  <a:gd name="T48" fmla="*/ 42 w 236"/>
                  <a:gd name="T49" fmla="*/ 417 h 417"/>
                  <a:gd name="T50" fmla="*/ 38 w 236"/>
                  <a:gd name="T51" fmla="*/ 412 h 417"/>
                  <a:gd name="T52" fmla="*/ 46 w 236"/>
                  <a:gd name="T53" fmla="*/ 318 h 417"/>
                  <a:gd name="T54" fmla="*/ 33 w 236"/>
                  <a:gd name="T55" fmla="*/ 309 h 417"/>
                  <a:gd name="T56" fmla="*/ 29 w 236"/>
                  <a:gd name="T57" fmla="*/ 320 h 417"/>
                  <a:gd name="T58" fmla="*/ 0 w 236"/>
                  <a:gd name="T59" fmla="*/ 320 h 417"/>
                  <a:gd name="T60" fmla="*/ 2 w 236"/>
                  <a:gd name="T61" fmla="*/ 315 h 417"/>
                  <a:gd name="T62" fmla="*/ 7 w 236"/>
                  <a:gd name="T63" fmla="*/ 302 h 417"/>
                  <a:gd name="T64" fmla="*/ 14 w 236"/>
                  <a:gd name="T65" fmla="*/ 289 h 417"/>
                  <a:gd name="T66" fmla="*/ 20 w 236"/>
                  <a:gd name="T67" fmla="*/ 280 h 417"/>
                  <a:gd name="T68" fmla="*/ 62 w 236"/>
                  <a:gd name="T69" fmla="*/ 256 h 417"/>
                  <a:gd name="T70" fmla="*/ 115 w 236"/>
                  <a:gd name="T71" fmla="*/ 3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417">
                    <a:moveTo>
                      <a:pt x="115" y="38"/>
                    </a:moveTo>
                    <a:lnTo>
                      <a:pt x="119" y="36"/>
                    </a:lnTo>
                    <a:lnTo>
                      <a:pt x="130" y="29"/>
                    </a:lnTo>
                    <a:lnTo>
                      <a:pt x="144" y="22"/>
                    </a:lnTo>
                    <a:lnTo>
                      <a:pt x="163" y="13"/>
                    </a:lnTo>
                    <a:lnTo>
                      <a:pt x="183" y="5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6" y="5"/>
                    </a:lnTo>
                    <a:lnTo>
                      <a:pt x="236" y="13"/>
                    </a:lnTo>
                    <a:lnTo>
                      <a:pt x="232" y="33"/>
                    </a:lnTo>
                    <a:lnTo>
                      <a:pt x="229" y="64"/>
                    </a:lnTo>
                    <a:lnTo>
                      <a:pt x="223" y="100"/>
                    </a:lnTo>
                    <a:lnTo>
                      <a:pt x="214" y="142"/>
                    </a:lnTo>
                    <a:lnTo>
                      <a:pt x="205" y="183"/>
                    </a:lnTo>
                    <a:lnTo>
                      <a:pt x="192" y="221"/>
                    </a:lnTo>
                    <a:lnTo>
                      <a:pt x="177" y="252"/>
                    </a:lnTo>
                    <a:lnTo>
                      <a:pt x="154" y="256"/>
                    </a:lnTo>
                    <a:lnTo>
                      <a:pt x="154" y="263"/>
                    </a:lnTo>
                    <a:lnTo>
                      <a:pt x="157" y="271"/>
                    </a:lnTo>
                    <a:lnTo>
                      <a:pt x="168" y="289"/>
                    </a:lnTo>
                    <a:lnTo>
                      <a:pt x="177" y="311"/>
                    </a:lnTo>
                    <a:lnTo>
                      <a:pt x="179" y="333"/>
                    </a:lnTo>
                    <a:lnTo>
                      <a:pt x="68" y="333"/>
                    </a:lnTo>
                    <a:lnTo>
                      <a:pt x="42" y="417"/>
                    </a:lnTo>
                    <a:lnTo>
                      <a:pt x="38" y="412"/>
                    </a:lnTo>
                    <a:lnTo>
                      <a:pt x="46" y="318"/>
                    </a:lnTo>
                    <a:lnTo>
                      <a:pt x="33" y="309"/>
                    </a:lnTo>
                    <a:lnTo>
                      <a:pt x="29" y="320"/>
                    </a:lnTo>
                    <a:lnTo>
                      <a:pt x="0" y="320"/>
                    </a:lnTo>
                    <a:lnTo>
                      <a:pt x="2" y="315"/>
                    </a:lnTo>
                    <a:lnTo>
                      <a:pt x="7" y="302"/>
                    </a:lnTo>
                    <a:lnTo>
                      <a:pt x="14" y="289"/>
                    </a:lnTo>
                    <a:lnTo>
                      <a:pt x="20" y="280"/>
                    </a:lnTo>
                    <a:lnTo>
                      <a:pt x="62" y="256"/>
                    </a:lnTo>
                    <a:lnTo>
                      <a:pt x="115" y="38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2157" y="3042"/>
                <a:ext cx="51" cy="38"/>
              </a:xfrm>
              <a:custGeom>
                <a:avLst/>
                <a:gdLst>
                  <a:gd name="T0" fmla="*/ 0 w 122"/>
                  <a:gd name="T1" fmla="*/ 5 h 91"/>
                  <a:gd name="T2" fmla="*/ 78 w 122"/>
                  <a:gd name="T3" fmla="*/ 0 h 91"/>
                  <a:gd name="T4" fmla="*/ 84 w 122"/>
                  <a:gd name="T5" fmla="*/ 7 h 91"/>
                  <a:gd name="T6" fmla="*/ 98 w 122"/>
                  <a:gd name="T7" fmla="*/ 22 h 91"/>
                  <a:gd name="T8" fmla="*/ 113 w 122"/>
                  <a:gd name="T9" fmla="*/ 42 h 91"/>
                  <a:gd name="T10" fmla="*/ 122 w 122"/>
                  <a:gd name="T11" fmla="*/ 58 h 91"/>
                  <a:gd name="T12" fmla="*/ 100 w 122"/>
                  <a:gd name="T13" fmla="*/ 44 h 91"/>
                  <a:gd name="T14" fmla="*/ 93 w 122"/>
                  <a:gd name="T15" fmla="*/ 47 h 91"/>
                  <a:gd name="T16" fmla="*/ 93 w 122"/>
                  <a:gd name="T17" fmla="*/ 53 h 91"/>
                  <a:gd name="T18" fmla="*/ 91 w 122"/>
                  <a:gd name="T19" fmla="*/ 62 h 91"/>
                  <a:gd name="T20" fmla="*/ 87 w 122"/>
                  <a:gd name="T21" fmla="*/ 75 h 91"/>
                  <a:gd name="T22" fmla="*/ 84 w 122"/>
                  <a:gd name="T23" fmla="*/ 84 h 91"/>
                  <a:gd name="T24" fmla="*/ 53 w 122"/>
                  <a:gd name="T25" fmla="*/ 91 h 91"/>
                  <a:gd name="T26" fmla="*/ 58 w 122"/>
                  <a:gd name="T27" fmla="*/ 71 h 91"/>
                  <a:gd name="T28" fmla="*/ 43 w 122"/>
                  <a:gd name="T29" fmla="*/ 71 h 91"/>
                  <a:gd name="T30" fmla="*/ 36 w 122"/>
                  <a:gd name="T31" fmla="*/ 80 h 91"/>
                  <a:gd name="T32" fmla="*/ 9 w 122"/>
                  <a:gd name="T33" fmla="*/ 80 h 91"/>
                  <a:gd name="T34" fmla="*/ 9 w 122"/>
                  <a:gd name="T35" fmla="*/ 71 h 91"/>
                  <a:gd name="T36" fmla="*/ 11 w 122"/>
                  <a:gd name="T37" fmla="*/ 51 h 91"/>
                  <a:gd name="T38" fmla="*/ 7 w 122"/>
                  <a:gd name="T39" fmla="*/ 27 h 91"/>
                  <a:gd name="T40" fmla="*/ 0 w 122"/>
                  <a:gd name="T41" fmla="*/ 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91">
                    <a:moveTo>
                      <a:pt x="0" y="5"/>
                    </a:moveTo>
                    <a:lnTo>
                      <a:pt x="78" y="0"/>
                    </a:lnTo>
                    <a:lnTo>
                      <a:pt x="84" y="7"/>
                    </a:lnTo>
                    <a:lnTo>
                      <a:pt x="98" y="22"/>
                    </a:lnTo>
                    <a:lnTo>
                      <a:pt x="113" y="42"/>
                    </a:lnTo>
                    <a:lnTo>
                      <a:pt x="122" y="58"/>
                    </a:lnTo>
                    <a:lnTo>
                      <a:pt x="100" y="44"/>
                    </a:lnTo>
                    <a:lnTo>
                      <a:pt x="93" y="47"/>
                    </a:lnTo>
                    <a:lnTo>
                      <a:pt x="93" y="53"/>
                    </a:lnTo>
                    <a:lnTo>
                      <a:pt x="91" y="62"/>
                    </a:lnTo>
                    <a:lnTo>
                      <a:pt x="87" y="75"/>
                    </a:lnTo>
                    <a:lnTo>
                      <a:pt x="84" y="84"/>
                    </a:lnTo>
                    <a:lnTo>
                      <a:pt x="53" y="91"/>
                    </a:lnTo>
                    <a:lnTo>
                      <a:pt x="58" y="71"/>
                    </a:lnTo>
                    <a:lnTo>
                      <a:pt x="43" y="71"/>
                    </a:lnTo>
                    <a:lnTo>
                      <a:pt x="36" y="80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11" y="51"/>
                    </a:lnTo>
                    <a:lnTo>
                      <a:pt x="7" y="2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698" y="2902"/>
                <a:ext cx="1724" cy="430"/>
              </a:xfrm>
              <a:custGeom>
                <a:avLst/>
                <a:gdLst>
                  <a:gd name="T0" fmla="*/ 0 w 3624"/>
                  <a:gd name="T1" fmla="*/ 0 h 901"/>
                  <a:gd name="T2" fmla="*/ 3624 w 3624"/>
                  <a:gd name="T3" fmla="*/ 283 h 901"/>
                  <a:gd name="T4" fmla="*/ 3624 w 3624"/>
                  <a:gd name="T5" fmla="*/ 901 h 901"/>
                  <a:gd name="T6" fmla="*/ 1480 w 3624"/>
                  <a:gd name="T7" fmla="*/ 901 h 901"/>
                  <a:gd name="T8" fmla="*/ 0 w 3624"/>
                  <a:gd name="T9" fmla="*/ 707 h 901"/>
                  <a:gd name="T10" fmla="*/ 0 w 3624"/>
                  <a:gd name="T11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4" h="901">
                    <a:moveTo>
                      <a:pt x="0" y="0"/>
                    </a:moveTo>
                    <a:lnTo>
                      <a:pt x="3624" y="283"/>
                    </a:lnTo>
                    <a:lnTo>
                      <a:pt x="3624" y="901"/>
                    </a:lnTo>
                    <a:lnTo>
                      <a:pt x="1480" y="901"/>
                    </a:lnTo>
                    <a:lnTo>
                      <a:pt x="0" y="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1717" y="3157"/>
                <a:ext cx="51" cy="66"/>
              </a:xfrm>
              <a:custGeom>
                <a:avLst/>
                <a:gdLst>
                  <a:gd name="T0" fmla="*/ 53 w 106"/>
                  <a:gd name="T1" fmla="*/ 137 h 137"/>
                  <a:gd name="T2" fmla="*/ 74 w 106"/>
                  <a:gd name="T3" fmla="*/ 132 h 137"/>
                  <a:gd name="T4" fmla="*/ 92 w 106"/>
                  <a:gd name="T5" fmla="*/ 118 h 137"/>
                  <a:gd name="T6" fmla="*/ 103 w 106"/>
                  <a:gd name="T7" fmla="*/ 95 h 137"/>
                  <a:gd name="T8" fmla="*/ 106 w 106"/>
                  <a:gd name="T9" fmla="*/ 69 h 137"/>
                  <a:gd name="T10" fmla="*/ 103 w 106"/>
                  <a:gd name="T11" fmla="*/ 42 h 137"/>
                  <a:gd name="T12" fmla="*/ 92 w 106"/>
                  <a:gd name="T13" fmla="*/ 21 h 137"/>
                  <a:gd name="T14" fmla="*/ 74 w 106"/>
                  <a:gd name="T15" fmla="*/ 5 h 137"/>
                  <a:gd name="T16" fmla="*/ 53 w 106"/>
                  <a:gd name="T17" fmla="*/ 0 h 137"/>
                  <a:gd name="T18" fmla="*/ 33 w 106"/>
                  <a:gd name="T19" fmla="*/ 5 h 137"/>
                  <a:gd name="T20" fmla="*/ 17 w 106"/>
                  <a:gd name="T21" fmla="*/ 21 h 137"/>
                  <a:gd name="T22" fmla="*/ 4 w 106"/>
                  <a:gd name="T23" fmla="*/ 42 h 137"/>
                  <a:gd name="T24" fmla="*/ 0 w 106"/>
                  <a:gd name="T25" fmla="*/ 69 h 137"/>
                  <a:gd name="T26" fmla="*/ 4 w 106"/>
                  <a:gd name="T27" fmla="*/ 95 h 137"/>
                  <a:gd name="T28" fmla="*/ 17 w 106"/>
                  <a:gd name="T29" fmla="*/ 118 h 137"/>
                  <a:gd name="T30" fmla="*/ 33 w 106"/>
                  <a:gd name="T31" fmla="*/ 132 h 137"/>
                  <a:gd name="T32" fmla="*/ 53 w 106"/>
                  <a:gd name="T3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37">
                    <a:moveTo>
                      <a:pt x="53" y="137"/>
                    </a:moveTo>
                    <a:lnTo>
                      <a:pt x="74" y="132"/>
                    </a:lnTo>
                    <a:lnTo>
                      <a:pt x="92" y="118"/>
                    </a:lnTo>
                    <a:lnTo>
                      <a:pt x="103" y="95"/>
                    </a:lnTo>
                    <a:lnTo>
                      <a:pt x="106" y="69"/>
                    </a:lnTo>
                    <a:lnTo>
                      <a:pt x="103" y="42"/>
                    </a:lnTo>
                    <a:lnTo>
                      <a:pt x="92" y="21"/>
                    </a:lnTo>
                    <a:lnTo>
                      <a:pt x="74" y="5"/>
                    </a:lnTo>
                    <a:lnTo>
                      <a:pt x="53" y="0"/>
                    </a:lnTo>
                    <a:lnTo>
                      <a:pt x="33" y="5"/>
                    </a:lnTo>
                    <a:lnTo>
                      <a:pt x="17" y="21"/>
                    </a:lnTo>
                    <a:lnTo>
                      <a:pt x="4" y="42"/>
                    </a:lnTo>
                    <a:lnTo>
                      <a:pt x="0" y="69"/>
                    </a:lnTo>
                    <a:lnTo>
                      <a:pt x="4" y="95"/>
                    </a:lnTo>
                    <a:lnTo>
                      <a:pt x="17" y="118"/>
                    </a:lnTo>
                    <a:lnTo>
                      <a:pt x="33" y="132"/>
                    </a:lnTo>
                    <a:lnTo>
                      <a:pt x="53" y="137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1797" y="3167"/>
                <a:ext cx="53" cy="68"/>
              </a:xfrm>
              <a:custGeom>
                <a:avLst/>
                <a:gdLst>
                  <a:gd name="T0" fmla="*/ 55 w 110"/>
                  <a:gd name="T1" fmla="*/ 143 h 143"/>
                  <a:gd name="T2" fmla="*/ 66 w 110"/>
                  <a:gd name="T3" fmla="*/ 141 h 143"/>
                  <a:gd name="T4" fmla="*/ 75 w 110"/>
                  <a:gd name="T5" fmla="*/ 138 h 143"/>
                  <a:gd name="T6" fmla="*/ 86 w 110"/>
                  <a:gd name="T7" fmla="*/ 131 h 143"/>
                  <a:gd name="T8" fmla="*/ 93 w 110"/>
                  <a:gd name="T9" fmla="*/ 122 h 143"/>
                  <a:gd name="T10" fmla="*/ 100 w 110"/>
                  <a:gd name="T11" fmla="*/ 111 h 143"/>
                  <a:gd name="T12" fmla="*/ 106 w 110"/>
                  <a:gd name="T13" fmla="*/ 101 h 143"/>
                  <a:gd name="T14" fmla="*/ 108 w 110"/>
                  <a:gd name="T15" fmla="*/ 87 h 143"/>
                  <a:gd name="T16" fmla="*/ 110 w 110"/>
                  <a:gd name="T17" fmla="*/ 72 h 143"/>
                  <a:gd name="T18" fmla="*/ 108 w 110"/>
                  <a:gd name="T19" fmla="*/ 58 h 143"/>
                  <a:gd name="T20" fmla="*/ 106 w 110"/>
                  <a:gd name="T21" fmla="*/ 44 h 143"/>
                  <a:gd name="T22" fmla="*/ 100 w 110"/>
                  <a:gd name="T23" fmla="*/ 32 h 143"/>
                  <a:gd name="T24" fmla="*/ 93 w 110"/>
                  <a:gd name="T25" fmla="*/ 21 h 143"/>
                  <a:gd name="T26" fmla="*/ 86 w 110"/>
                  <a:gd name="T27" fmla="*/ 13 h 143"/>
                  <a:gd name="T28" fmla="*/ 75 w 110"/>
                  <a:gd name="T29" fmla="*/ 6 h 143"/>
                  <a:gd name="T30" fmla="*/ 66 w 110"/>
                  <a:gd name="T31" fmla="*/ 2 h 143"/>
                  <a:gd name="T32" fmla="*/ 55 w 110"/>
                  <a:gd name="T33" fmla="*/ 0 h 143"/>
                  <a:gd name="T34" fmla="*/ 44 w 110"/>
                  <a:gd name="T35" fmla="*/ 2 h 143"/>
                  <a:gd name="T36" fmla="*/ 33 w 110"/>
                  <a:gd name="T37" fmla="*/ 6 h 143"/>
                  <a:gd name="T38" fmla="*/ 24 w 110"/>
                  <a:gd name="T39" fmla="*/ 13 h 143"/>
                  <a:gd name="T40" fmla="*/ 16 w 110"/>
                  <a:gd name="T41" fmla="*/ 21 h 143"/>
                  <a:gd name="T42" fmla="*/ 9 w 110"/>
                  <a:gd name="T43" fmla="*/ 32 h 143"/>
                  <a:gd name="T44" fmla="*/ 3 w 110"/>
                  <a:gd name="T45" fmla="*/ 44 h 143"/>
                  <a:gd name="T46" fmla="*/ 2 w 110"/>
                  <a:gd name="T47" fmla="*/ 58 h 143"/>
                  <a:gd name="T48" fmla="*/ 0 w 110"/>
                  <a:gd name="T49" fmla="*/ 72 h 143"/>
                  <a:gd name="T50" fmla="*/ 2 w 110"/>
                  <a:gd name="T51" fmla="*/ 87 h 143"/>
                  <a:gd name="T52" fmla="*/ 3 w 110"/>
                  <a:gd name="T53" fmla="*/ 101 h 143"/>
                  <a:gd name="T54" fmla="*/ 9 w 110"/>
                  <a:gd name="T55" fmla="*/ 111 h 143"/>
                  <a:gd name="T56" fmla="*/ 16 w 110"/>
                  <a:gd name="T57" fmla="*/ 122 h 143"/>
                  <a:gd name="T58" fmla="*/ 24 w 110"/>
                  <a:gd name="T59" fmla="*/ 131 h 143"/>
                  <a:gd name="T60" fmla="*/ 33 w 110"/>
                  <a:gd name="T61" fmla="*/ 138 h 143"/>
                  <a:gd name="T62" fmla="*/ 44 w 110"/>
                  <a:gd name="T63" fmla="*/ 141 h 143"/>
                  <a:gd name="T64" fmla="*/ 55 w 110"/>
                  <a:gd name="T6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43">
                    <a:moveTo>
                      <a:pt x="55" y="143"/>
                    </a:moveTo>
                    <a:lnTo>
                      <a:pt x="66" y="141"/>
                    </a:lnTo>
                    <a:lnTo>
                      <a:pt x="75" y="138"/>
                    </a:lnTo>
                    <a:lnTo>
                      <a:pt x="86" y="131"/>
                    </a:lnTo>
                    <a:lnTo>
                      <a:pt x="93" y="122"/>
                    </a:lnTo>
                    <a:lnTo>
                      <a:pt x="100" y="111"/>
                    </a:lnTo>
                    <a:lnTo>
                      <a:pt x="106" y="101"/>
                    </a:lnTo>
                    <a:lnTo>
                      <a:pt x="108" y="87"/>
                    </a:lnTo>
                    <a:lnTo>
                      <a:pt x="110" y="72"/>
                    </a:lnTo>
                    <a:lnTo>
                      <a:pt x="108" y="58"/>
                    </a:lnTo>
                    <a:lnTo>
                      <a:pt x="106" y="44"/>
                    </a:lnTo>
                    <a:lnTo>
                      <a:pt x="100" y="32"/>
                    </a:lnTo>
                    <a:lnTo>
                      <a:pt x="93" y="21"/>
                    </a:lnTo>
                    <a:lnTo>
                      <a:pt x="86" y="13"/>
                    </a:lnTo>
                    <a:lnTo>
                      <a:pt x="75" y="6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6"/>
                    </a:lnTo>
                    <a:lnTo>
                      <a:pt x="24" y="13"/>
                    </a:lnTo>
                    <a:lnTo>
                      <a:pt x="16" y="21"/>
                    </a:lnTo>
                    <a:lnTo>
                      <a:pt x="9" y="32"/>
                    </a:lnTo>
                    <a:lnTo>
                      <a:pt x="3" y="44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2" y="87"/>
                    </a:lnTo>
                    <a:lnTo>
                      <a:pt x="3" y="101"/>
                    </a:lnTo>
                    <a:lnTo>
                      <a:pt x="9" y="111"/>
                    </a:lnTo>
                    <a:lnTo>
                      <a:pt x="16" y="122"/>
                    </a:lnTo>
                    <a:lnTo>
                      <a:pt x="24" y="131"/>
                    </a:lnTo>
                    <a:lnTo>
                      <a:pt x="33" y="138"/>
                    </a:lnTo>
                    <a:lnTo>
                      <a:pt x="44" y="141"/>
                    </a:lnTo>
                    <a:lnTo>
                      <a:pt x="55" y="143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1879" y="3177"/>
                <a:ext cx="53" cy="70"/>
              </a:xfrm>
              <a:custGeom>
                <a:avLst/>
                <a:gdLst>
                  <a:gd name="T0" fmla="*/ 57 w 114"/>
                  <a:gd name="T1" fmla="*/ 148 h 148"/>
                  <a:gd name="T2" fmla="*/ 68 w 114"/>
                  <a:gd name="T3" fmla="*/ 146 h 148"/>
                  <a:gd name="T4" fmla="*/ 79 w 114"/>
                  <a:gd name="T5" fmla="*/ 143 h 148"/>
                  <a:gd name="T6" fmla="*/ 88 w 114"/>
                  <a:gd name="T7" fmla="*/ 136 h 148"/>
                  <a:gd name="T8" fmla="*/ 97 w 114"/>
                  <a:gd name="T9" fmla="*/ 127 h 148"/>
                  <a:gd name="T10" fmla="*/ 104 w 114"/>
                  <a:gd name="T11" fmla="*/ 115 h 148"/>
                  <a:gd name="T12" fmla="*/ 110 w 114"/>
                  <a:gd name="T13" fmla="*/ 102 h 148"/>
                  <a:gd name="T14" fmla="*/ 112 w 114"/>
                  <a:gd name="T15" fmla="*/ 88 h 148"/>
                  <a:gd name="T16" fmla="*/ 114 w 114"/>
                  <a:gd name="T17" fmla="*/ 74 h 148"/>
                  <a:gd name="T18" fmla="*/ 112 w 114"/>
                  <a:gd name="T19" fmla="*/ 60 h 148"/>
                  <a:gd name="T20" fmla="*/ 110 w 114"/>
                  <a:gd name="T21" fmla="*/ 46 h 148"/>
                  <a:gd name="T22" fmla="*/ 104 w 114"/>
                  <a:gd name="T23" fmla="*/ 34 h 148"/>
                  <a:gd name="T24" fmla="*/ 97 w 114"/>
                  <a:gd name="T25" fmla="*/ 22 h 148"/>
                  <a:gd name="T26" fmla="*/ 88 w 114"/>
                  <a:gd name="T27" fmla="*/ 13 h 148"/>
                  <a:gd name="T28" fmla="*/ 79 w 114"/>
                  <a:gd name="T29" fmla="*/ 6 h 148"/>
                  <a:gd name="T30" fmla="*/ 68 w 114"/>
                  <a:gd name="T31" fmla="*/ 2 h 148"/>
                  <a:gd name="T32" fmla="*/ 57 w 114"/>
                  <a:gd name="T33" fmla="*/ 0 h 148"/>
                  <a:gd name="T34" fmla="*/ 46 w 114"/>
                  <a:gd name="T35" fmla="*/ 2 h 148"/>
                  <a:gd name="T36" fmla="*/ 35 w 114"/>
                  <a:gd name="T37" fmla="*/ 6 h 148"/>
                  <a:gd name="T38" fmla="*/ 26 w 114"/>
                  <a:gd name="T39" fmla="*/ 13 h 148"/>
                  <a:gd name="T40" fmla="*/ 17 w 114"/>
                  <a:gd name="T41" fmla="*/ 22 h 148"/>
                  <a:gd name="T42" fmla="*/ 9 w 114"/>
                  <a:gd name="T43" fmla="*/ 34 h 148"/>
                  <a:gd name="T44" fmla="*/ 4 w 114"/>
                  <a:gd name="T45" fmla="*/ 46 h 148"/>
                  <a:gd name="T46" fmla="*/ 2 w 114"/>
                  <a:gd name="T47" fmla="*/ 60 h 148"/>
                  <a:gd name="T48" fmla="*/ 0 w 114"/>
                  <a:gd name="T49" fmla="*/ 74 h 148"/>
                  <a:gd name="T50" fmla="*/ 2 w 114"/>
                  <a:gd name="T51" fmla="*/ 88 h 148"/>
                  <a:gd name="T52" fmla="*/ 4 w 114"/>
                  <a:gd name="T53" fmla="*/ 102 h 148"/>
                  <a:gd name="T54" fmla="*/ 9 w 114"/>
                  <a:gd name="T55" fmla="*/ 115 h 148"/>
                  <a:gd name="T56" fmla="*/ 17 w 114"/>
                  <a:gd name="T57" fmla="*/ 127 h 148"/>
                  <a:gd name="T58" fmla="*/ 26 w 114"/>
                  <a:gd name="T59" fmla="*/ 136 h 148"/>
                  <a:gd name="T60" fmla="*/ 35 w 114"/>
                  <a:gd name="T61" fmla="*/ 143 h 148"/>
                  <a:gd name="T62" fmla="*/ 46 w 114"/>
                  <a:gd name="T63" fmla="*/ 146 h 148"/>
                  <a:gd name="T64" fmla="*/ 57 w 114"/>
                  <a:gd name="T6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148">
                    <a:moveTo>
                      <a:pt x="57" y="148"/>
                    </a:moveTo>
                    <a:lnTo>
                      <a:pt x="68" y="146"/>
                    </a:lnTo>
                    <a:lnTo>
                      <a:pt x="79" y="143"/>
                    </a:lnTo>
                    <a:lnTo>
                      <a:pt x="88" y="136"/>
                    </a:lnTo>
                    <a:lnTo>
                      <a:pt x="97" y="127"/>
                    </a:lnTo>
                    <a:lnTo>
                      <a:pt x="104" y="115"/>
                    </a:lnTo>
                    <a:lnTo>
                      <a:pt x="110" y="102"/>
                    </a:lnTo>
                    <a:lnTo>
                      <a:pt x="112" y="88"/>
                    </a:lnTo>
                    <a:lnTo>
                      <a:pt x="114" y="74"/>
                    </a:lnTo>
                    <a:lnTo>
                      <a:pt x="112" y="60"/>
                    </a:lnTo>
                    <a:lnTo>
                      <a:pt x="110" y="46"/>
                    </a:lnTo>
                    <a:lnTo>
                      <a:pt x="104" y="34"/>
                    </a:lnTo>
                    <a:lnTo>
                      <a:pt x="97" y="22"/>
                    </a:lnTo>
                    <a:lnTo>
                      <a:pt x="88" y="13"/>
                    </a:lnTo>
                    <a:lnTo>
                      <a:pt x="79" y="6"/>
                    </a:lnTo>
                    <a:lnTo>
                      <a:pt x="68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5" y="6"/>
                    </a:lnTo>
                    <a:lnTo>
                      <a:pt x="26" y="13"/>
                    </a:lnTo>
                    <a:lnTo>
                      <a:pt x="17" y="22"/>
                    </a:lnTo>
                    <a:lnTo>
                      <a:pt x="9" y="34"/>
                    </a:lnTo>
                    <a:lnTo>
                      <a:pt x="4" y="46"/>
                    </a:lnTo>
                    <a:lnTo>
                      <a:pt x="2" y="60"/>
                    </a:lnTo>
                    <a:lnTo>
                      <a:pt x="0" y="74"/>
                    </a:lnTo>
                    <a:lnTo>
                      <a:pt x="2" y="88"/>
                    </a:lnTo>
                    <a:lnTo>
                      <a:pt x="4" y="102"/>
                    </a:lnTo>
                    <a:lnTo>
                      <a:pt x="9" y="115"/>
                    </a:lnTo>
                    <a:lnTo>
                      <a:pt x="17" y="127"/>
                    </a:lnTo>
                    <a:lnTo>
                      <a:pt x="26" y="136"/>
                    </a:lnTo>
                    <a:lnTo>
                      <a:pt x="35" y="143"/>
                    </a:lnTo>
                    <a:lnTo>
                      <a:pt x="46" y="146"/>
                    </a:lnTo>
                    <a:lnTo>
                      <a:pt x="57" y="148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1961" y="3187"/>
                <a:ext cx="55" cy="72"/>
              </a:xfrm>
              <a:custGeom>
                <a:avLst/>
                <a:gdLst>
                  <a:gd name="T0" fmla="*/ 59 w 117"/>
                  <a:gd name="T1" fmla="*/ 151 h 151"/>
                  <a:gd name="T2" fmla="*/ 72 w 117"/>
                  <a:gd name="T3" fmla="*/ 149 h 151"/>
                  <a:gd name="T4" fmla="*/ 83 w 117"/>
                  <a:gd name="T5" fmla="*/ 146 h 151"/>
                  <a:gd name="T6" fmla="*/ 92 w 117"/>
                  <a:gd name="T7" fmla="*/ 139 h 151"/>
                  <a:gd name="T8" fmla="*/ 101 w 117"/>
                  <a:gd name="T9" fmla="*/ 128 h 151"/>
                  <a:gd name="T10" fmla="*/ 108 w 117"/>
                  <a:gd name="T11" fmla="*/ 117 h 151"/>
                  <a:gd name="T12" fmla="*/ 114 w 117"/>
                  <a:gd name="T13" fmla="*/ 105 h 151"/>
                  <a:gd name="T14" fmla="*/ 116 w 117"/>
                  <a:gd name="T15" fmla="*/ 91 h 151"/>
                  <a:gd name="T16" fmla="*/ 117 w 117"/>
                  <a:gd name="T17" fmla="*/ 75 h 151"/>
                  <a:gd name="T18" fmla="*/ 116 w 117"/>
                  <a:gd name="T19" fmla="*/ 59 h 151"/>
                  <a:gd name="T20" fmla="*/ 114 w 117"/>
                  <a:gd name="T21" fmla="*/ 45 h 151"/>
                  <a:gd name="T22" fmla="*/ 108 w 117"/>
                  <a:gd name="T23" fmla="*/ 33 h 151"/>
                  <a:gd name="T24" fmla="*/ 101 w 117"/>
                  <a:gd name="T25" fmla="*/ 21 h 151"/>
                  <a:gd name="T26" fmla="*/ 92 w 117"/>
                  <a:gd name="T27" fmla="*/ 12 h 151"/>
                  <a:gd name="T28" fmla="*/ 83 w 117"/>
                  <a:gd name="T29" fmla="*/ 5 h 151"/>
                  <a:gd name="T30" fmla="*/ 72 w 117"/>
                  <a:gd name="T31" fmla="*/ 1 h 151"/>
                  <a:gd name="T32" fmla="*/ 59 w 117"/>
                  <a:gd name="T33" fmla="*/ 0 h 151"/>
                  <a:gd name="T34" fmla="*/ 46 w 117"/>
                  <a:gd name="T35" fmla="*/ 1 h 151"/>
                  <a:gd name="T36" fmla="*/ 35 w 117"/>
                  <a:gd name="T37" fmla="*/ 5 h 151"/>
                  <a:gd name="T38" fmla="*/ 26 w 117"/>
                  <a:gd name="T39" fmla="*/ 12 h 151"/>
                  <a:gd name="T40" fmla="*/ 17 w 117"/>
                  <a:gd name="T41" fmla="*/ 21 h 151"/>
                  <a:gd name="T42" fmla="*/ 9 w 117"/>
                  <a:gd name="T43" fmla="*/ 33 h 151"/>
                  <a:gd name="T44" fmla="*/ 4 w 117"/>
                  <a:gd name="T45" fmla="*/ 45 h 151"/>
                  <a:gd name="T46" fmla="*/ 2 w 117"/>
                  <a:gd name="T47" fmla="*/ 59 h 151"/>
                  <a:gd name="T48" fmla="*/ 0 w 117"/>
                  <a:gd name="T49" fmla="*/ 75 h 151"/>
                  <a:gd name="T50" fmla="*/ 2 w 117"/>
                  <a:gd name="T51" fmla="*/ 91 h 151"/>
                  <a:gd name="T52" fmla="*/ 4 w 117"/>
                  <a:gd name="T53" fmla="*/ 105 h 151"/>
                  <a:gd name="T54" fmla="*/ 9 w 117"/>
                  <a:gd name="T55" fmla="*/ 117 h 151"/>
                  <a:gd name="T56" fmla="*/ 17 w 117"/>
                  <a:gd name="T57" fmla="*/ 128 h 151"/>
                  <a:gd name="T58" fmla="*/ 26 w 117"/>
                  <a:gd name="T59" fmla="*/ 139 h 151"/>
                  <a:gd name="T60" fmla="*/ 35 w 117"/>
                  <a:gd name="T61" fmla="*/ 146 h 151"/>
                  <a:gd name="T62" fmla="*/ 46 w 117"/>
                  <a:gd name="T63" fmla="*/ 149 h 151"/>
                  <a:gd name="T64" fmla="*/ 59 w 117"/>
                  <a:gd name="T6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51">
                    <a:moveTo>
                      <a:pt x="59" y="151"/>
                    </a:moveTo>
                    <a:lnTo>
                      <a:pt x="72" y="149"/>
                    </a:lnTo>
                    <a:lnTo>
                      <a:pt x="83" y="146"/>
                    </a:lnTo>
                    <a:lnTo>
                      <a:pt x="92" y="139"/>
                    </a:lnTo>
                    <a:lnTo>
                      <a:pt x="101" y="128"/>
                    </a:lnTo>
                    <a:lnTo>
                      <a:pt x="108" y="117"/>
                    </a:lnTo>
                    <a:lnTo>
                      <a:pt x="114" y="105"/>
                    </a:lnTo>
                    <a:lnTo>
                      <a:pt x="116" y="91"/>
                    </a:lnTo>
                    <a:lnTo>
                      <a:pt x="117" y="75"/>
                    </a:lnTo>
                    <a:lnTo>
                      <a:pt x="116" y="59"/>
                    </a:lnTo>
                    <a:lnTo>
                      <a:pt x="114" y="45"/>
                    </a:lnTo>
                    <a:lnTo>
                      <a:pt x="108" y="33"/>
                    </a:lnTo>
                    <a:lnTo>
                      <a:pt x="101" y="21"/>
                    </a:lnTo>
                    <a:lnTo>
                      <a:pt x="92" y="12"/>
                    </a:lnTo>
                    <a:lnTo>
                      <a:pt x="83" y="5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5"/>
                    </a:lnTo>
                    <a:lnTo>
                      <a:pt x="26" y="12"/>
                    </a:lnTo>
                    <a:lnTo>
                      <a:pt x="17" y="21"/>
                    </a:lnTo>
                    <a:lnTo>
                      <a:pt x="9" y="33"/>
                    </a:lnTo>
                    <a:lnTo>
                      <a:pt x="4" y="45"/>
                    </a:lnTo>
                    <a:lnTo>
                      <a:pt x="2" y="59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4" y="105"/>
                    </a:lnTo>
                    <a:lnTo>
                      <a:pt x="9" y="117"/>
                    </a:lnTo>
                    <a:lnTo>
                      <a:pt x="17" y="128"/>
                    </a:lnTo>
                    <a:lnTo>
                      <a:pt x="26" y="139"/>
                    </a:lnTo>
                    <a:lnTo>
                      <a:pt x="35" y="146"/>
                    </a:lnTo>
                    <a:lnTo>
                      <a:pt x="46" y="149"/>
                    </a:lnTo>
                    <a:lnTo>
                      <a:pt x="59" y="151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54"/>
              <p:cNvSpPr>
                <a:spLocks/>
              </p:cNvSpPr>
              <p:nvPr/>
            </p:nvSpPr>
            <p:spPr bwMode="auto">
              <a:xfrm>
                <a:off x="2046" y="3198"/>
                <a:ext cx="58" cy="74"/>
              </a:xfrm>
              <a:custGeom>
                <a:avLst/>
                <a:gdLst>
                  <a:gd name="T0" fmla="*/ 60 w 121"/>
                  <a:gd name="T1" fmla="*/ 155 h 155"/>
                  <a:gd name="T2" fmla="*/ 73 w 121"/>
                  <a:gd name="T3" fmla="*/ 154 h 155"/>
                  <a:gd name="T4" fmla="*/ 84 w 121"/>
                  <a:gd name="T5" fmla="*/ 150 h 155"/>
                  <a:gd name="T6" fmla="*/ 95 w 121"/>
                  <a:gd name="T7" fmla="*/ 143 h 155"/>
                  <a:gd name="T8" fmla="*/ 104 w 121"/>
                  <a:gd name="T9" fmla="*/ 132 h 155"/>
                  <a:gd name="T10" fmla="*/ 111 w 121"/>
                  <a:gd name="T11" fmla="*/ 122 h 155"/>
                  <a:gd name="T12" fmla="*/ 117 w 121"/>
                  <a:gd name="T13" fmla="*/ 108 h 155"/>
                  <a:gd name="T14" fmla="*/ 119 w 121"/>
                  <a:gd name="T15" fmla="*/ 94 h 155"/>
                  <a:gd name="T16" fmla="*/ 121 w 121"/>
                  <a:gd name="T17" fmla="*/ 78 h 155"/>
                  <a:gd name="T18" fmla="*/ 119 w 121"/>
                  <a:gd name="T19" fmla="*/ 62 h 155"/>
                  <a:gd name="T20" fmla="*/ 117 w 121"/>
                  <a:gd name="T21" fmla="*/ 48 h 155"/>
                  <a:gd name="T22" fmla="*/ 111 w 121"/>
                  <a:gd name="T23" fmla="*/ 36 h 155"/>
                  <a:gd name="T24" fmla="*/ 104 w 121"/>
                  <a:gd name="T25" fmla="*/ 23 h 155"/>
                  <a:gd name="T26" fmla="*/ 95 w 121"/>
                  <a:gd name="T27" fmla="*/ 14 h 155"/>
                  <a:gd name="T28" fmla="*/ 84 w 121"/>
                  <a:gd name="T29" fmla="*/ 6 h 155"/>
                  <a:gd name="T30" fmla="*/ 73 w 121"/>
                  <a:gd name="T31" fmla="*/ 2 h 155"/>
                  <a:gd name="T32" fmla="*/ 60 w 121"/>
                  <a:gd name="T33" fmla="*/ 0 h 155"/>
                  <a:gd name="T34" fmla="*/ 47 w 121"/>
                  <a:gd name="T35" fmla="*/ 2 h 155"/>
                  <a:gd name="T36" fmla="*/ 36 w 121"/>
                  <a:gd name="T37" fmla="*/ 6 h 155"/>
                  <a:gd name="T38" fmla="*/ 27 w 121"/>
                  <a:gd name="T39" fmla="*/ 14 h 155"/>
                  <a:gd name="T40" fmla="*/ 18 w 121"/>
                  <a:gd name="T41" fmla="*/ 23 h 155"/>
                  <a:gd name="T42" fmla="*/ 11 w 121"/>
                  <a:gd name="T43" fmla="*/ 36 h 155"/>
                  <a:gd name="T44" fmla="*/ 5 w 121"/>
                  <a:gd name="T45" fmla="*/ 48 h 155"/>
                  <a:gd name="T46" fmla="*/ 1 w 121"/>
                  <a:gd name="T47" fmla="*/ 62 h 155"/>
                  <a:gd name="T48" fmla="*/ 0 w 121"/>
                  <a:gd name="T49" fmla="*/ 78 h 155"/>
                  <a:gd name="T50" fmla="*/ 1 w 121"/>
                  <a:gd name="T51" fmla="*/ 94 h 155"/>
                  <a:gd name="T52" fmla="*/ 5 w 121"/>
                  <a:gd name="T53" fmla="*/ 108 h 155"/>
                  <a:gd name="T54" fmla="*/ 11 w 121"/>
                  <a:gd name="T55" fmla="*/ 122 h 155"/>
                  <a:gd name="T56" fmla="*/ 18 w 121"/>
                  <a:gd name="T57" fmla="*/ 132 h 155"/>
                  <a:gd name="T58" fmla="*/ 27 w 121"/>
                  <a:gd name="T59" fmla="*/ 143 h 155"/>
                  <a:gd name="T60" fmla="*/ 36 w 121"/>
                  <a:gd name="T61" fmla="*/ 150 h 155"/>
                  <a:gd name="T62" fmla="*/ 47 w 121"/>
                  <a:gd name="T63" fmla="*/ 154 h 155"/>
                  <a:gd name="T64" fmla="*/ 60 w 121"/>
                  <a:gd name="T6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55">
                    <a:moveTo>
                      <a:pt x="60" y="155"/>
                    </a:moveTo>
                    <a:lnTo>
                      <a:pt x="73" y="154"/>
                    </a:lnTo>
                    <a:lnTo>
                      <a:pt x="84" y="150"/>
                    </a:lnTo>
                    <a:lnTo>
                      <a:pt x="95" y="143"/>
                    </a:lnTo>
                    <a:lnTo>
                      <a:pt x="104" y="132"/>
                    </a:lnTo>
                    <a:lnTo>
                      <a:pt x="111" y="122"/>
                    </a:lnTo>
                    <a:lnTo>
                      <a:pt x="117" y="108"/>
                    </a:lnTo>
                    <a:lnTo>
                      <a:pt x="119" y="94"/>
                    </a:lnTo>
                    <a:lnTo>
                      <a:pt x="121" y="78"/>
                    </a:lnTo>
                    <a:lnTo>
                      <a:pt x="119" y="62"/>
                    </a:lnTo>
                    <a:lnTo>
                      <a:pt x="117" y="48"/>
                    </a:lnTo>
                    <a:lnTo>
                      <a:pt x="111" y="36"/>
                    </a:lnTo>
                    <a:lnTo>
                      <a:pt x="104" y="23"/>
                    </a:lnTo>
                    <a:lnTo>
                      <a:pt x="95" y="14"/>
                    </a:lnTo>
                    <a:lnTo>
                      <a:pt x="84" y="6"/>
                    </a:lnTo>
                    <a:lnTo>
                      <a:pt x="73" y="2"/>
                    </a:lnTo>
                    <a:lnTo>
                      <a:pt x="60" y="0"/>
                    </a:lnTo>
                    <a:lnTo>
                      <a:pt x="47" y="2"/>
                    </a:lnTo>
                    <a:lnTo>
                      <a:pt x="36" y="6"/>
                    </a:lnTo>
                    <a:lnTo>
                      <a:pt x="27" y="14"/>
                    </a:lnTo>
                    <a:lnTo>
                      <a:pt x="18" y="23"/>
                    </a:lnTo>
                    <a:lnTo>
                      <a:pt x="11" y="36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11" y="122"/>
                    </a:lnTo>
                    <a:lnTo>
                      <a:pt x="18" y="132"/>
                    </a:lnTo>
                    <a:lnTo>
                      <a:pt x="27" y="143"/>
                    </a:lnTo>
                    <a:lnTo>
                      <a:pt x="36" y="150"/>
                    </a:lnTo>
                    <a:lnTo>
                      <a:pt x="47" y="154"/>
                    </a:lnTo>
                    <a:lnTo>
                      <a:pt x="60" y="155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55"/>
              <p:cNvSpPr>
                <a:spLocks/>
              </p:cNvSpPr>
              <p:nvPr/>
            </p:nvSpPr>
            <p:spPr bwMode="auto">
              <a:xfrm>
                <a:off x="2132" y="3209"/>
                <a:ext cx="59" cy="76"/>
              </a:xfrm>
              <a:custGeom>
                <a:avLst/>
                <a:gdLst>
                  <a:gd name="T0" fmla="*/ 62 w 124"/>
                  <a:gd name="T1" fmla="*/ 160 h 160"/>
                  <a:gd name="T2" fmla="*/ 75 w 124"/>
                  <a:gd name="T3" fmla="*/ 159 h 160"/>
                  <a:gd name="T4" fmla="*/ 86 w 124"/>
                  <a:gd name="T5" fmla="*/ 153 h 160"/>
                  <a:gd name="T6" fmla="*/ 97 w 124"/>
                  <a:gd name="T7" fmla="*/ 146 h 160"/>
                  <a:gd name="T8" fmla="*/ 106 w 124"/>
                  <a:gd name="T9" fmla="*/ 138 h 160"/>
                  <a:gd name="T10" fmla="*/ 113 w 124"/>
                  <a:gd name="T11" fmla="*/ 125 h 160"/>
                  <a:gd name="T12" fmla="*/ 119 w 124"/>
                  <a:gd name="T13" fmla="*/ 111 h 160"/>
                  <a:gd name="T14" fmla="*/ 123 w 124"/>
                  <a:gd name="T15" fmla="*/ 95 h 160"/>
                  <a:gd name="T16" fmla="*/ 124 w 124"/>
                  <a:gd name="T17" fmla="*/ 79 h 160"/>
                  <a:gd name="T18" fmla="*/ 123 w 124"/>
                  <a:gd name="T19" fmla="*/ 64 h 160"/>
                  <a:gd name="T20" fmla="*/ 119 w 124"/>
                  <a:gd name="T21" fmla="*/ 48 h 160"/>
                  <a:gd name="T22" fmla="*/ 113 w 124"/>
                  <a:gd name="T23" fmla="*/ 35 h 160"/>
                  <a:gd name="T24" fmla="*/ 106 w 124"/>
                  <a:gd name="T25" fmla="*/ 23 h 160"/>
                  <a:gd name="T26" fmla="*/ 97 w 124"/>
                  <a:gd name="T27" fmla="*/ 14 h 160"/>
                  <a:gd name="T28" fmla="*/ 86 w 124"/>
                  <a:gd name="T29" fmla="*/ 7 h 160"/>
                  <a:gd name="T30" fmla="*/ 75 w 124"/>
                  <a:gd name="T31" fmla="*/ 2 h 160"/>
                  <a:gd name="T32" fmla="*/ 62 w 124"/>
                  <a:gd name="T33" fmla="*/ 0 h 160"/>
                  <a:gd name="T34" fmla="*/ 49 w 124"/>
                  <a:gd name="T35" fmla="*/ 2 h 160"/>
                  <a:gd name="T36" fmla="*/ 38 w 124"/>
                  <a:gd name="T37" fmla="*/ 7 h 160"/>
                  <a:gd name="T38" fmla="*/ 27 w 124"/>
                  <a:gd name="T39" fmla="*/ 14 h 160"/>
                  <a:gd name="T40" fmla="*/ 18 w 124"/>
                  <a:gd name="T41" fmla="*/ 23 h 160"/>
                  <a:gd name="T42" fmla="*/ 11 w 124"/>
                  <a:gd name="T43" fmla="*/ 35 h 160"/>
                  <a:gd name="T44" fmla="*/ 5 w 124"/>
                  <a:gd name="T45" fmla="*/ 48 h 160"/>
                  <a:gd name="T46" fmla="*/ 2 w 124"/>
                  <a:gd name="T47" fmla="*/ 64 h 160"/>
                  <a:gd name="T48" fmla="*/ 0 w 124"/>
                  <a:gd name="T49" fmla="*/ 79 h 160"/>
                  <a:gd name="T50" fmla="*/ 2 w 124"/>
                  <a:gd name="T51" fmla="*/ 95 h 160"/>
                  <a:gd name="T52" fmla="*/ 5 w 124"/>
                  <a:gd name="T53" fmla="*/ 111 h 160"/>
                  <a:gd name="T54" fmla="*/ 11 w 124"/>
                  <a:gd name="T55" fmla="*/ 125 h 160"/>
                  <a:gd name="T56" fmla="*/ 18 w 124"/>
                  <a:gd name="T57" fmla="*/ 138 h 160"/>
                  <a:gd name="T58" fmla="*/ 27 w 124"/>
                  <a:gd name="T59" fmla="*/ 146 h 160"/>
                  <a:gd name="T60" fmla="*/ 38 w 124"/>
                  <a:gd name="T61" fmla="*/ 153 h 160"/>
                  <a:gd name="T62" fmla="*/ 49 w 124"/>
                  <a:gd name="T63" fmla="*/ 159 h 160"/>
                  <a:gd name="T64" fmla="*/ 62 w 124"/>
                  <a:gd name="T6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4" h="160">
                    <a:moveTo>
                      <a:pt x="62" y="160"/>
                    </a:moveTo>
                    <a:lnTo>
                      <a:pt x="75" y="159"/>
                    </a:lnTo>
                    <a:lnTo>
                      <a:pt x="86" y="153"/>
                    </a:lnTo>
                    <a:lnTo>
                      <a:pt x="97" y="146"/>
                    </a:lnTo>
                    <a:lnTo>
                      <a:pt x="106" y="138"/>
                    </a:lnTo>
                    <a:lnTo>
                      <a:pt x="113" y="125"/>
                    </a:lnTo>
                    <a:lnTo>
                      <a:pt x="119" y="111"/>
                    </a:lnTo>
                    <a:lnTo>
                      <a:pt x="123" y="95"/>
                    </a:lnTo>
                    <a:lnTo>
                      <a:pt x="124" y="79"/>
                    </a:lnTo>
                    <a:lnTo>
                      <a:pt x="123" y="64"/>
                    </a:lnTo>
                    <a:lnTo>
                      <a:pt x="119" y="48"/>
                    </a:lnTo>
                    <a:lnTo>
                      <a:pt x="113" y="35"/>
                    </a:lnTo>
                    <a:lnTo>
                      <a:pt x="106" y="23"/>
                    </a:lnTo>
                    <a:lnTo>
                      <a:pt x="97" y="14"/>
                    </a:lnTo>
                    <a:lnTo>
                      <a:pt x="86" y="7"/>
                    </a:lnTo>
                    <a:lnTo>
                      <a:pt x="75" y="2"/>
                    </a:lnTo>
                    <a:lnTo>
                      <a:pt x="62" y="0"/>
                    </a:lnTo>
                    <a:lnTo>
                      <a:pt x="49" y="2"/>
                    </a:lnTo>
                    <a:lnTo>
                      <a:pt x="38" y="7"/>
                    </a:lnTo>
                    <a:lnTo>
                      <a:pt x="27" y="14"/>
                    </a:lnTo>
                    <a:lnTo>
                      <a:pt x="18" y="23"/>
                    </a:lnTo>
                    <a:lnTo>
                      <a:pt x="11" y="35"/>
                    </a:lnTo>
                    <a:lnTo>
                      <a:pt x="5" y="48"/>
                    </a:lnTo>
                    <a:lnTo>
                      <a:pt x="2" y="64"/>
                    </a:lnTo>
                    <a:lnTo>
                      <a:pt x="0" y="79"/>
                    </a:lnTo>
                    <a:lnTo>
                      <a:pt x="2" y="95"/>
                    </a:lnTo>
                    <a:lnTo>
                      <a:pt x="5" y="111"/>
                    </a:lnTo>
                    <a:lnTo>
                      <a:pt x="11" y="125"/>
                    </a:lnTo>
                    <a:lnTo>
                      <a:pt x="18" y="138"/>
                    </a:lnTo>
                    <a:lnTo>
                      <a:pt x="27" y="146"/>
                    </a:lnTo>
                    <a:lnTo>
                      <a:pt x="38" y="153"/>
                    </a:lnTo>
                    <a:lnTo>
                      <a:pt x="49" y="159"/>
                    </a:lnTo>
                    <a:lnTo>
                      <a:pt x="62" y="160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56"/>
              <p:cNvSpPr>
                <a:spLocks/>
              </p:cNvSpPr>
              <p:nvPr/>
            </p:nvSpPr>
            <p:spPr bwMode="auto">
              <a:xfrm>
                <a:off x="2225" y="3223"/>
                <a:ext cx="61" cy="78"/>
              </a:xfrm>
              <a:custGeom>
                <a:avLst/>
                <a:gdLst>
                  <a:gd name="T0" fmla="*/ 64 w 128"/>
                  <a:gd name="T1" fmla="*/ 166 h 166"/>
                  <a:gd name="T2" fmla="*/ 77 w 128"/>
                  <a:gd name="T3" fmla="*/ 164 h 166"/>
                  <a:gd name="T4" fmla="*/ 88 w 128"/>
                  <a:gd name="T5" fmla="*/ 159 h 166"/>
                  <a:gd name="T6" fmla="*/ 99 w 128"/>
                  <a:gd name="T7" fmla="*/ 152 h 166"/>
                  <a:gd name="T8" fmla="*/ 110 w 128"/>
                  <a:gd name="T9" fmla="*/ 141 h 166"/>
                  <a:gd name="T10" fmla="*/ 117 w 128"/>
                  <a:gd name="T11" fmla="*/ 129 h 166"/>
                  <a:gd name="T12" fmla="*/ 123 w 128"/>
                  <a:gd name="T13" fmla="*/ 115 h 166"/>
                  <a:gd name="T14" fmla="*/ 126 w 128"/>
                  <a:gd name="T15" fmla="*/ 99 h 166"/>
                  <a:gd name="T16" fmla="*/ 128 w 128"/>
                  <a:gd name="T17" fmla="*/ 83 h 166"/>
                  <a:gd name="T18" fmla="*/ 126 w 128"/>
                  <a:gd name="T19" fmla="*/ 67 h 166"/>
                  <a:gd name="T20" fmla="*/ 123 w 128"/>
                  <a:gd name="T21" fmla="*/ 51 h 166"/>
                  <a:gd name="T22" fmla="*/ 117 w 128"/>
                  <a:gd name="T23" fmla="*/ 37 h 166"/>
                  <a:gd name="T24" fmla="*/ 110 w 128"/>
                  <a:gd name="T25" fmla="*/ 25 h 166"/>
                  <a:gd name="T26" fmla="*/ 99 w 128"/>
                  <a:gd name="T27" fmla="*/ 15 h 166"/>
                  <a:gd name="T28" fmla="*/ 88 w 128"/>
                  <a:gd name="T29" fmla="*/ 7 h 166"/>
                  <a:gd name="T30" fmla="*/ 77 w 128"/>
                  <a:gd name="T31" fmla="*/ 2 h 166"/>
                  <a:gd name="T32" fmla="*/ 64 w 128"/>
                  <a:gd name="T33" fmla="*/ 0 h 166"/>
                  <a:gd name="T34" fmla="*/ 51 w 128"/>
                  <a:gd name="T35" fmla="*/ 2 h 166"/>
                  <a:gd name="T36" fmla="*/ 40 w 128"/>
                  <a:gd name="T37" fmla="*/ 7 h 166"/>
                  <a:gd name="T38" fmla="*/ 29 w 128"/>
                  <a:gd name="T39" fmla="*/ 15 h 166"/>
                  <a:gd name="T40" fmla="*/ 18 w 128"/>
                  <a:gd name="T41" fmla="*/ 25 h 166"/>
                  <a:gd name="T42" fmla="*/ 11 w 128"/>
                  <a:gd name="T43" fmla="*/ 37 h 166"/>
                  <a:gd name="T44" fmla="*/ 5 w 128"/>
                  <a:gd name="T45" fmla="*/ 51 h 166"/>
                  <a:gd name="T46" fmla="*/ 2 w 128"/>
                  <a:gd name="T47" fmla="*/ 67 h 166"/>
                  <a:gd name="T48" fmla="*/ 0 w 128"/>
                  <a:gd name="T49" fmla="*/ 83 h 166"/>
                  <a:gd name="T50" fmla="*/ 2 w 128"/>
                  <a:gd name="T51" fmla="*/ 99 h 166"/>
                  <a:gd name="T52" fmla="*/ 5 w 128"/>
                  <a:gd name="T53" fmla="*/ 115 h 166"/>
                  <a:gd name="T54" fmla="*/ 11 w 128"/>
                  <a:gd name="T55" fmla="*/ 129 h 166"/>
                  <a:gd name="T56" fmla="*/ 18 w 128"/>
                  <a:gd name="T57" fmla="*/ 141 h 166"/>
                  <a:gd name="T58" fmla="*/ 29 w 128"/>
                  <a:gd name="T59" fmla="*/ 152 h 166"/>
                  <a:gd name="T60" fmla="*/ 40 w 128"/>
                  <a:gd name="T61" fmla="*/ 159 h 166"/>
                  <a:gd name="T62" fmla="*/ 51 w 128"/>
                  <a:gd name="T63" fmla="*/ 164 h 166"/>
                  <a:gd name="T64" fmla="*/ 64 w 128"/>
                  <a:gd name="T65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66">
                    <a:moveTo>
                      <a:pt x="64" y="166"/>
                    </a:moveTo>
                    <a:lnTo>
                      <a:pt x="77" y="164"/>
                    </a:lnTo>
                    <a:lnTo>
                      <a:pt x="88" y="159"/>
                    </a:lnTo>
                    <a:lnTo>
                      <a:pt x="99" y="152"/>
                    </a:lnTo>
                    <a:lnTo>
                      <a:pt x="110" y="141"/>
                    </a:lnTo>
                    <a:lnTo>
                      <a:pt x="117" y="129"/>
                    </a:lnTo>
                    <a:lnTo>
                      <a:pt x="123" y="115"/>
                    </a:lnTo>
                    <a:lnTo>
                      <a:pt x="126" y="99"/>
                    </a:lnTo>
                    <a:lnTo>
                      <a:pt x="128" y="83"/>
                    </a:lnTo>
                    <a:lnTo>
                      <a:pt x="126" y="67"/>
                    </a:lnTo>
                    <a:lnTo>
                      <a:pt x="123" y="51"/>
                    </a:lnTo>
                    <a:lnTo>
                      <a:pt x="117" y="37"/>
                    </a:lnTo>
                    <a:lnTo>
                      <a:pt x="110" y="25"/>
                    </a:lnTo>
                    <a:lnTo>
                      <a:pt x="99" y="15"/>
                    </a:lnTo>
                    <a:lnTo>
                      <a:pt x="88" y="7"/>
                    </a:lnTo>
                    <a:lnTo>
                      <a:pt x="77" y="2"/>
                    </a:lnTo>
                    <a:lnTo>
                      <a:pt x="64" y="0"/>
                    </a:lnTo>
                    <a:lnTo>
                      <a:pt x="51" y="2"/>
                    </a:lnTo>
                    <a:lnTo>
                      <a:pt x="40" y="7"/>
                    </a:lnTo>
                    <a:lnTo>
                      <a:pt x="29" y="15"/>
                    </a:lnTo>
                    <a:lnTo>
                      <a:pt x="18" y="25"/>
                    </a:lnTo>
                    <a:lnTo>
                      <a:pt x="11" y="37"/>
                    </a:lnTo>
                    <a:lnTo>
                      <a:pt x="5" y="51"/>
                    </a:lnTo>
                    <a:lnTo>
                      <a:pt x="2" y="67"/>
                    </a:lnTo>
                    <a:lnTo>
                      <a:pt x="0" y="83"/>
                    </a:lnTo>
                    <a:lnTo>
                      <a:pt x="2" y="99"/>
                    </a:lnTo>
                    <a:lnTo>
                      <a:pt x="5" y="115"/>
                    </a:lnTo>
                    <a:lnTo>
                      <a:pt x="11" y="129"/>
                    </a:lnTo>
                    <a:lnTo>
                      <a:pt x="18" y="141"/>
                    </a:lnTo>
                    <a:lnTo>
                      <a:pt x="29" y="152"/>
                    </a:lnTo>
                    <a:lnTo>
                      <a:pt x="40" y="159"/>
                    </a:lnTo>
                    <a:lnTo>
                      <a:pt x="51" y="164"/>
                    </a:lnTo>
                    <a:lnTo>
                      <a:pt x="64" y="166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57"/>
              <p:cNvSpPr>
                <a:spLocks/>
              </p:cNvSpPr>
              <p:nvPr/>
            </p:nvSpPr>
            <p:spPr bwMode="auto">
              <a:xfrm>
                <a:off x="2340" y="3234"/>
                <a:ext cx="61" cy="81"/>
              </a:xfrm>
              <a:custGeom>
                <a:avLst/>
                <a:gdLst>
                  <a:gd name="T0" fmla="*/ 66 w 130"/>
                  <a:gd name="T1" fmla="*/ 171 h 171"/>
                  <a:gd name="T2" fmla="*/ 79 w 130"/>
                  <a:gd name="T3" fmla="*/ 169 h 171"/>
                  <a:gd name="T4" fmla="*/ 90 w 130"/>
                  <a:gd name="T5" fmla="*/ 164 h 171"/>
                  <a:gd name="T6" fmla="*/ 101 w 130"/>
                  <a:gd name="T7" fmla="*/ 157 h 171"/>
                  <a:gd name="T8" fmla="*/ 112 w 130"/>
                  <a:gd name="T9" fmla="*/ 146 h 171"/>
                  <a:gd name="T10" fmla="*/ 119 w 130"/>
                  <a:gd name="T11" fmla="*/ 132 h 171"/>
                  <a:gd name="T12" fmla="*/ 125 w 130"/>
                  <a:gd name="T13" fmla="*/ 118 h 171"/>
                  <a:gd name="T14" fmla="*/ 128 w 130"/>
                  <a:gd name="T15" fmla="*/ 102 h 171"/>
                  <a:gd name="T16" fmla="*/ 130 w 130"/>
                  <a:gd name="T17" fmla="*/ 85 h 171"/>
                  <a:gd name="T18" fmla="*/ 128 w 130"/>
                  <a:gd name="T19" fmla="*/ 67 h 171"/>
                  <a:gd name="T20" fmla="*/ 125 w 130"/>
                  <a:gd name="T21" fmla="*/ 53 h 171"/>
                  <a:gd name="T22" fmla="*/ 119 w 130"/>
                  <a:gd name="T23" fmla="*/ 37 h 171"/>
                  <a:gd name="T24" fmla="*/ 112 w 130"/>
                  <a:gd name="T25" fmla="*/ 25 h 171"/>
                  <a:gd name="T26" fmla="*/ 101 w 130"/>
                  <a:gd name="T27" fmla="*/ 14 h 171"/>
                  <a:gd name="T28" fmla="*/ 90 w 130"/>
                  <a:gd name="T29" fmla="*/ 7 h 171"/>
                  <a:gd name="T30" fmla="*/ 79 w 130"/>
                  <a:gd name="T31" fmla="*/ 2 h 171"/>
                  <a:gd name="T32" fmla="*/ 66 w 130"/>
                  <a:gd name="T33" fmla="*/ 0 h 171"/>
                  <a:gd name="T34" fmla="*/ 53 w 130"/>
                  <a:gd name="T35" fmla="*/ 2 h 171"/>
                  <a:gd name="T36" fmla="*/ 40 w 130"/>
                  <a:gd name="T37" fmla="*/ 7 h 171"/>
                  <a:gd name="T38" fmla="*/ 29 w 130"/>
                  <a:gd name="T39" fmla="*/ 14 h 171"/>
                  <a:gd name="T40" fmla="*/ 20 w 130"/>
                  <a:gd name="T41" fmla="*/ 25 h 171"/>
                  <a:gd name="T42" fmla="*/ 11 w 130"/>
                  <a:gd name="T43" fmla="*/ 37 h 171"/>
                  <a:gd name="T44" fmla="*/ 6 w 130"/>
                  <a:gd name="T45" fmla="*/ 53 h 171"/>
                  <a:gd name="T46" fmla="*/ 2 w 130"/>
                  <a:gd name="T47" fmla="*/ 67 h 171"/>
                  <a:gd name="T48" fmla="*/ 0 w 130"/>
                  <a:gd name="T49" fmla="*/ 85 h 171"/>
                  <a:gd name="T50" fmla="*/ 2 w 130"/>
                  <a:gd name="T51" fmla="*/ 102 h 171"/>
                  <a:gd name="T52" fmla="*/ 6 w 130"/>
                  <a:gd name="T53" fmla="*/ 118 h 171"/>
                  <a:gd name="T54" fmla="*/ 11 w 130"/>
                  <a:gd name="T55" fmla="*/ 132 h 171"/>
                  <a:gd name="T56" fmla="*/ 20 w 130"/>
                  <a:gd name="T57" fmla="*/ 146 h 171"/>
                  <a:gd name="T58" fmla="*/ 29 w 130"/>
                  <a:gd name="T59" fmla="*/ 157 h 171"/>
                  <a:gd name="T60" fmla="*/ 40 w 130"/>
                  <a:gd name="T61" fmla="*/ 164 h 171"/>
                  <a:gd name="T62" fmla="*/ 53 w 130"/>
                  <a:gd name="T63" fmla="*/ 169 h 171"/>
                  <a:gd name="T64" fmla="*/ 66 w 130"/>
                  <a:gd name="T6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71">
                    <a:moveTo>
                      <a:pt x="66" y="171"/>
                    </a:moveTo>
                    <a:lnTo>
                      <a:pt x="79" y="169"/>
                    </a:lnTo>
                    <a:lnTo>
                      <a:pt x="90" y="164"/>
                    </a:lnTo>
                    <a:lnTo>
                      <a:pt x="101" y="157"/>
                    </a:lnTo>
                    <a:lnTo>
                      <a:pt x="112" y="146"/>
                    </a:lnTo>
                    <a:lnTo>
                      <a:pt x="119" y="132"/>
                    </a:lnTo>
                    <a:lnTo>
                      <a:pt x="125" y="118"/>
                    </a:lnTo>
                    <a:lnTo>
                      <a:pt x="128" y="102"/>
                    </a:lnTo>
                    <a:lnTo>
                      <a:pt x="130" y="85"/>
                    </a:lnTo>
                    <a:lnTo>
                      <a:pt x="128" y="67"/>
                    </a:lnTo>
                    <a:lnTo>
                      <a:pt x="125" y="53"/>
                    </a:lnTo>
                    <a:lnTo>
                      <a:pt x="119" y="37"/>
                    </a:lnTo>
                    <a:lnTo>
                      <a:pt x="112" y="25"/>
                    </a:lnTo>
                    <a:lnTo>
                      <a:pt x="101" y="14"/>
                    </a:lnTo>
                    <a:lnTo>
                      <a:pt x="90" y="7"/>
                    </a:lnTo>
                    <a:lnTo>
                      <a:pt x="79" y="2"/>
                    </a:lnTo>
                    <a:lnTo>
                      <a:pt x="66" y="0"/>
                    </a:lnTo>
                    <a:lnTo>
                      <a:pt x="53" y="2"/>
                    </a:lnTo>
                    <a:lnTo>
                      <a:pt x="40" y="7"/>
                    </a:lnTo>
                    <a:lnTo>
                      <a:pt x="29" y="14"/>
                    </a:lnTo>
                    <a:lnTo>
                      <a:pt x="20" y="25"/>
                    </a:lnTo>
                    <a:lnTo>
                      <a:pt x="11" y="37"/>
                    </a:lnTo>
                    <a:lnTo>
                      <a:pt x="6" y="53"/>
                    </a:lnTo>
                    <a:lnTo>
                      <a:pt x="2" y="67"/>
                    </a:lnTo>
                    <a:lnTo>
                      <a:pt x="0" y="85"/>
                    </a:lnTo>
                    <a:lnTo>
                      <a:pt x="2" y="102"/>
                    </a:lnTo>
                    <a:lnTo>
                      <a:pt x="6" y="118"/>
                    </a:lnTo>
                    <a:lnTo>
                      <a:pt x="11" y="132"/>
                    </a:lnTo>
                    <a:lnTo>
                      <a:pt x="20" y="146"/>
                    </a:lnTo>
                    <a:lnTo>
                      <a:pt x="29" y="157"/>
                    </a:lnTo>
                    <a:lnTo>
                      <a:pt x="40" y="164"/>
                    </a:lnTo>
                    <a:lnTo>
                      <a:pt x="53" y="169"/>
                    </a:lnTo>
                    <a:lnTo>
                      <a:pt x="66" y="171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Freeform 58"/>
              <p:cNvSpPr>
                <a:spLocks/>
              </p:cNvSpPr>
              <p:nvPr/>
            </p:nvSpPr>
            <p:spPr bwMode="auto">
              <a:xfrm>
                <a:off x="1734" y="2937"/>
                <a:ext cx="431" cy="224"/>
              </a:xfrm>
              <a:custGeom>
                <a:avLst/>
                <a:gdLst>
                  <a:gd name="T0" fmla="*/ 0 w 909"/>
                  <a:gd name="T1" fmla="*/ 405 h 472"/>
                  <a:gd name="T2" fmla="*/ 513 w 909"/>
                  <a:gd name="T3" fmla="*/ 472 h 472"/>
                  <a:gd name="T4" fmla="*/ 909 w 909"/>
                  <a:gd name="T5" fmla="*/ 37 h 472"/>
                  <a:gd name="T6" fmla="*/ 445 w 909"/>
                  <a:gd name="T7" fmla="*/ 0 h 472"/>
                  <a:gd name="T8" fmla="*/ 0 w 909"/>
                  <a:gd name="T9" fmla="*/ 405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472">
                    <a:moveTo>
                      <a:pt x="0" y="405"/>
                    </a:moveTo>
                    <a:lnTo>
                      <a:pt x="513" y="472"/>
                    </a:lnTo>
                    <a:lnTo>
                      <a:pt x="909" y="37"/>
                    </a:lnTo>
                    <a:lnTo>
                      <a:pt x="445" y="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59"/>
              <p:cNvSpPr>
                <a:spLocks/>
              </p:cNvSpPr>
              <p:nvPr/>
            </p:nvSpPr>
            <p:spPr bwMode="auto">
              <a:xfrm>
                <a:off x="2267" y="2975"/>
                <a:ext cx="663" cy="293"/>
              </a:xfrm>
              <a:custGeom>
                <a:avLst/>
                <a:gdLst>
                  <a:gd name="T0" fmla="*/ 1393 w 1393"/>
                  <a:gd name="T1" fmla="*/ 81 h 616"/>
                  <a:gd name="T2" fmla="*/ 351 w 1393"/>
                  <a:gd name="T3" fmla="*/ 0 h 616"/>
                  <a:gd name="T4" fmla="*/ 0 w 1393"/>
                  <a:gd name="T5" fmla="*/ 468 h 616"/>
                  <a:gd name="T6" fmla="*/ 1137 w 1393"/>
                  <a:gd name="T7" fmla="*/ 616 h 616"/>
                  <a:gd name="T8" fmla="*/ 1393 w 1393"/>
                  <a:gd name="T9" fmla="*/ 8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3" h="616">
                    <a:moveTo>
                      <a:pt x="1393" y="81"/>
                    </a:moveTo>
                    <a:lnTo>
                      <a:pt x="351" y="0"/>
                    </a:lnTo>
                    <a:lnTo>
                      <a:pt x="0" y="468"/>
                    </a:lnTo>
                    <a:lnTo>
                      <a:pt x="1137" y="616"/>
                    </a:lnTo>
                    <a:lnTo>
                      <a:pt x="1393" y="81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60"/>
              <p:cNvSpPr>
                <a:spLocks/>
              </p:cNvSpPr>
              <p:nvPr/>
            </p:nvSpPr>
            <p:spPr bwMode="auto">
              <a:xfrm>
                <a:off x="1991" y="2955"/>
                <a:ext cx="429" cy="241"/>
              </a:xfrm>
              <a:custGeom>
                <a:avLst/>
                <a:gdLst>
                  <a:gd name="T0" fmla="*/ 553 w 903"/>
                  <a:gd name="T1" fmla="*/ 507 h 507"/>
                  <a:gd name="T2" fmla="*/ 903 w 903"/>
                  <a:gd name="T3" fmla="*/ 39 h 507"/>
                  <a:gd name="T4" fmla="*/ 398 w 903"/>
                  <a:gd name="T5" fmla="*/ 0 h 507"/>
                  <a:gd name="T6" fmla="*/ 398 w 903"/>
                  <a:gd name="T7" fmla="*/ 0 h 507"/>
                  <a:gd name="T8" fmla="*/ 0 w 903"/>
                  <a:gd name="T9" fmla="*/ 436 h 507"/>
                  <a:gd name="T10" fmla="*/ 553 w 903"/>
                  <a:gd name="T11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3" h="507">
                    <a:moveTo>
                      <a:pt x="553" y="507"/>
                    </a:moveTo>
                    <a:lnTo>
                      <a:pt x="903" y="39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0" y="436"/>
                    </a:lnTo>
                    <a:lnTo>
                      <a:pt x="553" y="507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Freeform 61"/>
              <p:cNvSpPr>
                <a:spLocks/>
              </p:cNvSpPr>
              <p:nvPr/>
            </p:nvSpPr>
            <p:spPr bwMode="auto">
              <a:xfrm>
                <a:off x="1698" y="2917"/>
                <a:ext cx="231" cy="210"/>
              </a:xfrm>
              <a:custGeom>
                <a:avLst/>
                <a:gdLst>
                  <a:gd name="T0" fmla="*/ 483 w 483"/>
                  <a:gd name="T1" fmla="*/ 37 h 442"/>
                  <a:gd name="T2" fmla="*/ 0 w 483"/>
                  <a:gd name="T3" fmla="*/ 0 h 442"/>
                  <a:gd name="T4" fmla="*/ 0 w 483"/>
                  <a:gd name="T5" fmla="*/ 436 h 442"/>
                  <a:gd name="T6" fmla="*/ 42 w 483"/>
                  <a:gd name="T7" fmla="*/ 442 h 442"/>
                  <a:gd name="T8" fmla="*/ 483 w 483"/>
                  <a:gd name="T9" fmla="*/ 3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442">
                    <a:moveTo>
                      <a:pt x="483" y="37"/>
                    </a:moveTo>
                    <a:lnTo>
                      <a:pt x="0" y="0"/>
                    </a:lnTo>
                    <a:lnTo>
                      <a:pt x="0" y="436"/>
                    </a:lnTo>
                    <a:lnTo>
                      <a:pt x="42" y="442"/>
                    </a:lnTo>
                    <a:lnTo>
                      <a:pt x="483" y="37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62"/>
              <p:cNvSpPr>
                <a:spLocks/>
              </p:cNvSpPr>
              <p:nvPr/>
            </p:nvSpPr>
            <p:spPr bwMode="auto">
              <a:xfrm>
                <a:off x="2821" y="3014"/>
                <a:ext cx="383" cy="293"/>
              </a:xfrm>
              <a:custGeom>
                <a:avLst/>
                <a:gdLst>
                  <a:gd name="T0" fmla="*/ 806 w 806"/>
                  <a:gd name="T1" fmla="*/ 44 h 614"/>
                  <a:gd name="T2" fmla="*/ 255 w 806"/>
                  <a:gd name="T3" fmla="*/ 0 h 614"/>
                  <a:gd name="T4" fmla="*/ 0 w 806"/>
                  <a:gd name="T5" fmla="*/ 537 h 614"/>
                  <a:gd name="T6" fmla="*/ 599 w 806"/>
                  <a:gd name="T7" fmla="*/ 614 h 614"/>
                  <a:gd name="T8" fmla="*/ 806 w 806"/>
                  <a:gd name="T9" fmla="*/ 4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6" h="614">
                    <a:moveTo>
                      <a:pt x="806" y="44"/>
                    </a:moveTo>
                    <a:lnTo>
                      <a:pt x="255" y="0"/>
                    </a:lnTo>
                    <a:lnTo>
                      <a:pt x="0" y="537"/>
                    </a:lnTo>
                    <a:lnTo>
                      <a:pt x="599" y="614"/>
                    </a:lnTo>
                    <a:lnTo>
                      <a:pt x="806" y="44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63"/>
              <p:cNvSpPr>
                <a:spLocks/>
              </p:cNvSpPr>
              <p:nvPr/>
            </p:nvSpPr>
            <p:spPr bwMode="auto">
              <a:xfrm>
                <a:off x="3118" y="3036"/>
                <a:ext cx="304" cy="296"/>
              </a:xfrm>
              <a:custGeom>
                <a:avLst/>
                <a:gdLst>
                  <a:gd name="T0" fmla="*/ 207 w 639"/>
                  <a:gd name="T1" fmla="*/ 0 h 621"/>
                  <a:gd name="T2" fmla="*/ 0 w 639"/>
                  <a:gd name="T3" fmla="*/ 572 h 621"/>
                  <a:gd name="T4" fmla="*/ 381 w 639"/>
                  <a:gd name="T5" fmla="*/ 621 h 621"/>
                  <a:gd name="T6" fmla="*/ 639 w 639"/>
                  <a:gd name="T7" fmla="*/ 621 h 621"/>
                  <a:gd name="T8" fmla="*/ 639 w 639"/>
                  <a:gd name="T9" fmla="*/ 33 h 621"/>
                  <a:gd name="T10" fmla="*/ 207 w 639"/>
                  <a:gd name="T11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9" h="621">
                    <a:moveTo>
                      <a:pt x="207" y="0"/>
                    </a:moveTo>
                    <a:lnTo>
                      <a:pt x="0" y="572"/>
                    </a:lnTo>
                    <a:lnTo>
                      <a:pt x="381" y="621"/>
                    </a:lnTo>
                    <a:lnTo>
                      <a:pt x="639" y="621"/>
                    </a:lnTo>
                    <a:lnTo>
                      <a:pt x="639" y="33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64"/>
              <p:cNvSpPr>
                <a:spLocks/>
              </p:cNvSpPr>
              <p:nvPr/>
            </p:nvSpPr>
            <p:spPr bwMode="auto">
              <a:xfrm>
                <a:off x="1708" y="2961"/>
                <a:ext cx="134" cy="100"/>
              </a:xfrm>
              <a:custGeom>
                <a:avLst/>
                <a:gdLst>
                  <a:gd name="T0" fmla="*/ 0 w 282"/>
                  <a:gd name="T1" fmla="*/ 122 h 210"/>
                  <a:gd name="T2" fmla="*/ 132 w 282"/>
                  <a:gd name="T3" fmla="*/ 210 h 210"/>
                  <a:gd name="T4" fmla="*/ 282 w 282"/>
                  <a:gd name="T5" fmla="*/ 76 h 210"/>
                  <a:gd name="T6" fmla="*/ 145 w 282"/>
                  <a:gd name="T7" fmla="*/ 0 h 210"/>
                  <a:gd name="T8" fmla="*/ 0 w 282"/>
                  <a:gd name="T9" fmla="*/ 12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10">
                    <a:moveTo>
                      <a:pt x="0" y="122"/>
                    </a:moveTo>
                    <a:lnTo>
                      <a:pt x="132" y="210"/>
                    </a:lnTo>
                    <a:lnTo>
                      <a:pt x="282" y="76"/>
                    </a:lnTo>
                    <a:lnTo>
                      <a:pt x="145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65"/>
              <p:cNvSpPr>
                <a:spLocks/>
              </p:cNvSpPr>
              <p:nvPr/>
            </p:nvSpPr>
            <p:spPr bwMode="auto">
              <a:xfrm>
                <a:off x="1930" y="3003"/>
                <a:ext cx="140" cy="90"/>
              </a:xfrm>
              <a:custGeom>
                <a:avLst/>
                <a:gdLst>
                  <a:gd name="T0" fmla="*/ 0 w 297"/>
                  <a:gd name="T1" fmla="*/ 122 h 188"/>
                  <a:gd name="T2" fmla="*/ 163 w 297"/>
                  <a:gd name="T3" fmla="*/ 188 h 188"/>
                  <a:gd name="T4" fmla="*/ 297 w 297"/>
                  <a:gd name="T5" fmla="*/ 62 h 188"/>
                  <a:gd name="T6" fmla="*/ 132 w 297"/>
                  <a:gd name="T7" fmla="*/ 0 h 188"/>
                  <a:gd name="T8" fmla="*/ 0 w 297"/>
                  <a:gd name="T9" fmla="*/ 12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88">
                    <a:moveTo>
                      <a:pt x="0" y="122"/>
                    </a:moveTo>
                    <a:lnTo>
                      <a:pt x="163" y="188"/>
                    </a:lnTo>
                    <a:lnTo>
                      <a:pt x="297" y="62"/>
                    </a:lnTo>
                    <a:lnTo>
                      <a:pt x="13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66"/>
              <p:cNvSpPr>
                <a:spLocks/>
              </p:cNvSpPr>
              <p:nvPr/>
            </p:nvSpPr>
            <p:spPr bwMode="auto">
              <a:xfrm>
                <a:off x="2309" y="3029"/>
                <a:ext cx="137" cy="104"/>
              </a:xfrm>
              <a:custGeom>
                <a:avLst/>
                <a:gdLst>
                  <a:gd name="T0" fmla="*/ 106 w 289"/>
                  <a:gd name="T1" fmla="*/ 0 h 218"/>
                  <a:gd name="T2" fmla="*/ 0 w 289"/>
                  <a:gd name="T3" fmla="*/ 133 h 218"/>
                  <a:gd name="T4" fmla="*/ 189 w 289"/>
                  <a:gd name="T5" fmla="*/ 218 h 218"/>
                  <a:gd name="T6" fmla="*/ 289 w 289"/>
                  <a:gd name="T7" fmla="*/ 59 h 218"/>
                  <a:gd name="T8" fmla="*/ 106 w 289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8">
                    <a:moveTo>
                      <a:pt x="106" y="0"/>
                    </a:moveTo>
                    <a:lnTo>
                      <a:pt x="0" y="133"/>
                    </a:lnTo>
                    <a:lnTo>
                      <a:pt x="189" y="218"/>
                    </a:lnTo>
                    <a:lnTo>
                      <a:pt x="289" y="5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67"/>
              <p:cNvSpPr>
                <a:spLocks/>
              </p:cNvSpPr>
              <p:nvPr/>
            </p:nvSpPr>
            <p:spPr bwMode="auto">
              <a:xfrm>
                <a:off x="1758" y="2972"/>
                <a:ext cx="60" cy="43"/>
              </a:xfrm>
              <a:custGeom>
                <a:avLst/>
                <a:gdLst>
                  <a:gd name="T0" fmla="*/ 52 w 127"/>
                  <a:gd name="T1" fmla="*/ 0 h 92"/>
                  <a:gd name="T2" fmla="*/ 127 w 127"/>
                  <a:gd name="T3" fmla="*/ 48 h 92"/>
                  <a:gd name="T4" fmla="*/ 75 w 127"/>
                  <a:gd name="T5" fmla="*/ 92 h 92"/>
                  <a:gd name="T6" fmla="*/ 0 w 127"/>
                  <a:gd name="T7" fmla="*/ 48 h 92"/>
                  <a:gd name="T8" fmla="*/ 52 w 127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92">
                    <a:moveTo>
                      <a:pt x="52" y="0"/>
                    </a:moveTo>
                    <a:lnTo>
                      <a:pt x="127" y="48"/>
                    </a:lnTo>
                    <a:lnTo>
                      <a:pt x="75" y="92"/>
                    </a:lnTo>
                    <a:lnTo>
                      <a:pt x="0" y="4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68"/>
              <p:cNvSpPr>
                <a:spLocks/>
              </p:cNvSpPr>
              <p:nvPr/>
            </p:nvSpPr>
            <p:spPr bwMode="auto">
              <a:xfrm>
                <a:off x="1979" y="3015"/>
                <a:ext cx="63" cy="38"/>
              </a:xfrm>
              <a:custGeom>
                <a:avLst/>
                <a:gdLst>
                  <a:gd name="T0" fmla="*/ 47 w 132"/>
                  <a:gd name="T1" fmla="*/ 0 h 79"/>
                  <a:gd name="T2" fmla="*/ 132 w 132"/>
                  <a:gd name="T3" fmla="*/ 33 h 79"/>
                  <a:gd name="T4" fmla="*/ 80 w 132"/>
                  <a:gd name="T5" fmla="*/ 79 h 79"/>
                  <a:gd name="T6" fmla="*/ 0 w 132"/>
                  <a:gd name="T7" fmla="*/ 45 h 79"/>
                  <a:gd name="T8" fmla="*/ 47 w 13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9">
                    <a:moveTo>
                      <a:pt x="47" y="0"/>
                    </a:moveTo>
                    <a:lnTo>
                      <a:pt x="132" y="33"/>
                    </a:lnTo>
                    <a:lnTo>
                      <a:pt x="80" y="79"/>
                    </a:lnTo>
                    <a:lnTo>
                      <a:pt x="0" y="4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69"/>
              <p:cNvSpPr>
                <a:spLocks/>
              </p:cNvSpPr>
              <p:nvPr/>
            </p:nvSpPr>
            <p:spPr bwMode="auto">
              <a:xfrm>
                <a:off x="2354" y="3042"/>
                <a:ext cx="62" cy="44"/>
              </a:xfrm>
              <a:custGeom>
                <a:avLst/>
                <a:gdLst>
                  <a:gd name="T0" fmla="*/ 44 w 130"/>
                  <a:gd name="T1" fmla="*/ 0 h 93"/>
                  <a:gd name="T2" fmla="*/ 0 w 130"/>
                  <a:gd name="T3" fmla="*/ 58 h 93"/>
                  <a:gd name="T4" fmla="*/ 92 w 130"/>
                  <a:gd name="T5" fmla="*/ 93 h 93"/>
                  <a:gd name="T6" fmla="*/ 130 w 130"/>
                  <a:gd name="T7" fmla="*/ 28 h 93"/>
                  <a:gd name="T8" fmla="*/ 44 w 130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44" y="0"/>
                    </a:moveTo>
                    <a:lnTo>
                      <a:pt x="0" y="58"/>
                    </a:lnTo>
                    <a:lnTo>
                      <a:pt x="92" y="93"/>
                    </a:lnTo>
                    <a:lnTo>
                      <a:pt x="130" y="2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Freeform 70"/>
              <p:cNvSpPr>
                <a:spLocks/>
              </p:cNvSpPr>
              <p:nvPr/>
            </p:nvSpPr>
            <p:spPr bwMode="auto">
              <a:xfrm>
                <a:off x="3179" y="3057"/>
                <a:ext cx="199" cy="199"/>
              </a:xfrm>
              <a:custGeom>
                <a:avLst/>
                <a:gdLst>
                  <a:gd name="T0" fmla="*/ 0 w 420"/>
                  <a:gd name="T1" fmla="*/ 239 h 417"/>
                  <a:gd name="T2" fmla="*/ 6 w 420"/>
                  <a:gd name="T3" fmla="*/ 343 h 417"/>
                  <a:gd name="T4" fmla="*/ 330 w 420"/>
                  <a:gd name="T5" fmla="*/ 417 h 417"/>
                  <a:gd name="T6" fmla="*/ 416 w 420"/>
                  <a:gd name="T7" fmla="*/ 170 h 417"/>
                  <a:gd name="T8" fmla="*/ 420 w 420"/>
                  <a:gd name="T9" fmla="*/ 45 h 417"/>
                  <a:gd name="T10" fmla="*/ 121 w 420"/>
                  <a:gd name="T11" fmla="*/ 0 h 417"/>
                  <a:gd name="T12" fmla="*/ 0 w 420"/>
                  <a:gd name="T13" fmla="*/ 23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17">
                    <a:moveTo>
                      <a:pt x="0" y="239"/>
                    </a:moveTo>
                    <a:lnTo>
                      <a:pt x="6" y="343"/>
                    </a:lnTo>
                    <a:lnTo>
                      <a:pt x="330" y="417"/>
                    </a:lnTo>
                    <a:lnTo>
                      <a:pt x="416" y="170"/>
                    </a:lnTo>
                    <a:lnTo>
                      <a:pt x="420" y="45"/>
                    </a:lnTo>
                    <a:lnTo>
                      <a:pt x="121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71"/>
              <p:cNvSpPr>
                <a:spLocks/>
              </p:cNvSpPr>
              <p:nvPr/>
            </p:nvSpPr>
            <p:spPr bwMode="auto">
              <a:xfrm>
                <a:off x="3190" y="3067"/>
                <a:ext cx="176" cy="122"/>
              </a:xfrm>
              <a:custGeom>
                <a:avLst/>
                <a:gdLst>
                  <a:gd name="T0" fmla="*/ 0 w 370"/>
                  <a:gd name="T1" fmla="*/ 206 h 257"/>
                  <a:gd name="T2" fmla="*/ 104 w 370"/>
                  <a:gd name="T3" fmla="*/ 0 h 257"/>
                  <a:gd name="T4" fmla="*/ 370 w 370"/>
                  <a:gd name="T5" fmla="*/ 40 h 257"/>
                  <a:gd name="T6" fmla="*/ 293 w 370"/>
                  <a:gd name="T7" fmla="*/ 257 h 257"/>
                  <a:gd name="T8" fmla="*/ 0 w 370"/>
                  <a:gd name="T9" fmla="*/ 20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257">
                    <a:moveTo>
                      <a:pt x="0" y="206"/>
                    </a:moveTo>
                    <a:lnTo>
                      <a:pt x="104" y="0"/>
                    </a:lnTo>
                    <a:lnTo>
                      <a:pt x="370" y="40"/>
                    </a:lnTo>
                    <a:lnTo>
                      <a:pt x="293" y="257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72"/>
              <p:cNvSpPr>
                <a:spLocks/>
              </p:cNvSpPr>
              <p:nvPr/>
            </p:nvSpPr>
            <p:spPr bwMode="auto">
              <a:xfrm>
                <a:off x="1871" y="2479"/>
                <a:ext cx="471" cy="663"/>
              </a:xfrm>
              <a:custGeom>
                <a:avLst/>
                <a:gdLst>
                  <a:gd name="T0" fmla="*/ 756 w 990"/>
                  <a:gd name="T1" fmla="*/ 716 h 1390"/>
                  <a:gd name="T2" fmla="*/ 756 w 990"/>
                  <a:gd name="T3" fmla="*/ 931 h 1390"/>
                  <a:gd name="T4" fmla="*/ 954 w 990"/>
                  <a:gd name="T5" fmla="*/ 766 h 1390"/>
                  <a:gd name="T6" fmla="*/ 943 w 990"/>
                  <a:gd name="T7" fmla="*/ 820 h 1390"/>
                  <a:gd name="T8" fmla="*/ 930 w 990"/>
                  <a:gd name="T9" fmla="*/ 880 h 1390"/>
                  <a:gd name="T10" fmla="*/ 912 w 990"/>
                  <a:gd name="T11" fmla="*/ 933 h 1390"/>
                  <a:gd name="T12" fmla="*/ 890 w 990"/>
                  <a:gd name="T13" fmla="*/ 973 h 1390"/>
                  <a:gd name="T14" fmla="*/ 897 w 990"/>
                  <a:gd name="T15" fmla="*/ 1243 h 1390"/>
                  <a:gd name="T16" fmla="*/ 639 w 990"/>
                  <a:gd name="T17" fmla="*/ 1373 h 1390"/>
                  <a:gd name="T18" fmla="*/ 543 w 990"/>
                  <a:gd name="T19" fmla="*/ 1311 h 1390"/>
                  <a:gd name="T20" fmla="*/ 454 w 990"/>
                  <a:gd name="T21" fmla="*/ 1058 h 1390"/>
                  <a:gd name="T22" fmla="*/ 478 w 990"/>
                  <a:gd name="T23" fmla="*/ 994 h 1390"/>
                  <a:gd name="T24" fmla="*/ 390 w 990"/>
                  <a:gd name="T25" fmla="*/ 958 h 1390"/>
                  <a:gd name="T26" fmla="*/ 241 w 990"/>
                  <a:gd name="T27" fmla="*/ 1065 h 1390"/>
                  <a:gd name="T28" fmla="*/ 152 w 990"/>
                  <a:gd name="T29" fmla="*/ 1091 h 1390"/>
                  <a:gd name="T30" fmla="*/ 146 w 990"/>
                  <a:gd name="T31" fmla="*/ 1095 h 1390"/>
                  <a:gd name="T32" fmla="*/ 131 w 990"/>
                  <a:gd name="T33" fmla="*/ 1100 h 1390"/>
                  <a:gd name="T34" fmla="*/ 108 w 990"/>
                  <a:gd name="T35" fmla="*/ 1102 h 1390"/>
                  <a:gd name="T36" fmla="*/ 82 w 990"/>
                  <a:gd name="T37" fmla="*/ 1095 h 1390"/>
                  <a:gd name="T38" fmla="*/ 38 w 990"/>
                  <a:gd name="T39" fmla="*/ 901 h 1390"/>
                  <a:gd name="T40" fmla="*/ 84 w 990"/>
                  <a:gd name="T41" fmla="*/ 870 h 1390"/>
                  <a:gd name="T42" fmla="*/ 109 w 990"/>
                  <a:gd name="T43" fmla="*/ 808 h 1390"/>
                  <a:gd name="T44" fmla="*/ 126 w 990"/>
                  <a:gd name="T45" fmla="*/ 767 h 1390"/>
                  <a:gd name="T46" fmla="*/ 166 w 990"/>
                  <a:gd name="T47" fmla="*/ 720 h 1390"/>
                  <a:gd name="T48" fmla="*/ 183 w 990"/>
                  <a:gd name="T49" fmla="*/ 618 h 1390"/>
                  <a:gd name="T50" fmla="*/ 196 w 990"/>
                  <a:gd name="T51" fmla="*/ 454 h 1390"/>
                  <a:gd name="T52" fmla="*/ 212 w 990"/>
                  <a:gd name="T53" fmla="*/ 442 h 1390"/>
                  <a:gd name="T54" fmla="*/ 256 w 990"/>
                  <a:gd name="T55" fmla="*/ 417 h 1390"/>
                  <a:gd name="T56" fmla="*/ 309 w 990"/>
                  <a:gd name="T57" fmla="*/ 387 h 1390"/>
                  <a:gd name="T58" fmla="*/ 364 w 990"/>
                  <a:gd name="T59" fmla="*/ 370 h 1390"/>
                  <a:gd name="T60" fmla="*/ 355 w 990"/>
                  <a:gd name="T61" fmla="*/ 352 h 1390"/>
                  <a:gd name="T62" fmla="*/ 337 w 990"/>
                  <a:gd name="T63" fmla="*/ 310 h 1390"/>
                  <a:gd name="T64" fmla="*/ 318 w 990"/>
                  <a:gd name="T65" fmla="*/ 257 h 1390"/>
                  <a:gd name="T66" fmla="*/ 315 w 990"/>
                  <a:gd name="T67" fmla="*/ 213 h 1390"/>
                  <a:gd name="T68" fmla="*/ 282 w 990"/>
                  <a:gd name="T69" fmla="*/ 213 h 1390"/>
                  <a:gd name="T70" fmla="*/ 280 w 990"/>
                  <a:gd name="T71" fmla="*/ 137 h 1390"/>
                  <a:gd name="T72" fmla="*/ 307 w 990"/>
                  <a:gd name="T73" fmla="*/ 83 h 1390"/>
                  <a:gd name="T74" fmla="*/ 322 w 990"/>
                  <a:gd name="T75" fmla="*/ 63 h 1390"/>
                  <a:gd name="T76" fmla="*/ 348 w 990"/>
                  <a:gd name="T77" fmla="*/ 35 h 1390"/>
                  <a:gd name="T78" fmla="*/ 382 w 990"/>
                  <a:gd name="T79" fmla="*/ 12 h 1390"/>
                  <a:gd name="T80" fmla="*/ 408 w 990"/>
                  <a:gd name="T81" fmla="*/ 7 h 1390"/>
                  <a:gd name="T82" fmla="*/ 445 w 990"/>
                  <a:gd name="T83" fmla="*/ 2 h 1390"/>
                  <a:gd name="T84" fmla="*/ 496 w 990"/>
                  <a:gd name="T85" fmla="*/ 0 h 1390"/>
                  <a:gd name="T86" fmla="*/ 538 w 990"/>
                  <a:gd name="T87" fmla="*/ 9 h 1390"/>
                  <a:gd name="T88" fmla="*/ 549 w 990"/>
                  <a:gd name="T89" fmla="*/ 19 h 1390"/>
                  <a:gd name="T90" fmla="*/ 565 w 990"/>
                  <a:gd name="T91" fmla="*/ 21 h 1390"/>
                  <a:gd name="T92" fmla="*/ 584 w 990"/>
                  <a:gd name="T93" fmla="*/ 35 h 1390"/>
                  <a:gd name="T94" fmla="*/ 595 w 990"/>
                  <a:gd name="T95" fmla="*/ 72 h 1390"/>
                  <a:gd name="T96" fmla="*/ 591 w 990"/>
                  <a:gd name="T97" fmla="*/ 137 h 1390"/>
                  <a:gd name="T98" fmla="*/ 598 w 990"/>
                  <a:gd name="T99" fmla="*/ 188 h 1390"/>
                  <a:gd name="T100" fmla="*/ 604 w 990"/>
                  <a:gd name="T101" fmla="*/ 289 h 1390"/>
                  <a:gd name="T102" fmla="*/ 774 w 990"/>
                  <a:gd name="T103" fmla="*/ 334 h 1390"/>
                  <a:gd name="T104" fmla="*/ 785 w 990"/>
                  <a:gd name="T105" fmla="*/ 336 h 1390"/>
                  <a:gd name="T106" fmla="*/ 811 w 990"/>
                  <a:gd name="T107" fmla="*/ 347 h 1390"/>
                  <a:gd name="T108" fmla="*/ 838 w 990"/>
                  <a:gd name="T109" fmla="*/ 373 h 1390"/>
                  <a:gd name="T110" fmla="*/ 857 w 990"/>
                  <a:gd name="T111" fmla="*/ 421 h 1390"/>
                  <a:gd name="T112" fmla="*/ 919 w 990"/>
                  <a:gd name="T113" fmla="*/ 525 h 1390"/>
                  <a:gd name="T114" fmla="*/ 966 w 990"/>
                  <a:gd name="T115" fmla="*/ 572 h 1390"/>
                  <a:gd name="T116" fmla="*/ 974 w 990"/>
                  <a:gd name="T117" fmla="*/ 618 h 1390"/>
                  <a:gd name="T118" fmla="*/ 990 w 990"/>
                  <a:gd name="T119" fmla="*/ 674 h 1390"/>
                  <a:gd name="T120" fmla="*/ 963 w 990"/>
                  <a:gd name="T121" fmla="*/ 713 h 1390"/>
                  <a:gd name="T122" fmla="*/ 961 w 990"/>
                  <a:gd name="T123" fmla="*/ 729 h 1390"/>
                  <a:gd name="T124" fmla="*/ 954 w 990"/>
                  <a:gd name="T125" fmla="*/ 766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0" h="1390">
                    <a:moveTo>
                      <a:pt x="793" y="764"/>
                    </a:moveTo>
                    <a:lnTo>
                      <a:pt x="756" y="716"/>
                    </a:lnTo>
                    <a:lnTo>
                      <a:pt x="739" y="949"/>
                    </a:lnTo>
                    <a:lnTo>
                      <a:pt x="756" y="931"/>
                    </a:lnTo>
                    <a:lnTo>
                      <a:pt x="793" y="764"/>
                    </a:lnTo>
                    <a:lnTo>
                      <a:pt x="954" y="766"/>
                    </a:lnTo>
                    <a:lnTo>
                      <a:pt x="948" y="792"/>
                    </a:lnTo>
                    <a:lnTo>
                      <a:pt x="943" y="820"/>
                    </a:lnTo>
                    <a:lnTo>
                      <a:pt x="937" y="850"/>
                    </a:lnTo>
                    <a:lnTo>
                      <a:pt x="930" y="880"/>
                    </a:lnTo>
                    <a:lnTo>
                      <a:pt x="921" y="908"/>
                    </a:lnTo>
                    <a:lnTo>
                      <a:pt x="912" y="933"/>
                    </a:lnTo>
                    <a:lnTo>
                      <a:pt x="901" y="956"/>
                    </a:lnTo>
                    <a:lnTo>
                      <a:pt x="890" y="973"/>
                    </a:lnTo>
                    <a:lnTo>
                      <a:pt x="901" y="1028"/>
                    </a:lnTo>
                    <a:lnTo>
                      <a:pt x="897" y="1243"/>
                    </a:lnTo>
                    <a:lnTo>
                      <a:pt x="652" y="1294"/>
                    </a:lnTo>
                    <a:lnTo>
                      <a:pt x="639" y="1373"/>
                    </a:lnTo>
                    <a:lnTo>
                      <a:pt x="521" y="1390"/>
                    </a:lnTo>
                    <a:lnTo>
                      <a:pt x="543" y="1311"/>
                    </a:lnTo>
                    <a:lnTo>
                      <a:pt x="476" y="1327"/>
                    </a:lnTo>
                    <a:lnTo>
                      <a:pt x="454" y="1058"/>
                    </a:lnTo>
                    <a:lnTo>
                      <a:pt x="525" y="1058"/>
                    </a:lnTo>
                    <a:lnTo>
                      <a:pt x="478" y="994"/>
                    </a:lnTo>
                    <a:lnTo>
                      <a:pt x="529" y="968"/>
                    </a:lnTo>
                    <a:lnTo>
                      <a:pt x="390" y="958"/>
                    </a:lnTo>
                    <a:lnTo>
                      <a:pt x="285" y="1040"/>
                    </a:lnTo>
                    <a:lnTo>
                      <a:pt x="241" y="1065"/>
                    </a:lnTo>
                    <a:lnTo>
                      <a:pt x="161" y="1054"/>
                    </a:lnTo>
                    <a:lnTo>
                      <a:pt x="152" y="1091"/>
                    </a:lnTo>
                    <a:lnTo>
                      <a:pt x="150" y="1091"/>
                    </a:lnTo>
                    <a:lnTo>
                      <a:pt x="146" y="1095"/>
                    </a:lnTo>
                    <a:lnTo>
                      <a:pt x="139" y="1097"/>
                    </a:lnTo>
                    <a:lnTo>
                      <a:pt x="131" y="1100"/>
                    </a:lnTo>
                    <a:lnTo>
                      <a:pt x="120" y="1102"/>
                    </a:lnTo>
                    <a:lnTo>
                      <a:pt x="108" y="1102"/>
                    </a:lnTo>
                    <a:lnTo>
                      <a:pt x="95" y="1100"/>
                    </a:lnTo>
                    <a:lnTo>
                      <a:pt x="82" y="1095"/>
                    </a:lnTo>
                    <a:lnTo>
                      <a:pt x="0" y="1040"/>
                    </a:lnTo>
                    <a:lnTo>
                      <a:pt x="38" y="901"/>
                    </a:lnTo>
                    <a:lnTo>
                      <a:pt x="78" y="882"/>
                    </a:lnTo>
                    <a:lnTo>
                      <a:pt x="84" y="870"/>
                    </a:lnTo>
                    <a:lnTo>
                      <a:pt x="95" y="840"/>
                    </a:lnTo>
                    <a:lnTo>
                      <a:pt x="109" y="808"/>
                    </a:lnTo>
                    <a:lnTo>
                      <a:pt x="122" y="789"/>
                    </a:lnTo>
                    <a:lnTo>
                      <a:pt x="126" y="767"/>
                    </a:lnTo>
                    <a:lnTo>
                      <a:pt x="157" y="722"/>
                    </a:lnTo>
                    <a:lnTo>
                      <a:pt x="166" y="720"/>
                    </a:lnTo>
                    <a:lnTo>
                      <a:pt x="172" y="690"/>
                    </a:lnTo>
                    <a:lnTo>
                      <a:pt x="183" y="618"/>
                    </a:lnTo>
                    <a:lnTo>
                      <a:pt x="194" y="530"/>
                    </a:lnTo>
                    <a:lnTo>
                      <a:pt x="196" y="454"/>
                    </a:lnTo>
                    <a:lnTo>
                      <a:pt x="199" y="451"/>
                    </a:lnTo>
                    <a:lnTo>
                      <a:pt x="212" y="442"/>
                    </a:lnTo>
                    <a:lnTo>
                      <a:pt x="232" y="431"/>
                    </a:lnTo>
                    <a:lnTo>
                      <a:pt x="256" y="417"/>
                    </a:lnTo>
                    <a:lnTo>
                      <a:pt x="282" y="401"/>
                    </a:lnTo>
                    <a:lnTo>
                      <a:pt x="309" y="387"/>
                    </a:lnTo>
                    <a:lnTo>
                      <a:pt x="338" y="377"/>
                    </a:lnTo>
                    <a:lnTo>
                      <a:pt x="364" y="370"/>
                    </a:lnTo>
                    <a:lnTo>
                      <a:pt x="362" y="364"/>
                    </a:lnTo>
                    <a:lnTo>
                      <a:pt x="355" y="352"/>
                    </a:lnTo>
                    <a:lnTo>
                      <a:pt x="346" y="333"/>
                    </a:lnTo>
                    <a:lnTo>
                      <a:pt x="337" y="310"/>
                    </a:lnTo>
                    <a:lnTo>
                      <a:pt x="326" y="283"/>
                    </a:lnTo>
                    <a:lnTo>
                      <a:pt x="318" y="257"/>
                    </a:lnTo>
                    <a:lnTo>
                      <a:pt x="315" y="234"/>
                    </a:lnTo>
                    <a:lnTo>
                      <a:pt x="315" y="213"/>
                    </a:lnTo>
                    <a:lnTo>
                      <a:pt x="285" y="225"/>
                    </a:lnTo>
                    <a:lnTo>
                      <a:pt x="282" y="213"/>
                    </a:lnTo>
                    <a:lnTo>
                      <a:pt x="276" y="181"/>
                    </a:lnTo>
                    <a:lnTo>
                      <a:pt x="280" y="137"/>
                    </a:lnTo>
                    <a:lnTo>
                      <a:pt x="305" y="86"/>
                    </a:lnTo>
                    <a:lnTo>
                      <a:pt x="307" y="83"/>
                    </a:lnTo>
                    <a:lnTo>
                      <a:pt x="313" y="74"/>
                    </a:lnTo>
                    <a:lnTo>
                      <a:pt x="322" y="63"/>
                    </a:lnTo>
                    <a:lnTo>
                      <a:pt x="333" y="49"/>
                    </a:lnTo>
                    <a:lnTo>
                      <a:pt x="348" y="35"/>
                    </a:lnTo>
                    <a:lnTo>
                      <a:pt x="364" y="21"/>
                    </a:lnTo>
                    <a:lnTo>
                      <a:pt x="382" y="12"/>
                    </a:lnTo>
                    <a:lnTo>
                      <a:pt x="402" y="7"/>
                    </a:lnTo>
                    <a:lnTo>
                      <a:pt x="408" y="7"/>
                    </a:lnTo>
                    <a:lnTo>
                      <a:pt x="423" y="4"/>
                    </a:lnTo>
                    <a:lnTo>
                      <a:pt x="445" y="2"/>
                    </a:lnTo>
                    <a:lnTo>
                      <a:pt x="470" y="0"/>
                    </a:lnTo>
                    <a:lnTo>
                      <a:pt x="496" y="0"/>
                    </a:lnTo>
                    <a:lnTo>
                      <a:pt x="520" y="4"/>
                    </a:lnTo>
                    <a:lnTo>
                      <a:pt x="538" y="9"/>
                    </a:lnTo>
                    <a:lnTo>
                      <a:pt x="547" y="19"/>
                    </a:lnTo>
                    <a:lnTo>
                      <a:pt x="549" y="19"/>
                    </a:lnTo>
                    <a:lnTo>
                      <a:pt x="556" y="19"/>
                    </a:lnTo>
                    <a:lnTo>
                      <a:pt x="565" y="21"/>
                    </a:lnTo>
                    <a:lnTo>
                      <a:pt x="575" y="25"/>
                    </a:lnTo>
                    <a:lnTo>
                      <a:pt x="584" y="35"/>
                    </a:lnTo>
                    <a:lnTo>
                      <a:pt x="591" y="49"/>
                    </a:lnTo>
                    <a:lnTo>
                      <a:pt x="595" y="72"/>
                    </a:lnTo>
                    <a:lnTo>
                      <a:pt x="595" y="104"/>
                    </a:lnTo>
                    <a:lnTo>
                      <a:pt x="591" y="137"/>
                    </a:lnTo>
                    <a:lnTo>
                      <a:pt x="604" y="155"/>
                    </a:lnTo>
                    <a:lnTo>
                      <a:pt x="598" y="188"/>
                    </a:lnTo>
                    <a:lnTo>
                      <a:pt x="591" y="292"/>
                    </a:lnTo>
                    <a:lnTo>
                      <a:pt x="604" y="289"/>
                    </a:lnTo>
                    <a:lnTo>
                      <a:pt x="639" y="334"/>
                    </a:lnTo>
                    <a:lnTo>
                      <a:pt x="774" y="334"/>
                    </a:lnTo>
                    <a:lnTo>
                      <a:pt x="778" y="334"/>
                    </a:lnTo>
                    <a:lnTo>
                      <a:pt x="785" y="336"/>
                    </a:lnTo>
                    <a:lnTo>
                      <a:pt x="798" y="340"/>
                    </a:lnTo>
                    <a:lnTo>
                      <a:pt x="811" y="347"/>
                    </a:lnTo>
                    <a:lnTo>
                      <a:pt x="825" y="357"/>
                    </a:lnTo>
                    <a:lnTo>
                      <a:pt x="838" y="373"/>
                    </a:lnTo>
                    <a:lnTo>
                      <a:pt x="849" y="394"/>
                    </a:lnTo>
                    <a:lnTo>
                      <a:pt x="857" y="421"/>
                    </a:lnTo>
                    <a:lnTo>
                      <a:pt x="915" y="500"/>
                    </a:lnTo>
                    <a:lnTo>
                      <a:pt x="919" y="525"/>
                    </a:lnTo>
                    <a:lnTo>
                      <a:pt x="950" y="567"/>
                    </a:lnTo>
                    <a:lnTo>
                      <a:pt x="966" y="572"/>
                    </a:lnTo>
                    <a:lnTo>
                      <a:pt x="968" y="586"/>
                    </a:lnTo>
                    <a:lnTo>
                      <a:pt x="974" y="618"/>
                    </a:lnTo>
                    <a:lnTo>
                      <a:pt x="981" y="651"/>
                    </a:lnTo>
                    <a:lnTo>
                      <a:pt x="990" y="674"/>
                    </a:lnTo>
                    <a:lnTo>
                      <a:pt x="979" y="704"/>
                    </a:lnTo>
                    <a:lnTo>
                      <a:pt x="963" y="713"/>
                    </a:lnTo>
                    <a:lnTo>
                      <a:pt x="963" y="716"/>
                    </a:lnTo>
                    <a:lnTo>
                      <a:pt x="961" y="729"/>
                    </a:lnTo>
                    <a:lnTo>
                      <a:pt x="957" y="745"/>
                    </a:lnTo>
                    <a:lnTo>
                      <a:pt x="954" y="766"/>
                    </a:lnTo>
                    <a:lnTo>
                      <a:pt x="793" y="7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73"/>
              <p:cNvSpPr>
                <a:spLocks/>
              </p:cNvSpPr>
              <p:nvPr/>
            </p:nvSpPr>
            <p:spPr bwMode="auto">
              <a:xfrm>
                <a:off x="2148" y="2963"/>
                <a:ext cx="30" cy="135"/>
              </a:xfrm>
              <a:custGeom>
                <a:avLst/>
                <a:gdLst>
                  <a:gd name="T0" fmla="*/ 0 w 60"/>
                  <a:gd name="T1" fmla="*/ 0 h 281"/>
                  <a:gd name="T2" fmla="*/ 24 w 60"/>
                  <a:gd name="T3" fmla="*/ 281 h 281"/>
                  <a:gd name="T4" fmla="*/ 60 w 60"/>
                  <a:gd name="T5" fmla="*/ 260 h 281"/>
                  <a:gd name="T6" fmla="*/ 36 w 60"/>
                  <a:gd name="T7" fmla="*/ 24 h 281"/>
                  <a:gd name="T8" fmla="*/ 0 w 60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1">
                    <a:moveTo>
                      <a:pt x="0" y="0"/>
                    </a:moveTo>
                    <a:lnTo>
                      <a:pt x="24" y="281"/>
                    </a:lnTo>
                    <a:lnTo>
                      <a:pt x="60" y="260"/>
                    </a:lnTo>
                    <a:lnTo>
                      <a:pt x="3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74"/>
              <p:cNvSpPr>
                <a:spLocks/>
              </p:cNvSpPr>
              <p:nvPr/>
            </p:nvSpPr>
            <p:spPr bwMode="auto">
              <a:xfrm>
                <a:off x="2178" y="2969"/>
                <a:ext cx="113" cy="112"/>
              </a:xfrm>
              <a:custGeom>
                <a:avLst/>
                <a:gdLst>
                  <a:gd name="T0" fmla="*/ 0 w 238"/>
                  <a:gd name="T1" fmla="*/ 9 h 236"/>
                  <a:gd name="T2" fmla="*/ 22 w 238"/>
                  <a:gd name="T3" fmla="*/ 236 h 236"/>
                  <a:gd name="T4" fmla="*/ 238 w 238"/>
                  <a:gd name="T5" fmla="*/ 199 h 236"/>
                  <a:gd name="T6" fmla="*/ 235 w 238"/>
                  <a:gd name="T7" fmla="*/ 76 h 236"/>
                  <a:gd name="T8" fmla="*/ 209 w 238"/>
                  <a:gd name="T9" fmla="*/ 139 h 236"/>
                  <a:gd name="T10" fmla="*/ 174 w 238"/>
                  <a:gd name="T11" fmla="*/ 148 h 236"/>
                  <a:gd name="T12" fmla="*/ 143 w 238"/>
                  <a:gd name="T13" fmla="*/ 157 h 236"/>
                  <a:gd name="T14" fmla="*/ 123 w 238"/>
                  <a:gd name="T15" fmla="*/ 169 h 236"/>
                  <a:gd name="T16" fmla="*/ 101 w 238"/>
                  <a:gd name="T17" fmla="*/ 157 h 236"/>
                  <a:gd name="T18" fmla="*/ 86 w 238"/>
                  <a:gd name="T19" fmla="*/ 148 h 236"/>
                  <a:gd name="T20" fmla="*/ 77 w 238"/>
                  <a:gd name="T21" fmla="*/ 135 h 236"/>
                  <a:gd name="T22" fmla="*/ 83 w 238"/>
                  <a:gd name="T23" fmla="*/ 0 h 236"/>
                  <a:gd name="T24" fmla="*/ 0 w 238"/>
                  <a:gd name="T25" fmla="*/ 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236">
                    <a:moveTo>
                      <a:pt x="0" y="9"/>
                    </a:moveTo>
                    <a:lnTo>
                      <a:pt x="22" y="236"/>
                    </a:lnTo>
                    <a:lnTo>
                      <a:pt x="238" y="199"/>
                    </a:lnTo>
                    <a:lnTo>
                      <a:pt x="235" y="76"/>
                    </a:lnTo>
                    <a:lnTo>
                      <a:pt x="209" y="139"/>
                    </a:lnTo>
                    <a:lnTo>
                      <a:pt x="174" y="148"/>
                    </a:lnTo>
                    <a:lnTo>
                      <a:pt x="143" y="157"/>
                    </a:lnTo>
                    <a:lnTo>
                      <a:pt x="123" y="169"/>
                    </a:lnTo>
                    <a:lnTo>
                      <a:pt x="101" y="157"/>
                    </a:lnTo>
                    <a:lnTo>
                      <a:pt x="86" y="148"/>
                    </a:lnTo>
                    <a:lnTo>
                      <a:pt x="77" y="135"/>
                    </a:lnTo>
                    <a:lnTo>
                      <a:pt x="8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2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75"/>
              <p:cNvSpPr>
                <a:spLocks/>
              </p:cNvSpPr>
              <p:nvPr/>
            </p:nvSpPr>
            <p:spPr bwMode="auto">
              <a:xfrm>
                <a:off x="2112" y="2938"/>
                <a:ext cx="50" cy="42"/>
              </a:xfrm>
              <a:custGeom>
                <a:avLst/>
                <a:gdLst>
                  <a:gd name="T0" fmla="*/ 0 w 104"/>
                  <a:gd name="T1" fmla="*/ 35 h 88"/>
                  <a:gd name="T2" fmla="*/ 71 w 104"/>
                  <a:gd name="T3" fmla="*/ 0 h 88"/>
                  <a:gd name="T4" fmla="*/ 104 w 104"/>
                  <a:gd name="T5" fmla="*/ 47 h 88"/>
                  <a:gd name="T6" fmla="*/ 53 w 104"/>
                  <a:gd name="T7" fmla="*/ 24 h 88"/>
                  <a:gd name="T8" fmla="*/ 60 w 104"/>
                  <a:gd name="T9" fmla="*/ 77 h 88"/>
                  <a:gd name="T10" fmla="*/ 31 w 104"/>
                  <a:gd name="T11" fmla="*/ 88 h 88"/>
                  <a:gd name="T12" fmla="*/ 0 w 104"/>
                  <a:gd name="T13" fmla="*/ 3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88">
                    <a:moveTo>
                      <a:pt x="0" y="35"/>
                    </a:moveTo>
                    <a:lnTo>
                      <a:pt x="71" y="0"/>
                    </a:lnTo>
                    <a:lnTo>
                      <a:pt x="104" y="47"/>
                    </a:lnTo>
                    <a:lnTo>
                      <a:pt x="53" y="24"/>
                    </a:lnTo>
                    <a:lnTo>
                      <a:pt x="60" y="77"/>
                    </a:lnTo>
                    <a:lnTo>
                      <a:pt x="31" y="8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76"/>
              <p:cNvSpPr>
                <a:spLocks/>
              </p:cNvSpPr>
              <p:nvPr/>
            </p:nvSpPr>
            <p:spPr bwMode="auto">
              <a:xfrm>
                <a:off x="2097" y="2991"/>
                <a:ext cx="32" cy="108"/>
              </a:xfrm>
              <a:custGeom>
                <a:avLst/>
                <a:gdLst>
                  <a:gd name="T0" fmla="*/ 0 w 67"/>
                  <a:gd name="T1" fmla="*/ 0 h 227"/>
                  <a:gd name="T2" fmla="*/ 45 w 67"/>
                  <a:gd name="T3" fmla="*/ 1 h 227"/>
                  <a:gd name="T4" fmla="*/ 67 w 67"/>
                  <a:gd name="T5" fmla="*/ 216 h 227"/>
                  <a:gd name="T6" fmla="*/ 22 w 67"/>
                  <a:gd name="T7" fmla="*/ 227 h 227"/>
                  <a:gd name="T8" fmla="*/ 0 w 67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27">
                    <a:moveTo>
                      <a:pt x="0" y="0"/>
                    </a:moveTo>
                    <a:lnTo>
                      <a:pt x="45" y="1"/>
                    </a:lnTo>
                    <a:lnTo>
                      <a:pt x="67" y="216"/>
                    </a:lnTo>
                    <a:lnTo>
                      <a:pt x="22" y="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77"/>
              <p:cNvSpPr>
                <a:spLocks/>
              </p:cNvSpPr>
              <p:nvPr/>
            </p:nvSpPr>
            <p:spPr bwMode="auto">
              <a:xfrm>
                <a:off x="2128" y="3096"/>
                <a:ext cx="45" cy="37"/>
              </a:xfrm>
              <a:custGeom>
                <a:avLst/>
                <a:gdLst>
                  <a:gd name="T0" fmla="*/ 23 w 93"/>
                  <a:gd name="T1" fmla="*/ 5 h 79"/>
                  <a:gd name="T2" fmla="*/ 0 w 93"/>
                  <a:gd name="T3" fmla="*/ 79 h 79"/>
                  <a:gd name="T4" fmla="*/ 84 w 93"/>
                  <a:gd name="T5" fmla="*/ 63 h 79"/>
                  <a:gd name="T6" fmla="*/ 93 w 93"/>
                  <a:gd name="T7" fmla="*/ 7 h 79"/>
                  <a:gd name="T8" fmla="*/ 69 w 93"/>
                  <a:gd name="T9" fmla="*/ 28 h 79"/>
                  <a:gd name="T10" fmla="*/ 45 w 93"/>
                  <a:gd name="T11" fmla="*/ 28 h 79"/>
                  <a:gd name="T12" fmla="*/ 45 w 93"/>
                  <a:gd name="T13" fmla="*/ 0 h 79"/>
                  <a:gd name="T14" fmla="*/ 23 w 93"/>
                  <a:gd name="T15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79">
                    <a:moveTo>
                      <a:pt x="23" y="5"/>
                    </a:moveTo>
                    <a:lnTo>
                      <a:pt x="0" y="79"/>
                    </a:lnTo>
                    <a:lnTo>
                      <a:pt x="84" y="63"/>
                    </a:lnTo>
                    <a:lnTo>
                      <a:pt x="93" y="7"/>
                    </a:lnTo>
                    <a:lnTo>
                      <a:pt x="69" y="28"/>
                    </a:lnTo>
                    <a:lnTo>
                      <a:pt x="45" y="28"/>
                    </a:lnTo>
                    <a:lnTo>
                      <a:pt x="45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78"/>
              <p:cNvSpPr>
                <a:spLocks/>
              </p:cNvSpPr>
              <p:nvPr/>
            </p:nvSpPr>
            <p:spPr bwMode="auto">
              <a:xfrm>
                <a:off x="2023" y="2538"/>
                <a:ext cx="129" cy="134"/>
              </a:xfrm>
              <a:custGeom>
                <a:avLst/>
                <a:gdLst>
                  <a:gd name="T0" fmla="*/ 0 w 273"/>
                  <a:gd name="T1" fmla="*/ 57 h 282"/>
                  <a:gd name="T2" fmla="*/ 2 w 273"/>
                  <a:gd name="T3" fmla="*/ 69 h 282"/>
                  <a:gd name="T4" fmla="*/ 8 w 273"/>
                  <a:gd name="T5" fmla="*/ 97 h 282"/>
                  <a:gd name="T6" fmla="*/ 15 w 273"/>
                  <a:gd name="T7" fmla="*/ 127 h 282"/>
                  <a:gd name="T8" fmla="*/ 22 w 273"/>
                  <a:gd name="T9" fmla="*/ 146 h 282"/>
                  <a:gd name="T10" fmla="*/ 28 w 273"/>
                  <a:gd name="T11" fmla="*/ 132 h 282"/>
                  <a:gd name="T12" fmla="*/ 61 w 273"/>
                  <a:gd name="T13" fmla="*/ 132 h 282"/>
                  <a:gd name="T14" fmla="*/ 62 w 273"/>
                  <a:gd name="T15" fmla="*/ 134 h 282"/>
                  <a:gd name="T16" fmla="*/ 70 w 273"/>
                  <a:gd name="T17" fmla="*/ 139 h 282"/>
                  <a:gd name="T18" fmla="*/ 75 w 273"/>
                  <a:gd name="T19" fmla="*/ 150 h 282"/>
                  <a:gd name="T20" fmla="*/ 79 w 273"/>
                  <a:gd name="T21" fmla="*/ 167 h 282"/>
                  <a:gd name="T22" fmla="*/ 79 w 273"/>
                  <a:gd name="T23" fmla="*/ 217 h 282"/>
                  <a:gd name="T24" fmla="*/ 105 w 273"/>
                  <a:gd name="T25" fmla="*/ 219 h 282"/>
                  <a:gd name="T26" fmla="*/ 103 w 273"/>
                  <a:gd name="T27" fmla="*/ 243 h 282"/>
                  <a:gd name="T28" fmla="*/ 106 w 273"/>
                  <a:gd name="T29" fmla="*/ 245 h 282"/>
                  <a:gd name="T30" fmla="*/ 117 w 273"/>
                  <a:gd name="T31" fmla="*/ 247 h 282"/>
                  <a:gd name="T32" fmla="*/ 127 w 273"/>
                  <a:gd name="T33" fmla="*/ 252 h 282"/>
                  <a:gd name="T34" fmla="*/ 130 w 273"/>
                  <a:gd name="T35" fmla="*/ 259 h 282"/>
                  <a:gd name="T36" fmla="*/ 125 w 273"/>
                  <a:gd name="T37" fmla="*/ 263 h 282"/>
                  <a:gd name="T38" fmla="*/ 127 w 273"/>
                  <a:gd name="T39" fmla="*/ 282 h 282"/>
                  <a:gd name="T40" fmla="*/ 154 w 273"/>
                  <a:gd name="T41" fmla="*/ 282 h 282"/>
                  <a:gd name="T42" fmla="*/ 158 w 273"/>
                  <a:gd name="T43" fmla="*/ 278 h 282"/>
                  <a:gd name="T44" fmla="*/ 169 w 273"/>
                  <a:gd name="T45" fmla="*/ 270 h 282"/>
                  <a:gd name="T46" fmla="*/ 183 w 273"/>
                  <a:gd name="T47" fmla="*/ 257 h 282"/>
                  <a:gd name="T48" fmla="*/ 200 w 273"/>
                  <a:gd name="T49" fmla="*/ 240 h 282"/>
                  <a:gd name="T50" fmla="*/ 216 w 273"/>
                  <a:gd name="T51" fmla="*/ 220 h 282"/>
                  <a:gd name="T52" fmla="*/ 231 w 273"/>
                  <a:gd name="T53" fmla="*/ 199 h 282"/>
                  <a:gd name="T54" fmla="*/ 240 w 273"/>
                  <a:gd name="T55" fmla="*/ 176 h 282"/>
                  <a:gd name="T56" fmla="*/ 244 w 273"/>
                  <a:gd name="T57" fmla="*/ 155 h 282"/>
                  <a:gd name="T58" fmla="*/ 246 w 273"/>
                  <a:gd name="T59" fmla="*/ 122 h 282"/>
                  <a:gd name="T60" fmla="*/ 249 w 273"/>
                  <a:gd name="T61" fmla="*/ 122 h 282"/>
                  <a:gd name="T62" fmla="*/ 255 w 273"/>
                  <a:gd name="T63" fmla="*/ 118 h 282"/>
                  <a:gd name="T64" fmla="*/ 260 w 273"/>
                  <a:gd name="T65" fmla="*/ 113 h 282"/>
                  <a:gd name="T66" fmla="*/ 262 w 273"/>
                  <a:gd name="T67" fmla="*/ 101 h 282"/>
                  <a:gd name="T68" fmla="*/ 273 w 273"/>
                  <a:gd name="T69" fmla="*/ 50 h 282"/>
                  <a:gd name="T70" fmla="*/ 262 w 273"/>
                  <a:gd name="T71" fmla="*/ 11 h 282"/>
                  <a:gd name="T72" fmla="*/ 258 w 273"/>
                  <a:gd name="T73" fmla="*/ 7 h 282"/>
                  <a:gd name="T74" fmla="*/ 251 w 273"/>
                  <a:gd name="T75" fmla="*/ 2 h 282"/>
                  <a:gd name="T76" fmla="*/ 242 w 273"/>
                  <a:gd name="T77" fmla="*/ 6 h 282"/>
                  <a:gd name="T78" fmla="*/ 231 w 273"/>
                  <a:gd name="T79" fmla="*/ 25 h 282"/>
                  <a:gd name="T80" fmla="*/ 227 w 273"/>
                  <a:gd name="T81" fmla="*/ 60 h 282"/>
                  <a:gd name="T82" fmla="*/ 218 w 273"/>
                  <a:gd name="T83" fmla="*/ 72 h 282"/>
                  <a:gd name="T84" fmla="*/ 192 w 273"/>
                  <a:gd name="T85" fmla="*/ 25 h 282"/>
                  <a:gd name="T86" fmla="*/ 189 w 273"/>
                  <a:gd name="T87" fmla="*/ 0 h 282"/>
                  <a:gd name="T88" fmla="*/ 185 w 273"/>
                  <a:gd name="T89" fmla="*/ 2 h 282"/>
                  <a:gd name="T90" fmla="*/ 174 w 273"/>
                  <a:gd name="T91" fmla="*/ 9 h 282"/>
                  <a:gd name="T92" fmla="*/ 160 w 273"/>
                  <a:gd name="T93" fmla="*/ 18 h 282"/>
                  <a:gd name="T94" fmla="*/ 139 w 273"/>
                  <a:gd name="T95" fmla="*/ 28 h 282"/>
                  <a:gd name="T96" fmla="*/ 119 w 273"/>
                  <a:gd name="T97" fmla="*/ 39 h 282"/>
                  <a:gd name="T98" fmla="*/ 99 w 273"/>
                  <a:gd name="T99" fmla="*/ 48 h 282"/>
                  <a:gd name="T100" fmla="*/ 83 w 273"/>
                  <a:gd name="T101" fmla="*/ 55 h 282"/>
                  <a:gd name="T102" fmla="*/ 68 w 273"/>
                  <a:gd name="T103" fmla="*/ 58 h 282"/>
                  <a:gd name="T104" fmla="*/ 55 w 273"/>
                  <a:gd name="T105" fmla="*/ 60 h 282"/>
                  <a:gd name="T106" fmla="*/ 33 w 273"/>
                  <a:gd name="T107" fmla="*/ 46 h 282"/>
                  <a:gd name="T108" fmla="*/ 30 w 273"/>
                  <a:gd name="T109" fmla="*/ 46 h 282"/>
                  <a:gd name="T110" fmla="*/ 22 w 273"/>
                  <a:gd name="T111" fmla="*/ 48 h 282"/>
                  <a:gd name="T112" fmla="*/ 11 w 273"/>
                  <a:gd name="T113" fmla="*/ 51 h 282"/>
                  <a:gd name="T114" fmla="*/ 0 w 273"/>
                  <a:gd name="T115" fmla="*/ 5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282">
                    <a:moveTo>
                      <a:pt x="0" y="57"/>
                    </a:moveTo>
                    <a:lnTo>
                      <a:pt x="2" y="69"/>
                    </a:lnTo>
                    <a:lnTo>
                      <a:pt x="8" y="97"/>
                    </a:lnTo>
                    <a:lnTo>
                      <a:pt x="15" y="127"/>
                    </a:lnTo>
                    <a:lnTo>
                      <a:pt x="22" y="146"/>
                    </a:lnTo>
                    <a:lnTo>
                      <a:pt x="28" y="132"/>
                    </a:lnTo>
                    <a:lnTo>
                      <a:pt x="61" y="132"/>
                    </a:lnTo>
                    <a:lnTo>
                      <a:pt x="62" y="134"/>
                    </a:lnTo>
                    <a:lnTo>
                      <a:pt x="70" y="139"/>
                    </a:lnTo>
                    <a:lnTo>
                      <a:pt x="75" y="150"/>
                    </a:lnTo>
                    <a:lnTo>
                      <a:pt x="79" y="167"/>
                    </a:lnTo>
                    <a:lnTo>
                      <a:pt x="79" y="217"/>
                    </a:lnTo>
                    <a:lnTo>
                      <a:pt x="105" y="219"/>
                    </a:lnTo>
                    <a:lnTo>
                      <a:pt x="103" y="243"/>
                    </a:lnTo>
                    <a:lnTo>
                      <a:pt x="106" y="245"/>
                    </a:lnTo>
                    <a:lnTo>
                      <a:pt x="117" y="247"/>
                    </a:lnTo>
                    <a:lnTo>
                      <a:pt x="127" y="252"/>
                    </a:lnTo>
                    <a:lnTo>
                      <a:pt x="130" y="259"/>
                    </a:lnTo>
                    <a:lnTo>
                      <a:pt x="125" y="263"/>
                    </a:lnTo>
                    <a:lnTo>
                      <a:pt x="127" y="282"/>
                    </a:lnTo>
                    <a:lnTo>
                      <a:pt x="154" y="282"/>
                    </a:lnTo>
                    <a:lnTo>
                      <a:pt x="158" y="278"/>
                    </a:lnTo>
                    <a:lnTo>
                      <a:pt x="169" y="270"/>
                    </a:lnTo>
                    <a:lnTo>
                      <a:pt x="183" y="257"/>
                    </a:lnTo>
                    <a:lnTo>
                      <a:pt x="200" y="240"/>
                    </a:lnTo>
                    <a:lnTo>
                      <a:pt x="216" y="220"/>
                    </a:lnTo>
                    <a:lnTo>
                      <a:pt x="231" y="199"/>
                    </a:lnTo>
                    <a:lnTo>
                      <a:pt x="240" y="176"/>
                    </a:lnTo>
                    <a:lnTo>
                      <a:pt x="244" y="155"/>
                    </a:lnTo>
                    <a:lnTo>
                      <a:pt x="246" y="122"/>
                    </a:lnTo>
                    <a:lnTo>
                      <a:pt x="249" y="122"/>
                    </a:lnTo>
                    <a:lnTo>
                      <a:pt x="255" y="118"/>
                    </a:lnTo>
                    <a:lnTo>
                      <a:pt x="260" y="113"/>
                    </a:lnTo>
                    <a:lnTo>
                      <a:pt x="262" y="101"/>
                    </a:lnTo>
                    <a:lnTo>
                      <a:pt x="273" y="50"/>
                    </a:lnTo>
                    <a:lnTo>
                      <a:pt x="262" y="11"/>
                    </a:lnTo>
                    <a:lnTo>
                      <a:pt x="258" y="7"/>
                    </a:lnTo>
                    <a:lnTo>
                      <a:pt x="251" y="2"/>
                    </a:lnTo>
                    <a:lnTo>
                      <a:pt x="242" y="6"/>
                    </a:lnTo>
                    <a:lnTo>
                      <a:pt x="231" y="25"/>
                    </a:lnTo>
                    <a:lnTo>
                      <a:pt x="227" y="60"/>
                    </a:lnTo>
                    <a:lnTo>
                      <a:pt x="218" y="72"/>
                    </a:lnTo>
                    <a:lnTo>
                      <a:pt x="192" y="25"/>
                    </a:lnTo>
                    <a:lnTo>
                      <a:pt x="189" y="0"/>
                    </a:lnTo>
                    <a:lnTo>
                      <a:pt x="185" y="2"/>
                    </a:lnTo>
                    <a:lnTo>
                      <a:pt x="174" y="9"/>
                    </a:lnTo>
                    <a:lnTo>
                      <a:pt x="160" y="18"/>
                    </a:lnTo>
                    <a:lnTo>
                      <a:pt x="139" y="28"/>
                    </a:lnTo>
                    <a:lnTo>
                      <a:pt x="119" y="39"/>
                    </a:lnTo>
                    <a:lnTo>
                      <a:pt x="99" y="48"/>
                    </a:lnTo>
                    <a:lnTo>
                      <a:pt x="83" y="55"/>
                    </a:lnTo>
                    <a:lnTo>
                      <a:pt x="68" y="58"/>
                    </a:lnTo>
                    <a:lnTo>
                      <a:pt x="55" y="60"/>
                    </a:lnTo>
                    <a:lnTo>
                      <a:pt x="33" y="46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1" y="5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8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79"/>
              <p:cNvSpPr>
                <a:spLocks/>
              </p:cNvSpPr>
              <p:nvPr/>
            </p:nvSpPr>
            <p:spPr bwMode="auto">
              <a:xfrm>
                <a:off x="2071" y="2592"/>
                <a:ext cx="37" cy="25"/>
              </a:xfrm>
              <a:custGeom>
                <a:avLst/>
                <a:gdLst>
                  <a:gd name="T0" fmla="*/ 0 w 79"/>
                  <a:gd name="T1" fmla="*/ 19 h 52"/>
                  <a:gd name="T2" fmla="*/ 3 w 79"/>
                  <a:gd name="T3" fmla="*/ 19 h 52"/>
                  <a:gd name="T4" fmla="*/ 11 w 79"/>
                  <a:gd name="T5" fmla="*/ 17 h 52"/>
                  <a:gd name="T6" fmla="*/ 20 w 79"/>
                  <a:gd name="T7" fmla="*/ 16 h 52"/>
                  <a:gd name="T8" fmla="*/ 33 w 79"/>
                  <a:gd name="T9" fmla="*/ 12 h 52"/>
                  <a:gd name="T10" fmla="*/ 46 w 79"/>
                  <a:gd name="T11" fmla="*/ 10 h 52"/>
                  <a:gd name="T12" fmla="*/ 58 w 79"/>
                  <a:gd name="T13" fmla="*/ 7 h 52"/>
                  <a:gd name="T14" fmla="*/ 68 w 79"/>
                  <a:gd name="T15" fmla="*/ 3 h 52"/>
                  <a:gd name="T16" fmla="*/ 73 w 79"/>
                  <a:gd name="T17" fmla="*/ 0 h 52"/>
                  <a:gd name="T18" fmla="*/ 75 w 79"/>
                  <a:gd name="T19" fmla="*/ 1 h 52"/>
                  <a:gd name="T20" fmla="*/ 77 w 79"/>
                  <a:gd name="T21" fmla="*/ 7 h 52"/>
                  <a:gd name="T22" fmla="*/ 79 w 79"/>
                  <a:gd name="T23" fmla="*/ 17 h 52"/>
                  <a:gd name="T24" fmla="*/ 77 w 79"/>
                  <a:gd name="T25" fmla="*/ 30 h 52"/>
                  <a:gd name="T26" fmla="*/ 73 w 79"/>
                  <a:gd name="T27" fmla="*/ 33 h 52"/>
                  <a:gd name="T28" fmla="*/ 62 w 79"/>
                  <a:gd name="T29" fmla="*/ 42 h 52"/>
                  <a:gd name="T30" fmla="*/ 46 w 79"/>
                  <a:gd name="T31" fmla="*/ 51 h 52"/>
                  <a:gd name="T32" fmla="*/ 29 w 79"/>
                  <a:gd name="T33" fmla="*/ 52 h 52"/>
                  <a:gd name="T34" fmla="*/ 16 w 79"/>
                  <a:gd name="T35" fmla="*/ 42 h 52"/>
                  <a:gd name="T36" fmla="*/ 2 w 79"/>
                  <a:gd name="T37" fmla="*/ 35 h 52"/>
                  <a:gd name="T38" fmla="*/ 0 w 79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52">
                    <a:moveTo>
                      <a:pt x="0" y="19"/>
                    </a:moveTo>
                    <a:lnTo>
                      <a:pt x="3" y="19"/>
                    </a:lnTo>
                    <a:lnTo>
                      <a:pt x="11" y="17"/>
                    </a:lnTo>
                    <a:lnTo>
                      <a:pt x="20" y="16"/>
                    </a:lnTo>
                    <a:lnTo>
                      <a:pt x="33" y="12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7" y="7"/>
                    </a:lnTo>
                    <a:lnTo>
                      <a:pt x="79" y="17"/>
                    </a:lnTo>
                    <a:lnTo>
                      <a:pt x="77" y="30"/>
                    </a:lnTo>
                    <a:lnTo>
                      <a:pt x="73" y="33"/>
                    </a:lnTo>
                    <a:lnTo>
                      <a:pt x="62" y="42"/>
                    </a:lnTo>
                    <a:lnTo>
                      <a:pt x="46" y="51"/>
                    </a:lnTo>
                    <a:lnTo>
                      <a:pt x="29" y="52"/>
                    </a:lnTo>
                    <a:lnTo>
                      <a:pt x="16" y="42"/>
                    </a:lnTo>
                    <a:lnTo>
                      <a:pt x="2" y="3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80"/>
              <p:cNvSpPr>
                <a:spLocks/>
              </p:cNvSpPr>
              <p:nvPr/>
            </p:nvSpPr>
            <p:spPr bwMode="auto">
              <a:xfrm>
                <a:off x="2136" y="2552"/>
                <a:ext cx="9" cy="24"/>
              </a:xfrm>
              <a:custGeom>
                <a:avLst/>
                <a:gdLst>
                  <a:gd name="T0" fmla="*/ 2 w 19"/>
                  <a:gd name="T1" fmla="*/ 9 h 51"/>
                  <a:gd name="T2" fmla="*/ 0 w 19"/>
                  <a:gd name="T3" fmla="*/ 41 h 51"/>
                  <a:gd name="T4" fmla="*/ 11 w 19"/>
                  <a:gd name="T5" fmla="*/ 51 h 51"/>
                  <a:gd name="T6" fmla="*/ 13 w 19"/>
                  <a:gd name="T7" fmla="*/ 49 h 51"/>
                  <a:gd name="T8" fmla="*/ 15 w 19"/>
                  <a:gd name="T9" fmla="*/ 44 h 51"/>
                  <a:gd name="T10" fmla="*/ 17 w 19"/>
                  <a:gd name="T11" fmla="*/ 34 h 51"/>
                  <a:gd name="T12" fmla="*/ 19 w 19"/>
                  <a:gd name="T13" fmla="*/ 18 h 51"/>
                  <a:gd name="T14" fmla="*/ 19 w 19"/>
                  <a:gd name="T15" fmla="*/ 13 h 51"/>
                  <a:gd name="T16" fmla="*/ 15 w 19"/>
                  <a:gd name="T17" fmla="*/ 5 h 51"/>
                  <a:gd name="T18" fmla="*/ 9 w 19"/>
                  <a:gd name="T19" fmla="*/ 0 h 51"/>
                  <a:gd name="T20" fmla="*/ 2 w 19"/>
                  <a:gd name="T2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1">
                    <a:moveTo>
                      <a:pt x="2" y="9"/>
                    </a:moveTo>
                    <a:lnTo>
                      <a:pt x="0" y="41"/>
                    </a:lnTo>
                    <a:lnTo>
                      <a:pt x="11" y="51"/>
                    </a:lnTo>
                    <a:lnTo>
                      <a:pt x="13" y="49"/>
                    </a:lnTo>
                    <a:lnTo>
                      <a:pt x="15" y="44"/>
                    </a:lnTo>
                    <a:lnTo>
                      <a:pt x="17" y="34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81"/>
              <p:cNvSpPr>
                <a:spLocks/>
              </p:cNvSpPr>
              <p:nvPr/>
            </p:nvSpPr>
            <p:spPr bwMode="auto">
              <a:xfrm>
                <a:off x="2044" y="2661"/>
                <a:ext cx="20" cy="65"/>
              </a:xfrm>
              <a:custGeom>
                <a:avLst/>
                <a:gdLst>
                  <a:gd name="T0" fmla="*/ 13 w 40"/>
                  <a:gd name="T1" fmla="*/ 0 h 136"/>
                  <a:gd name="T2" fmla="*/ 40 w 40"/>
                  <a:gd name="T3" fmla="*/ 32 h 136"/>
                  <a:gd name="T4" fmla="*/ 0 w 40"/>
                  <a:gd name="T5" fmla="*/ 136 h 136"/>
                  <a:gd name="T6" fmla="*/ 13 w 40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36">
                    <a:moveTo>
                      <a:pt x="13" y="0"/>
                    </a:moveTo>
                    <a:lnTo>
                      <a:pt x="40" y="32"/>
                    </a:lnTo>
                    <a:lnTo>
                      <a:pt x="0" y="1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82"/>
              <p:cNvSpPr>
                <a:spLocks/>
              </p:cNvSpPr>
              <p:nvPr/>
            </p:nvSpPr>
            <p:spPr bwMode="auto">
              <a:xfrm>
                <a:off x="1954" y="2663"/>
                <a:ext cx="136" cy="271"/>
              </a:xfrm>
              <a:custGeom>
                <a:avLst/>
                <a:gdLst>
                  <a:gd name="T0" fmla="*/ 30 w 286"/>
                  <a:gd name="T1" fmla="*/ 77 h 568"/>
                  <a:gd name="T2" fmla="*/ 35 w 286"/>
                  <a:gd name="T3" fmla="*/ 73 h 568"/>
                  <a:gd name="T4" fmla="*/ 50 w 286"/>
                  <a:gd name="T5" fmla="*/ 66 h 568"/>
                  <a:gd name="T6" fmla="*/ 70 w 286"/>
                  <a:gd name="T7" fmla="*/ 54 h 568"/>
                  <a:gd name="T8" fmla="*/ 96 w 286"/>
                  <a:gd name="T9" fmla="*/ 40 h 568"/>
                  <a:gd name="T10" fmla="*/ 121 w 286"/>
                  <a:gd name="T11" fmla="*/ 26 h 568"/>
                  <a:gd name="T12" fmla="*/ 147 w 286"/>
                  <a:gd name="T13" fmla="*/ 14 h 568"/>
                  <a:gd name="T14" fmla="*/ 169 w 286"/>
                  <a:gd name="T15" fmla="*/ 5 h 568"/>
                  <a:gd name="T16" fmla="*/ 184 w 286"/>
                  <a:gd name="T17" fmla="*/ 0 h 568"/>
                  <a:gd name="T18" fmla="*/ 173 w 286"/>
                  <a:gd name="T19" fmla="*/ 163 h 568"/>
                  <a:gd name="T20" fmla="*/ 193 w 286"/>
                  <a:gd name="T21" fmla="*/ 172 h 568"/>
                  <a:gd name="T22" fmla="*/ 246 w 286"/>
                  <a:gd name="T23" fmla="*/ 107 h 568"/>
                  <a:gd name="T24" fmla="*/ 270 w 286"/>
                  <a:gd name="T25" fmla="*/ 140 h 568"/>
                  <a:gd name="T26" fmla="*/ 279 w 286"/>
                  <a:gd name="T27" fmla="*/ 142 h 568"/>
                  <a:gd name="T28" fmla="*/ 277 w 286"/>
                  <a:gd name="T29" fmla="*/ 160 h 568"/>
                  <a:gd name="T30" fmla="*/ 273 w 286"/>
                  <a:gd name="T31" fmla="*/ 200 h 568"/>
                  <a:gd name="T32" fmla="*/ 270 w 286"/>
                  <a:gd name="T33" fmla="*/ 246 h 568"/>
                  <a:gd name="T34" fmla="*/ 268 w 286"/>
                  <a:gd name="T35" fmla="*/ 279 h 568"/>
                  <a:gd name="T36" fmla="*/ 281 w 286"/>
                  <a:gd name="T37" fmla="*/ 396 h 568"/>
                  <a:gd name="T38" fmla="*/ 286 w 286"/>
                  <a:gd name="T39" fmla="*/ 475 h 568"/>
                  <a:gd name="T40" fmla="*/ 286 w 286"/>
                  <a:gd name="T41" fmla="*/ 568 h 568"/>
                  <a:gd name="T42" fmla="*/ 226 w 286"/>
                  <a:gd name="T43" fmla="*/ 561 h 568"/>
                  <a:gd name="T44" fmla="*/ 145 w 286"/>
                  <a:gd name="T45" fmla="*/ 471 h 568"/>
                  <a:gd name="T46" fmla="*/ 101 w 286"/>
                  <a:gd name="T47" fmla="*/ 153 h 568"/>
                  <a:gd name="T48" fmla="*/ 92 w 286"/>
                  <a:gd name="T49" fmla="*/ 151 h 568"/>
                  <a:gd name="T50" fmla="*/ 92 w 286"/>
                  <a:gd name="T51" fmla="*/ 184 h 568"/>
                  <a:gd name="T52" fmla="*/ 72 w 286"/>
                  <a:gd name="T53" fmla="*/ 168 h 568"/>
                  <a:gd name="T54" fmla="*/ 74 w 286"/>
                  <a:gd name="T55" fmla="*/ 242 h 568"/>
                  <a:gd name="T56" fmla="*/ 79 w 286"/>
                  <a:gd name="T57" fmla="*/ 249 h 568"/>
                  <a:gd name="T58" fmla="*/ 81 w 286"/>
                  <a:gd name="T59" fmla="*/ 288 h 568"/>
                  <a:gd name="T60" fmla="*/ 92 w 286"/>
                  <a:gd name="T61" fmla="*/ 334 h 568"/>
                  <a:gd name="T62" fmla="*/ 61 w 286"/>
                  <a:gd name="T63" fmla="*/ 264 h 568"/>
                  <a:gd name="T64" fmla="*/ 55 w 286"/>
                  <a:gd name="T65" fmla="*/ 278 h 568"/>
                  <a:gd name="T66" fmla="*/ 66 w 286"/>
                  <a:gd name="T67" fmla="*/ 320 h 568"/>
                  <a:gd name="T68" fmla="*/ 44 w 286"/>
                  <a:gd name="T69" fmla="*/ 318 h 568"/>
                  <a:gd name="T70" fmla="*/ 44 w 286"/>
                  <a:gd name="T71" fmla="*/ 325 h 568"/>
                  <a:gd name="T72" fmla="*/ 55 w 286"/>
                  <a:gd name="T73" fmla="*/ 343 h 568"/>
                  <a:gd name="T74" fmla="*/ 53 w 286"/>
                  <a:gd name="T75" fmla="*/ 343 h 568"/>
                  <a:gd name="T76" fmla="*/ 50 w 286"/>
                  <a:gd name="T77" fmla="*/ 341 h 568"/>
                  <a:gd name="T78" fmla="*/ 42 w 286"/>
                  <a:gd name="T79" fmla="*/ 341 h 568"/>
                  <a:gd name="T80" fmla="*/ 35 w 286"/>
                  <a:gd name="T81" fmla="*/ 339 h 568"/>
                  <a:gd name="T82" fmla="*/ 26 w 286"/>
                  <a:gd name="T83" fmla="*/ 337 h 568"/>
                  <a:gd name="T84" fmla="*/ 17 w 286"/>
                  <a:gd name="T85" fmla="*/ 337 h 568"/>
                  <a:gd name="T86" fmla="*/ 8 w 286"/>
                  <a:gd name="T87" fmla="*/ 337 h 568"/>
                  <a:gd name="T88" fmla="*/ 0 w 286"/>
                  <a:gd name="T89" fmla="*/ 337 h 568"/>
                  <a:gd name="T90" fmla="*/ 6 w 286"/>
                  <a:gd name="T91" fmla="*/ 302 h 568"/>
                  <a:gd name="T92" fmla="*/ 19 w 286"/>
                  <a:gd name="T93" fmla="*/ 223 h 568"/>
                  <a:gd name="T94" fmla="*/ 30 w 286"/>
                  <a:gd name="T95" fmla="*/ 135 h 568"/>
                  <a:gd name="T96" fmla="*/ 30 w 286"/>
                  <a:gd name="T97" fmla="*/ 7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6" h="568">
                    <a:moveTo>
                      <a:pt x="30" y="77"/>
                    </a:moveTo>
                    <a:lnTo>
                      <a:pt x="35" y="73"/>
                    </a:lnTo>
                    <a:lnTo>
                      <a:pt x="50" y="66"/>
                    </a:lnTo>
                    <a:lnTo>
                      <a:pt x="70" y="54"/>
                    </a:lnTo>
                    <a:lnTo>
                      <a:pt x="96" y="40"/>
                    </a:lnTo>
                    <a:lnTo>
                      <a:pt x="121" y="26"/>
                    </a:lnTo>
                    <a:lnTo>
                      <a:pt x="147" y="14"/>
                    </a:lnTo>
                    <a:lnTo>
                      <a:pt x="169" y="5"/>
                    </a:lnTo>
                    <a:lnTo>
                      <a:pt x="184" y="0"/>
                    </a:lnTo>
                    <a:lnTo>
                      <a:pt x="173" y="163"/>
                    </a:lnTo>
                    <a:lnTo>
                      <a:pt x="193" y="172"/>
                    </a:lnTo>
                    <a:lnTo>
                      <a:pt x="246" y="107"/>
                    </a:lnTo>
                    <a:lnTo>
                      <a:pt x="270" y="140"/>
                    </a:lnTo>
                    <a:lnTo>
                      <a:pt x="279" y="142"/>
                    </a:lnTo>
                    <a:lnTo>
                      <a:pt x="277" y="160"/>
                    </a:lnTo>
                    <a:lnTo>
                      <a:pt x="273" y="200"/>
                    </a:lnTo>
                    <a:lnTo>
                      <a:pt x="270" y="246"/>
                    </a:lnTo>
                    <a:lnTo>
                      <a:pt x="268" y="279"/>
                    </a:lnTo>
                    <a:lnTo>
                      <a:pt x="281" y="396"/>
                    </a:lnTo>
                    <a:lnTo>
                      <a:pt x="286" y="475"/>
                    </a:lnTo>
                    <a:lnTo>
                      <a:pt x="286" y="568"/>
                    </a:lnTo>
                    <a:lnTo>
                      <a:pt x="226" y="561"/>
                    </a:lnTo>
                    <a:lnTo>
                      <a:pt x="145" y="471"/>
                    </a:lnTo>
                    <a:lnTo>
                      <a:pt x="101" y="153"/>
                    </a:lnTo>
                    <a:lnTo>
                      <a:pt x="92" y="151"/>
                    </a:lnTo>
                    <a:lnTo>
                      <a:pt x="92" y="184"/>
                    </a:lnTo>
                    <a:lnTo>
                      <a:pt x="72" y="168"/>
                    </a:lnTo>
                    <a:lnTo>
                      <a:pt x="74" y="242"/>
                    </a:lnTo>
                    <a:lnTo>
                      <a:pt x="79" y="249"/>
                    </a:lnTo>
                    <a:lnTo>
                      <a:pt x="81" y="288"/>
                    </a:lnTo>
                    <a:lnTo>
                      <a:pt x="92" y="334"/>
                    </a:lnTo>
                    <a:lnTo>
                      <a:pt x="61" y="264"/>
                    </a:lnTo>
                    <a:lnTo>
                      <a:pt x="55" y="278"/>
                    </a:lnTo>
                    <a:lnTo>
                      <a:pt x="66" y="320"/>
                    </a:lnTo>
                    <a:lnTo>
                      <a:pt x="44" y="318"/>
                    </a:lnTo>
                    <a:lnTo>
                      <a:pt x="44" y="325"/>
                    </a:lnTo>
                    <a:lnTo>
                      <a:pt x="55" y="343"/>
                    </a:lnTo>
                    <a:lnTo>
                      <a:pt x="53" y="343"/>
                    </a:lnTo>
                    <a:lnTo>
                      <a:pt x="50" y="341"/>
                    </a:lnTo>
                    <a:lnTo>
                      <a:pt x="42" y="341"/>
                    </a:lnTo>
                    <a:lnTo>
                      <a:pt x="35" y="339"/>
                    </a:lnTo>
                    <a:lnTo>
                      <a:pt x="26" y="337"/>
                    </a:lnTo>
                    <a:lnTo>
                      <a:pt x="17" y="337"/>
                    </a:lnTo>
                    <a:lnTo>
                      <a:pt x="8" y="337"/>
                    </a:lnTo>
                    <a:lnTo>
                      <a:pt x="0" y="337"/>
                    </a:lnTo>
                    <a:lnTo>
                      <a:pt x="6" y="302"/>
                    </a:lnTo>
                    <a:lnTo>
                      <a:pt x="19" y="223"/>
                    </a:lnTo>
                    <a:lnTo>
                      <a:pt x="30" y="135"/>
                    </a:lnTo>
                    <a:lnTo>
                      <a:pt x="30" y="7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83"/>
              <p:cNvSpPr>
                <a:spLocks/>
              </p:cNvSpPr>
              <p:nvPr/>
            </p:nvSpPr>
            <p:spPr bwMode="auto">
              <a:xfrm>
                <a:off x="1939" y="2831"/>
                <a:ext cx="59" cy="36"/>
              </a:xfrm>
              <a:custGeom>
                <a:avLst/>
                <a:gdLst>
                  <a:gd name="T0" fmla="*/ 0 w 125"/>
                  <a:gd name="T1" fmla="*/ 28 h 75"/>
                  <a:gd name="T2" fmla="*/ 4 w 125"/>
                  <a:gd name="T3" fmla="*/ 29 h 75"/>
                  <a:gd name="T4" fmla="*/ 11 w 125"/>
                  <a:gd name="T5" fmla="*/ 31 h 75"/>
                  <a:gd name="T6" fmla="*/ 24 w 125"/>
                  <a:gd name="T7" fmla="*/ 36 h 75"/>
                  <a:gd name="T8" fmla="*/ 39 w 125"/>
                  <a:gd name="T9" fmla="*/ 42 h 75"/>
                  <a:gd name="T10" fmla="*/ 55 w 125"/>
                  <a:gd name="T11" fmla="*/ 49 h 75"/>
                  <a:gd name="T12" fmla="*/ 70 w 125"/>
                  <a:gd name="T13" fmla="*/ 58 h 75"/>
                  <a:gd name="T14" fmla="*/ 85 w 125"/>
                  <a:gd name="T15" fmla="*/ 66 h 75"/>
                  <a:gd name="T16" fmla="*/ 96 w 125"/>
                  <a:gd name="T17" fmla="*/ 75 h 75"/>
                  <a:gd name="T18" fmla="*/ 125 w 125"/>
                  <a:gd name="T19" fmla="*/ 35 h 75"/>
                  <a:gd name="T20" fmla="*/ 123 w 125"/>
                  <a:gd name="T21" fmla="*/ 33 h 75"/>
                  <a:gd name="T22" fmla="*/ 116 w 125"/>
                  <a:gd name="T23" fmla="*/ 28 h 75"/>
                  <a:gd name="T24" fmla="*/ 105 w 125"/>
                  <a:gd name="T25" fmla="*/ 22 h 75"/>
                  <a:gd name="T26" fmla="*/ 90 w 125"/>
                  <a:gd name="T27" fmla="*/ 15 h 75"/>
                  <a:gd name="T28" fmla="*/ 74 w 125"/>
                  <a:gd name="T29" fmla="*/ 8 h 75"/>
                  <a:gd name="T30" fmla="*/ 57 w 125"/>
                  <a:gd name="T31" fmla="*/ 3 h 75"/>
                  <a:gd name="T32" fmla="*/ 39 w 125"/>
                  <a:gd name="T33" fmla="*/ 0 h 75"/>
                  <a:gd name="T34" fmla="*/ 22 w 125"/>
                  <a:gd name="T35" fmla="*/ 0 h 75"/>
                  <a:gd name="T36" fmla="*/ 0 w 125"/>
                  <a:gd name="T37" fmla="*/ 2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75">
                    <a:moveTo>
                      <a:pt x="0" y="28"/>
                    </a:moveTo>
                    <a:lnTo>
                      <a:pt x="4" y="29"/>
                    </a:lnTo>
                    <a:lnTo>
                      <a:pt x="11" y="31"/>
                    </a:lnTo>
                    <a:lnTo>
                      <a:pt x="24" y="36"/>
                    </a:lnTo>
                    <a:lnTo>
                      <a:pt x="39" y="42"/>
                    </a:lnTo>
                    <a:lnTo>
                      <a:pt x="55" y="49"/>
                    </a:lnTo>
                    <a:lnTo>
                      <a:pt x="70" y="58"/>
                    </a:lnTo>
                    <a:lnTo>
                      <a:pt x="85" y="66"/>
                    </a:lnTo>
                    <a:lnTo>
                      <a:pt x="96" y="75"/>
                    </a:lnTo>
                    <a:lnTo>
                      <a:pt x="125" y="35"/>
                    </a:lnTo>
                    <a:lnTo>
                      <a:pt x="123" y="33"/>
                    </a:lnTo>
                    <a:lnTo>
                      <a:pt x="116" y="28"/>
                    </a:lnTo>
                    <a:lnTo>
                      <a:pt x="105" y="22"/>
                    </a:lnTo>
                    <a:lnTo>
                      <a:pt x="90" y="15"/>
                    </a:lnTo>
                    <a:lnTo>
                      <a:pt x="74" y="8"/>
                    </a:lnTo>
                    <a:lnTo>
                      <a:pt x="57" y="3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84"/>
              <p:cNvSpPr>
                <a:spLocks/>
              </p:cNvSpPr>
              <p:nvPr/>
            </p:nvSpPr>
            <p:spPr bwMode="auto">
              <a:xfrm>
                <a:off x="1916" y="2857"/>
                <a:ext cx="71" cy="45"/>
              </a:xfrm>
              <a:custGeom>
                <a:avLst/>
                <a:gdLst>
                  <a:gd name="T0" fmla="*/ 49 w 148"/>
                  <a:gd name="T1" fmla="*/ 0 h 97"/>
                  <a:gd name="T2" fmla="*/ 53 w 148"/>
                  <a:gd name="T3" fmla="*/ 0 h 97"/>
                  <a:gd name="T4" fmla="*/ 60 w 148"/>
                  <a:gd name="T5" fmla="*/ 2 h 97"/>
                  <a:gd name="T6" fmla="*/ 73 w 148"/>
                  <a:gd name="T7" fmla="*/ 5 h 97"/>
                  <a:gd name="T8" fmla="*/ 88 w 148"/>
                  <a:gd name="T9" fmla="*/ 9 h 97"/>
                  <a:gd name="T10" fmla="*/ 104 w 148"/>
                  <a:gd name="T11" fmla="*/ 16 h 97"/>
                  <a:gd name="T12" fmla="*/ 121 w 148"/>
                  <a:gd name="T13" fmla="*/ 23 h 97"/>
                  <a:gd name="T14" fmla="*/ 135 w 148"/>
                  <a:gd name="T15" fmla="*/ 35 h 97"/>
                  <a:gd name="T16" fmla="*/ 148 w 148"/>
                  <a:gd name="T17" fmla="*/ 49 h 97"/>
                  <a:gd name="T18" fmla="*/ 91 w 148"/>
                  <a:gd name="T19" fmla="*/ 97 h 97"/>
                  <a:gd name="T20" fmla="*/ 0 w 148"/>
                  <a:gd name="T21" fmla="*/ 97 h 97"/>
                  <a:gd name="T22" fmla="*/ 49 w 148"/>
                  <a:gd name="T2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97">
                    <a:moveTo>
                      <a:pt x="49" y="0"/>
                    </a:moveTo>
                    <a:lnTo>
                      <a:pt x="53" y="0"/>
                    </a:lnTo>
                    <a:lnTo>
                      <a:pt x="60" y="2"/>
                    </a:lnTo>
                    <a:lnTo>
                      <a:pt x="73" y="5"/>
                    </a:lnTo>
                    <a:lnTo>
                      <a:pt x="88" y="9"/>
                    </a:lnTo>
                    <a:lnTo>
                      <a:pt x="104" y="16"/>
                    </a:lnTo>
                    <a:lnTo>
                      <a:pt x="121" y="23"/>
                    </a:lnTo>
                    <a:lnTo>
                      <a:pt x="135" y="35"/>
                    </a:lnTo>
                    <a:lnTo>
                      <a:pt x="148" y="49"/>
                    </a:lnTo>
                    <a:lnTo>
                      <a:pt x="91" y="97"/>
                    </a:lnTo>
                    <a:lnTo>
                      <a:pt x="0" y="9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85"/>
              <p:cNvSpPr>
                <a:spLocks/>
              </p:cNvSpPr>
              <p:nvPr/>
            </p:nvSpPr>
            <p:spPr bwMode="auto">
              <a:xfrm>
                <a:off x="1879" y="2912"/>
                <a:ext cx="118" cy="86"/>
              </a:xfrm>
              <a:custGeom>
                <a:avLst/>
                <a:gdLst>
                  <a:gd name="T0" fmla="*/ 33 w 247"/>
                  <a:gd name="T1" fmla="*/ 13 h 180"/>
                  <a:gd name="T2" fmla="*/ 37 w 247"/>
                  <a:gd name="T3" fmla="*/ 13 h 180"/>
                  <a:gd name="T4" fmla="*/ 48 w 247"/>
                  <a:gd name="T5" fmla="*/ 11 h 180"/>
                  <a:gd name="T6" fmla="*/ 64 w 247"/>
                  <a:gd name="T7" fmla="*/ 7 h 180"/>
                  <a:gd name="T8" fmla="*/ 82 w 247"/>
                  <a:gd name="T9" fmla="*/ 6 h 180"/>
                  <a:gd name="T10" fmla="*/ 101 w 247"/>
                  <a:gd name="T11" fmla="*/ 2 h 180"/>
                  <a:gd name="T12" fmla="*/ 121 w 247"/>
                  <a:gd name="T13" fmla="*/ 0 h 180"/>
                  <a:gd name="T14" fmla="*/ 137 w 247"/>
                  <a:gd name="T15" fmla="*/ 0 h 180"/>
                  <a:gd name="T16" fmla="*/ 148 w 247"/>
                  <a:gd name="T17" fmla="*/ 0 h 180"/>
                  <a:gd name="T18" fmla="*/ 115 w 247"/>
                  <a:gd name="T19" fmla="*/ 27 h 180"/>
                  <a:gd name="T20" fmla="*/ 247 w 247"/>
                  <a:gd name="T21" fmla="*/ 122 h 180"/>
                  <a:gd name="T22" fmla="*/ 220 w 247"/>
                  <a:gd name="T23" fmla="*/ 143 h 180"/>
                  <a:gd name="T24" fmla="*/ 134 w 247"/>
                  <a:gd name="T25" fmla="*/ 138 h 180"/>
                  <a:gd name="T26" fmla="*/ 117 w 247"/>
                  <a:gd name="T27" fmla="*/ 178 h 180"/>
                  <a:gd name="T28" fmla="*/ 117 w 247"/>
                  <a:gd name="T29" fmla="*/ 178 h 180"/>
                  <a:gd name="T30" fmla="*/ 115 w 247"/>
                  <a:gd name="T31" fmla="*/ 180 h 180"/>
                  <a:gd name="T32" fmla="*/ 110 w 247"/>
                  <a:gd name="T33" fmla="*/ 180 h 180"/>
                  <a:gd name="T34" fmla="*/ 101 w 247"/>
                  <a:gd name="T35" fmla="*/ 178 h 180"/>
                  <a:gd name="T36" fmla="*/ 86 w 247"/>
                  <a:gd name="T37" fmla="*/ 173 h 180"/>
                  <a:gd name="T38" fmla="*/ 66 w 247"/>
                  <a:gd name="T39" fmla="*/ 164 h 180"/>
                  <a:gd name="T40" fmla="*/ 37 w 247"/>
                  <a:gd name="T41" fmla="*/ 146 h 180"/>
                  <a:gd name="T42" fmla="*/ 0 w 247"/>
                  <a:gd name="T43" fmla="*/ 122 h 180"/>
                  <a:gd name="T44" fmla="*/ 33 w 247"/>
                  <a:gd name="T45" fmla="*/ 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7" h="180">
                    <a:moveTo>
                      <a:pt x="33" y="13"/>
                    </a:moveTo>
                    <a:lnTo>
                      <a:pt x="37" y="13"/>
                    </a:lnTo>
                    <a:lnTo>
                      <a:pt x="48" y="11"/>
                    </a:lnTo>
                    <a:lnTo>
                      <a:pt x="64" y="7"/>
                    </a:lnTo>
                    <a:lnTo>
                      <a:pt x="82" y="6"/>
                    </a:lnTo>
                    <a:lnTo>
                      <a:pt x="101" y="2"/>
                    </a:lnTo>
                    <a:lnTo>
                      <a:pt x="121" y="0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15" y="27"/>
                    </a:lnTo>
                    <a:lnTo>
                      <a:pt x="247" y="122"/>
                    </a:lnTo>
                    <a:lnTo>
                      <a:pt x="220" y="143"/>
                    </a:lnTo>
                    <a:lnTo>
                      <a:pt x="134" y="138"/>
                    </a:lnTo>
                    <a:lnTo>
                      <a:pt x="117" y="178"/>
                    </a:lnTo>
                    <a:lnTo>
                      <a:pt x="117" y="178"/>
                    </a:lnTo>
                    <a:lnTo>
                      <a:pt x="115" y="180"/>
                    </a:lnTo>
                    <a:lnTo>
                      <a:pt x="110" y="180"/>
                    </a:lnTo>
                    <a:lnTo>
                      <a:pt x="101" y="178"/>
                    </a:lnTo>
                    <a:lnTo>
                      <a:pt x="86" y="173"/>
                    </a:lnTo>
                    <a:lnTo>
                      <a:pt x="66" y="164"/>
                    </a:lnTo>
                    <a:lnTo>
                      <a:pt x="37" y="146"/>
                    </a:lnTo>
                    <a:lnTo>
                      <a:pt x="0" y="122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8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86"/>
              <p:cNvSpPr>
                <a:spLocks/>
              </p:cNvSpPr>
              <p:nvPr/>
            </p:nvSpPr>
            <p:spPr bwMode="auto">
              <a:xfrm>
                <a:off x="1981" y="2891"/>
                <a:ext cx="60" cy="53"/>
              </a:xfrm>
              <a:custGeom>
                <a:avLst/>
                <a:gdLst>
                  <a:gd name="T0" fmla="*/ 64 w 127"/>
                  <a:gd name="T1" fmla="*/ 0 h 111"/>
                  <a:gd name="T2" fmla="*/ 127 w 127"/>
                  <a:gd name="T3" fmla="*/ 65 h 111"/>
                  <a:gd name="T4" fmla="*/ 61 w 127"/>
                  <a:gd name="T5" fmla="*/ 111 h 111"/>
                  <a:gd name="T6" fmla="*/ 0 w 127"/>
                  <a:gd name="T7" fmla="*/ 58 h 111"/>
                  <a:gd name="T8" fmla="*/ 64 w 127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11">
                    <a:moveTo>
                      <a:pt x="64" y="0"/>
                    </a:moveTo>
                    <a:lnTo>
                      <a:pt x="127" y="65"/>
                    </a:lnTo>
                    <a:lnTo>
                      <a:pt x="61" y="111"/>
                    </a:lnTo>
                    <a:lnTo>
                      <a:pt x="0" y="58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87"/>
              <p:cNvSpPr>
                <a:spLocks/>
              </p:cNvSpPr>
              <p:nvPr/>
            </p:nvSpPr>
            <p:spPr bwMode="auto">
              <a:xfrm>
                <a:off x="2092" y="2646"/>
                <a:ext cx="181" cy="294"/>
              </a:xfrm>
              <a:custGeom>
                <a:avLst/>
                <a:gdLst>
                  <a:gd name="T0" fmla="*/ 22 w 381"/>
                  <a:gd name="T1" fmla="*/ 190 h 618"/>
                  <a:gd name="T2" fmla="*/ 7 w 381"/>
                  <a:gd name="T3" fmla="*/ 215 h 618"/>
                  <a:gd name="T4" fmla="*/ 0 w 381"/>
                  <a:gd name="T5" fmla="*/ 300 h 618"/>
                  <a:gd name="T6" fmla="*/ 16 w 381"/>
                  <a:gd name="T7" fmla="*/ 520 h 618"/>
                  <a:gd name="T8" fmla="*/ 71 w 381"/>
                  <a:gd name="T9" fmla="*/ 609 h 618"/>
                  <a:gd name="T10" fmla="*/ 146 w 381"/>
                  <a:gd name="T11" fmla="*/ 616 h 618"/>
                  <a:gd name="T12" fmla="*/ 185 w 381"/>
                  <a:gd name="T13" fmla="*/ 593 h 618"/>
                  <a:gd name="T14" fmla="*/ 176 w 381"/>
                  <a:gd name="T15" fmla="*/ 467 h 618"/>
                  <a:gd name="T16" fmla="*/ 152 w 381"/>
                  <a:gd name="T17" fmla="*/ 380 h 618"/>
                  <a:gd name="T18" fmla="*/ 166 w 381"/>
                  <a:gd name="T19" fmla="*/ 382 h 618"/>
                  <a:gd name="T20" fmla="*/ 190 w 381"/>
                  <a:gd name="T21" fmla="*/ 405 h 618"/>
                  <a:gd name="T22" fmla="*/ 201 w 381"/>
                  <a:gd name="T23" fmla="*/ 317 h 618"/>
                  <a:gd name="T24" fmla="*/ 181 w 381"/>
                  <a:gd name="T25" fmla="*/ 236 h 618"/>
                  <a:gd name="T26" fmla="*/ 183 w 381"/>
                  <a:gd name="T27" fmla="*/ 171 h 618"/>
                  <a:gd name="T28" fmla="*/ 197 w 381"/>
                  <a:gd name="T29" fmla="*/ 180 h 618"/>
                  <a:gd name="T30" fmla="*/ 223 w 381"/>
                  <a:gd name="T31" fmla="*/ 201 h 618"/>
                  <a:gd name="T32" fmla="*/ 258 w 381"/>
                  <a:gd name="T33" fmla="*/ 245 h 618"/>
                  <a:gd name="T34" fmla="*/ 262 w 381"/>
                  <a:gd name="T35" fmla="*/ 277 h 618"/>
                  <a:gd name="T36" fmla="*/ 284 w 381"/>
                  <a:gd name="T37" fmla="*/ 303 h 618"/>
                  <a:gd name="T38" fmla="*/ 304 w 381"/>
                  <a:gd name="T39" fmla="*/ 284 h 618"/>
                  <a:gd name="T40" fmla="*/ 335 w 381"/>
                  <a:gd name="T41" fmla="*/ 257 h 618"/>
                  <a:gd name="T42" fmla="*/ 366 w 381"/>
                  <a:gd name="T43" fmla="*/ 236 h 618"/>
                  <a:gd name="T44" fmla="*/ 362 w 381"/>
                  <a:gd name="T45" fmla="*/ 222 h 618"/>
                  <a:gd name="T46" fmla="*/ 340 w 381"/>
                  <a:gd name="T47" fmla="*/ 215 h 618"/>
                  <a:gd name="T48" fmla="*/ 344 w 381"/>
                  <a:gd name="T49" fmla="*/ 189 h 618"/>
                  <a:gd name="T50" fmla="*/ 322 w 381"/>
                  <a:gd name="T51" fmla="*/ 157 h 618"/>
                  <a:gd name="T52" fmla="*/ 306 w 381"/>
                  <a:gd name="T53" fmla="*/ 141 h 618"/>
                  <a:gd name="T54" fmla="*/ 306 w 381"/>
                  <a:gd name="T55" fmla="*/ 101 h 618"/>
                  <a:gd name="T56" fmla="*/ 320 w 381"/>
                  <a:gd name="T57" fmla="*/ 94 h 618"/>
                  <a:gd name="T58" fmla="*/ 313 w 381"/>
                  <a:gd name="T59" fmla="*/ 69 h 618"/>
                  <a:gd name="T60" fmla="*/ 260 w 381"/>
                  <a:gd name="T61" fmla="*/ 62 h 618"/>
                  <a:gd name="T62" fmla="*/ 274 w 381"/>
                  <a:gd name="T63" fmla="*/ 21 h 618"/>
                  <a:gd name="T64" fmla="*/ 166 w 381"/>
                  <a:gd name="T65" fmla="*/ 0 h 618"/>
                  <a:gd name="T66" fmla="*/ 91 w 381"/>
                  <a:gd name="T67" fmla="*/ 17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1" h="618">
                    <a:moveTo>
                      <a:pt x="38" y="99"/>
                    </a:moveTo>
                    <a:lnTo>
                      <a:pt x="22" y="190"/>
                    </a:lnTo>
                    <a:lnTo>
                      <a:pt x="11" y="201"/>
                    </a:lnTo>
                    <a:lnTo>
                      <a:pt x="7" y="215"/>
                    </a:lnTo>
                    <a:lnTo>
                      <a:pt x="2" y="250"/>
                    </a:lnTo>
                    <a:lnTo>
                      <a:pt x="0" y="300"/>
                    </a:lnTo>
                    <a:lnTo>
                      <a:pt x="5" y="351"/>
                    </a:lnTo>
                    <a:lnTo>
                      <a:pt x="16" y="520"/>
                    </a:lnTo>
                    <a:lnTo>
                      <a:pt x="14" y="606"/>
                    </a:lnTo>
                    <a:lnTo>
                      <a:pt x="71" y="609"/>
                    </a:lnTo>
                    <a:lnTo>
                      <a:pt x="122" y="586"/>
                    </a:lnTo>
                    <a:lnTo>
                      <a:pt x="146" y="616"/>
                    </a:lnTo>
                    <a:lnTo>
                      <a:pt x="185" y="618"/>
                    </a:lnTo>
                    <a:lnTo>
                      <a:pt x="185" y="593"/>
                    </a:lnTo>
                    <a:lnTo>
                      <a:pt x="183" y="535"/>
                    </a:lnTo>
                    <a:lnTo>
                      <a:pt x="176" y="467"/>
                    </a:lnTo>
                    <a:lnTo>
                      <a:pt x="157" y="409"/>
                    </a:lnTo>
                    <a:lnTo>
                      <a:pt x="152" y="380"/>
                    </a:lnTo>
                    <a:lnTo>
                      <a:pt x="155" y="380"/>
                    </a:lnTo>
                    <a:lnTo>
                      <a:pt x="166" y="382"/>
                    </a:lnTo>
                    <a:lnTo>
                      <a:pt x="179" y="389"/>
                    </a:lnTo>
                    <a:lnTo>
                      <a:pt x="190" y="405"/>
                    </a:lnTo>
                    <a:lnTo>
                      <a:pt x="212" y="393"/>
                    </a:lnTo>
                    <a:lnTo>
                      <a:pt x="201" y="317"/>
                    </a:lnTo>
                    <a:lnTo>
                      <a:pt x="214" y="317"/>
                    </a:lnTo>
                    <a:lnTo>
                      <a:pt x="181" y="236"/>
                    </a:lnTo>
                    <a:lnTo>
                      <a:pt x="181" y="171"/>
                    </a:lnTo>
                    <a:lnTo>
                      <a:pt x="183" y="171"/>
                    </a:lnTo>
                    <a:lnTo>
                      <a:pt x="188" y="175"/>
                    </a:lnTo>
                    <a:lnTo>
                      <a:pt x="197" y="180"/>
                    </a:lnTo>
                    <a:lnTo>
                      <a:pt x="208" y="187"/>
                    </a:lnTo>
                    <a:lnTo>
                      <a:pt x="223" y="201"/>
                    </a:lnTo>
                    <a:lnTo>
                      <a:pt x="240" y="220"/>
                    </a:lnTo>
                    <a:lnTo>
                      <a:pt x="258" y="245"/>
                    </a:lnTo>
                    <a:lnTo>
                      <a:pt x="278" y="278"/>
                    </a:lnTo>
                    <a:lnTo>
                      <a:pt x="262" y="277"/>
                    </a:lnTo>
                    <a:lnTo>
                      <a:pt x="280" y="307"/>
                    </a:lnTo>
                    <a:lnTo>
                      <a:pt x="284" y="303"/>
                    </a:lnTo>
                    <a:lnTo>
                      <a:pt x="291" y="296"/>
                    </a:lnTo>
                    <a:lnTo>
                      <a:pt x="304" y="284"/>
                    </a:lnTo>
                    <a:lnTo>
                      <a:pt x="318" y="271"/>
                    </a:lnTo>
                    <a:lnTo>
                      <a:pt x="335" y="257"/>
                    </a:lnTo>
                    <a:lnTo>
                      <a:pt x="351" y="245"/>
                    </a:lnTo>
                    <a:lnTo>
                      <a:pt x="366" y="236"/>
                    </a:lnTo>
                    <a:lnTo>
                      <a:pt x="381" y="231"/>
                    </a:lnTo>
                    <a:lnTo>
                      <a:pt x="362" y="222"/>
                    </a:lnTo>
                    <a:lnTo>
                      <a:pt x="355" y="217"/>
                    </a:lnTo>
                    <a:lnTo>
                      <a:pt x="340" y="215"/>
                    </a:lnTo>
                    <a:lnTo>
                      <a:pt x="342" y="206"/>
                    </a:lnTo>
                    <a:lnTo>
                      <a:pt x="344" y="189"/>
                    </a:lnTo>
                    <a:lnTo>
                      <a:pt x="340" y="169"/>
                    </a:lnTo>
                    <a:lnTo>
                      <a:pt x="322" y="157"/>
                    </a:lnTo>
                    <a:lnTo>
                      <a:pt x="317" y="153"/>
                    </a:lnTo>
                    <a:lnTo>
                      <a:pt x="306" y="141"/>
                    </a:lnTo>
                    <a:lnTo>
                      <a:pt x="298" y="124"/>
                    </a:lnTo>
                    <a:lnTo>
                      <a:pt x="306" y="101"/>
                    </a:lnTo>
                    <a:lnTo>
                      <a:pt x="311" y="99"/>
                    </a:lnTo>
                    <a:lnTo>
                      <a:pt x="320" y="94"/>
                    </a:lnTo>
                    <a:lnTo>
                      <a:pt x="324" y="83"/>
                    </a:lnTo>
                    <a:lnTo>
                      <a:pt x="313" y="69"/>
                    </a:lnTo>
                    <a:lnTo>
                      <a:pt x="260" y="69"/>
                    </a:lnTo>
                    <a:lnTo>
                      <a:pt x="260" y="62"/>
                    </a:lnTo>
                    <a:lnTo>
                      <a:pt x="263" y="44"/>
                    </a:lnTo>
                    <a:lnTo>
                      <a:pt x="274" y="21"/>
                    </a:lnTo>
                    <a:lnTo>
                      <a:pt x="302" y="0"/>
                    </a:lnTo>
                    <a:lnTo>
                      <a:pt x="166" y="0"/>
                    </a:lnTo>
                    <a:lnTo>
                      <a:pt x="100" y="168"/>
                    </a:lnTo>
                    <a:lnTo>
                      <a:pt x="91" y="173"/>
                    </a:lnTo>
                    <a:lnTo>
                      <a:pt x="38" y="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88"/>
              <p:cNvSpPr>
                <a:spLocks/>
              </p:cNvSpPr>
              <p:nvPr/>
            </p:nvSpPr>
            <p:spPr bwMode="auto">
              <a:xfrm>
                <a:off x="2238" y="2759"/>
                <a:ext cx="91" cy="63"/>
              </a:xfrm>
              <a:custGeom>
                <a:avLst/>
                <a:gdLst>
                  <a:gd name="T0" fmla="*/ 175 w 192"/>
                  <a:gd name="T1" fmla="*/ 0 h 132"/>
                  <a:gd name="T2" fmla="*/ 172 w 192"/>
                  <a:gd name="T3" fmla="*/ 0 h 132"/>
                  <a:gd name="T4" fmla="*/ 163 w 192"/>
                  <a:gd name="T5" fmla="*/ 0 h 132"/>
                  <a:gd name="T6" fmla="*/ 150 w 192"/>
                  <a:gd name="T7" fmla="*/ 0 h 132"/>
                  <a:gd name="T8" fmla="*/ 133 w 192"/>
                  <a:gd name="T9" fmla="*/ 0 h 132"/>
                  <a:gd name="T10" fmla="*/ 117 w 192"/>
                  <a:gd name="T11" fmla="*/ 2 h 132"/>
                  <a:gd name="T12" fmla="*/ 97 w 192"/>
                  <a:gd name="T13" fmla="*/ 5 h 132"/>
                  <a:gd name="T14" fmla="*/ 80 w 192"/>
                  <a:gd name="T15" fmla="*/ 10 h 132"/>
                  <a:gd name="T16" fmla="*/ 64 w 192"/>
                  <a:gd name="T17" fmla="*/ 18 h 132"/>
                  <a:gd name="T18" fmla="*/ 62 w 192"/>
                  <a:gd name="T19" fmla="*/ 19 h 132"/>
                  <a:gd name="T20" fmla="*/ 54 w 192"/>
                  <a:gd name="T21" fmla="*/ 23 h 132"/>
                  <a:gd name="T22" fmla="*/ 45 w 192"/>
                  <a:gd name="T23" fmla="*/ 28 h 132"/>
                  <a:gd name="T24" fmla="*/ 34 w 192"/>
                  <a:gd name="T25" fmla="*/ 35 h 132"/>
                  <a:gd name="T26" fmla="*/ 23 w 192"/>
                  <a:gd name="T27" fmla="*/ 44 h 132"/>
                  <a:gd name="T28" fmla="*/ 14 w 192"/>
                  <a:gd name="T29" fmla="*/ 51 h 132"/>
                  <a:gd name="T30" fmla="*/ 5 w 192"/>
                  <a:gd name="T31" fmla="*/ 60 h 132"/>
                  <a:gd name="T32" fmla="*/ 1 w 192"/>
                  <a:gd name="T33" fmla="*/ 67 h 132"/>
                  <a:gd name="T34" fmla="*/ 0 w 192"/>
                  <a:gd name="T35" fmla="*/ 83 h 132"/>
                  <a:gd name="T36" fmla="*/ 25 w 192"/>
                  <a:gd name="T37" fmla="*/ 132 h 132"/>
                  <a:gd name="T38" fmla="*/ 27 w 192"/>
                  <a:gd name="T39" fmla="*/ 130 h 132"/>
                  <a:gd name="T40" fmla="*/ 36 w 192"/>
                  <a:gd name="T41" fmla="*/ 125 h 132"/>
                  <a:gd name="T42" fmla="*/ 47 w 192"/>
                  <a:gd name="T43" fmla="*/ 118 h 132"/>
                  <a:gd name="T44" fmla="*/ 60 w 192"/>
                  <a:gd name="T45" fmla="*/ 111 h 132"/>
                  <a:gd name="T46" fmla="*/ 75 w 192"/>
                  <a:gd name="T47" fmla="*/ 104 h 132"/>
                  <a:gd name="T48" fmla="*/ 91 w 192"/>
                  <a:gd name="T49" fmla="*/ 97 h 132"/>
                  <a:gd name="T50" fmla="*/ 106 w 192"/>
                  <a:gd name="T51" fmla="*/ 93 h 132"/>
                  <a:gd name="T52" fmla="*/ 119 w 192"/>
                  <a:gd name="T53" fmla="*/ 91 h 132"/>
                  <a:gd name="T54" fmla="*/ 183 w 192"/>
                  <a:gd name="T55" fmla="*/ 90 h 132"/>
                  <a:gd name="T56" fmla="*/ 184 w 192"/>
                  <a:gd name="T57" fmla="*/ 86 h 132"/>
                  <a:gd name="T58" fmla="*/ 188 w 192"/>
                  <a:gd name="T59" fmla="*/ 76 h 132"/>
                  <a:gd name="T60" fmla="*/ 192 w 192"/>
                  <a:gd name="T61" fmla="*/ 63 h 132"/>
                  <a:gd name="T62" fmla="*/ 188 w 192"/>
                  <a:gd name="T63" fmla="*/ 49 h 132"/>
                  <a:gd name="T64" fmla="*/ 186 w 192"/>
                  <a:gd name="T65" fmla="*/ 49 h 132"/>
                  <a:gd name="T66" fmla="*/ 179 w 192"/>
                  <a:gd name="T67" fmla="*/ 49 h 132"/>
                  <a:gd name="T68" fmla="*/ 168 w 192"/>
                  <a:gd name="T69" fmla="*/ 49 h 132"/>
                  <a:gd name="T70" fmla="*/ 155 w 192"/>
                  <a:gd name="T71" fmla="*/ 47 h 132"/>
                  <a:gd name="T72" fmla="*/ 142 w 192"/>
                  <a:gd name="T73" fmla="*/ 49 h 132"/>
                  <a:gd name="T74" fmla="*/ 131 w 192"/>
                  <a:gd name="T75" fmla="*/ 49 h 132"/>
                  <a:gd name="T76" fmla="*/ 120 w 192"/>
                  <a:gd name="T77" fmla="*/ 51 h 132"/>
                  <a:gd name="T78" fmla="*/ 115 w 192"/>
                  <a:gd name="T79" fmla="*/ 53 h 132"/>
                  <a:gd name="T80" fmla="*/ 117 w 192"/>
                  <a:gd name="T81" fmla="*/ 35 h 132"/>
                  <a:gd name="T82" fmla="*/ 119 w 192"/>
                  <a:gd name="T83" fmla="*/ 33 h 132"/>
                  <a:gd name="T84" fmla="*/ 122 w 192"/>
                  <a:gd name="T85" fmla="*/ 32 h 132"/>
                  <a:gd name="T86" fmla="*/ 128 w 192"/>
                  <a:gd name="T87" fmla="*/ 28 h 132"/>
                  <a:gd name="T88" fmla="*/ 137 w 192"/>
                  <a:gd name="T89" fmla="*/ 23 h 132"/>
                  <a:gd name="T90" fmla="*/ 144 w 192"/>
                  <a:gd name="T91" fmla="*/ 19 h 132"/>
                  <a:gd name="T92" fmla="*/ 153 w 192"/>
                  <a:gd name="T93" fmla="*/ 16 h 132"/>
                  <a:gd name="T94" fmla="*/ 163 w 192"/>
                  <a:gd name="T95" fmla="*/ 14 h 132"/>
                  <a:gd name="T96" fmla="*/ 172 w 192"/>
                  <a:gd name="T97" fmla="*/ 12 h 132"/>
                  <a:gd name="T98" fmla="*/ 175 w 192"/>
                  <a:gd name="T9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32">
                    <a:moveTo>
                      <a:pt x="175" y="0"/>
                    </a:moveTo>
                    <a:lnTo>
                      <a:pt x="172" y="0"/>
                    </a:lnTo>
                    <a:lnTo>
                      <a:pt x="163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17" y="2"/>
                    </a:lnTo>
                    <a:lnTo>
                      <a:pt x="97" y="5"/>
                    </a:lnTo>
                    <a:lnTo>
                      <a:pt x="80" y="10"/>
                    </a:lnTo>
                    <a:lnTo>
                      <a:pt x="64" y="18"/>
                    </a:lnTo>
                    <a:lnTo>
                      <a:pt x="62" y="19"/>
                    </a:lnTo>
                    <a:lnTo>
                      <a:pt x="54" y="23"/>
                    </a:lnTo>
                    <a:lnTo>
                      <a:pt x="45" y="28"/>
                    </a:lnTo>
                    <a:lnTo>
                      <a:pt x="34" y="35"/>
                    </a:lnTo>
                    <a:lnTo>
                      <a:pt x="23" y="44"/>
                    </a:lnTo>
                    <a:lnTo>
                      <a:pt x="14" y="51"/>
                    </a:lnTo>
                    <a:lnTo>
                      <a:pt x="5" y="60"/>
                    </a:lnTo>
                    <a:lnTo>
                      <a:pt x="1" y="67"/>
                    </a:lnTo>
                    <a:lnTo>
                      <a:pt x="0" y="83"/>
                    </a:lnTo>
                    <a:lnTo>
                      <a:pt x="25" y="132"/>
                    </a:lnTo>
                    <a:lnTo>
                      <a:pt x="27" y="130"/>
                    </a:lnTo>
                    <a:lnTo>
                      <a:pt x="36" y="125"/>
                    </a:lnTo>
                    <a:lnTo>
                      <a:pt x="47" y="118"/>
                    </a:lnTo>
                    <a:lnTo>
                      <a:pt x="60" y="111"/>
                    </a:lnTo>
                    <a:lnTo>
                      <a:pt x="75" y="104"/>
                    </a:lnTo>
                    <a:lnTo>
                      <a:pt x="91" y="97"/>
                    </a:lnTo>
                    <a:lnTo>
                      <a:pt x="106" y="93"/>
                    </a:lnTo>
                    <a:lnTo>
                      <a:pt x="119" y="91"/>
                    </a:lnTo>
                    <a:lnTo>
                      <a:pt x="183" y="90"/>
                    </a:lnTo>
                    <a:lnTo>
                      <a:pt x="184" y="86"/>
                    </a:lnTo>
                    <a:lnTo>
                      <a:pt x="188" y="76"/>
                    </a:lnTo>
                    <a:lnTo>
                      <a:pt x="192" y="63"/>
                    </a:lnTo>
                    <a:lnTo>
                      <a:pt x="188" y="49"/>
                    </a:lnTo>
                    <a:lnTo>
                      <a:pt x="186" y="49"/>
                    </a:lnTo>
                    <a:lnTo>
                      <a:pt x="179" y="49"/>
                    </a:lnTo>
                    <a:lnTo>
                      <a:pt x="168" y="49"/>
                    </a:lnTo>
                    <a:lnTo>
                      <a:pt x="155" y="47"/>
                    </a:lnTo>
                    <a:lnTo>
                      <a:pt x="142" y="49"/>
                    </a:lnTo>
                    <a:lnTo>
                      <a:pt x="131" y="49"/>
                    </a:lnTo>
                    <a:lnTo>
                      <a:pt x="120" y="51"/>
                    </a:lnTo>
                    <a:lnTo>
                      <a:pt x="115" y="53"/>
                    </a:lnTo>
                    <a:lnTo>
                      <a:pt x="117" y="35"/>
                    </a:lnTo>
                    <a:lnTo>
                      <a:pt x="119" y="33"/>
                    </a:lnTo>
                    <a:lnTo>
                      <a:pt x="122" y="32"/>
                    </a:lnTo>
                    <a:lnTo>
                      <a:pt x="128" y="28"/>
                    </a:lnTo>
                    <a:lnTo>
                      <a:pt x="137" y="23"/>
                    </a:lnTo>
                    <a:lnTo>
                      <a:pt x="144" y="19"/>
                    </a:lnTo>
                    <a:lnTo>
                      <a:pt x="153" y="16"/>
                    </a:lnTo>
                    <a:lnTo>
                      <a:pt x="163" y="14"/>
                    </a:lnTo>
                    <a:lnTo>
                      <a:pt x="172" y="1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89"/>
              <p:cNvSpPr>
                <a:spLocks/>
              </p:cNvSpPr>
              <p:nvPr/>
            </p:nvSpPr>
            <p:spPr bwMode="auto">
              <a:xfrm>
                <a:off x="2205" y="2815"/>
                <a:ext cx="113" cy="191"/>
              </a:xfrm>
              <a:custGeom>
                <a:avLst/>
                <a:gdLst>
                  <a:gd name="T0" fmla="*/ 115 w 236"/>
                  <a:gd name="T1" fmla="*/ 37 h 401"/>
                  <a:gd name="T2" fmla="*/ 119 w 236"/>
                  <a:gd name="T3" fmla="*/ 35 h 401"/>
                  <a:gd name="T4" fmla="*/ 130 w 236"/>
                  <a:gd name="T5" fmla="*/ 28 h 401"/>
                  <a:gd name="T6" fmla="*/ 144 w 236"/>
                  <a:gd name="T7" fmla="*/ 21 h 401"/>
                  <a:gd name="T8" fmla="*/ 163 w 236"/>
                  <a:gd name="T9" fmla="*/ 12 h 401"/>
                  <a:gd name="T10" fmla="*/ 183 w 236"/>
                  <a:gd name="T11" fmla="*/ 5 h 401"/>
                  <a:gd name="T12" fmla="*/ 203 w 236"/>
                  <a:gd name="T13" fmla="*/ 0 h 401"/>
                  <a:gd name="T14" fmla="*/ 221 w 236"/>
                  <a:gd name="T15" fmla="*/ 0 h 401"/>
                  <a:gd name="T16" fmla="*/ 236 w 236"/>
                  <a:gd name="T17" fmla="*/ 5 h 401"/>
                  <a:gd name="T18" fmla="*/ 236 w 236"/>
                  <a:gd name="T19" fmla="*/ 12 h 401"/>
                  <a:gd name="T20" fmla="*/ 232 w 236"/>
                  <a:gd name="T21" fmla="*/ 32 h 401"/>
                  <a:gd name="T22" fmla="*/ 229 w 236"/>
                  <a:gd name="T23" fmla="*/ 62 h 401"/>
                  <a:gd name="T24" fmla="*/ 223 w 236"/>
                  <a:gd name="T25" fmla="*/ 97 h 401"/>
                  <a:gd name="T26" fmla="*/ 214 w 236"/>
                  <a:gd name="T27" fmla="*/ 137 h 401"/>
                  <a:gd name="T28" fmla="*/ 205 w 236"/>
                  <a:gd name="T29" fmla="*/ 176 h 401"/>
                  <a:gd name="T30" fmla="*/ 192 w 236"/>
                  <a:gd name="T31" fmla="*/ 213 h 401"/>
                  <a:gd name="T32" fmla="*/ 177 w 236"/>
                  <a:gd name="T33" fmla="*/ 243 h 401"/>
                  <a:gd name="T34" fmla="*/ 154 w 236"/>
                  <a:gd name="T35" fmla="*/ 246 h 401"/>
                  <a:gd name="T36" fmla="*/ 154 w 236"/>
                  <a:gd name="T37" fmla="*/ 254 h 401"/>
                  <a:gd name="T38" fmla="*/ 157 w 236"/>
                  <a:gd name="T39" fmla="*/ 261 h 401"/>
                  <a:gd name="T40" fmla="*/ 168 w 236"/>
                  <a:gd name="T41" fmla="*/ 278 h 401"/>
                  <a:gd name="T42" fmla="*/ 177 w 236"/>
                  <a:gd name="T43" fmla="*/ 299 h 401"/>
                  <a:gd name="T44" fmla="*/ 179 w 236"/>
                  <a:gd name="T45" fmla="*/ 320 h 401"/>
                  <a:gd name="T46" fmla="*/ 68 w 236"/>
                  <a:gd name="T47" fmla="*/ 320 h 401"/>
                  <a:gd name="T48" fmla="*/ 42 w 236"/>
                  <a:gd name="T49" fmla="*/ 401 h 401"/>
                  <a:gd name="T50" fmla="*/ 38 w 236"/>
                  <a:gd name="T51" fmla="*/ 396 h 401"/>
                  <a:gd name="T52" fmla="*/ 46 w 236"/>
                  <a:gd name="T53" fmla="*/ 306 h 401"/>
                  <a:gd name="T54" fmla="*/ 33 w 236"/>
                  <a:gd name="T55" fmla="*/ 298 h 401"/>
                  <a:gd name="T56" fmla="*/ 29 w 236"/>
                  <a:gd name="T57" fmla="*/ 308 h 401"/>
                  <a:gd name="T58" fmla="*/ 0 w 236"/>
                  <a:gd name="T59" fmla="*/ 308 h 401"/>
                  <a:gd name="T60" fmla="*/ 2 w 236"/>
                  <a:gd name="T61" fmla="*/ 303 h 401"/>
                  <a:gd name="T62" fmla="*/ 7 w 236"/>
                  <a:gd name="T63" fmla="*/ 290 h 401"/>
                  <a:gd name="T64" fmla="*/ 14 w 236"/>
                  <a:gd name="T65" fmla="*/ 278 h 401"/>
                  <a:gd name="T66" fmla="*/ 20 w 236"/>
                  <a:gd name="T67" fmla="*/ 269 h 401"/>
                  <a:gd name="T68" fmla="*/ 62 w 236"/>
                  <a:gd name="T69" fmla="*/ 246 h 401"/>
                  <a:gd name="T70" fmla="*/ 115 w 236"/>
                  <a:gd name="T71" fmla="*/ 3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401">
                    <a:moveTo>
                      <a:pt x="115" y="37"/>
                    </a:moveTo>
                    <a:lnTo>
                      <a:pt x="119" y="35"/>
                    </a:lnTo>
                    <a:lnTo>
                      <a:pt x="130" y="28"/>
                    </a:lnTo>
                    <a:lnTo>
                      <a:pt x="144" y="21"/>
                    </a:lnTo>
                    <a:lnTo>
                      <a:pt x="163" y="12"/>
                    </a:lnTo>
                    <a:lnTo>
                      <a:pt x="183" y="5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6" y="5"/>
                    </a:lnTo>
                    <a:lnTo>
                      <a:pt x="236" y="12"/>
                    </a:lnTo>
                    <a:lnTo>
                      <a:pt x="232" y="32"/>
                    </a:lnTo>
                    <a:lnTo>
                      <a:pt x="229" y="62"/>
                    </a:lnTo>
                    <a:lnTo>
                      <a:pt x="223" y="97"/>
                    </a:lnTo>
                    <a:lnTo>
                      <a:pt x="214" y="137"/>
                    </a:lnTo>
                    <a:lnTo>
                      <a:pt x="205" y="176"/>
                    </a:lnTo>
                    <a:lnTo>
                      <a:pt x="192" y="213"/>
                    </a:lnTo>
                    <a:lnTo>
                      <a:pt x="177" y="243"/>
                    </a:lnTo>
                    <a:lnTo>
                      <a:pt x="154" y="246"/>
                    </a:lnTo>
                    <a:lnTo>
                      <a:pt x="154" y="254"/>
                    </a:lnTo>
                    <a:lnTo>
                      <a:pt x="157" y="261"/>
                    </a:lnTo>
                    <a:lnTo>
                      <a:pt x="168" y="278"/>
                    </a:lnTo>
                    <a:lnTo>
                      <a:pt x="177" y="299"/>
                    </a:lnTo>
                    <a:lnTo>
                      <a:pt x="179" y="320"/>
                    </a:lnTo>
                    <a:lnTo>
                      <a:pt x="68" y="320"/>
                    </a:lnTo>
                    <a:lnTo>
                      <a:pt x="42" y="401"/>
                    </a:lnTo>
                    <a:lnTo>
                      <a:pt x="38" y="396"/>
                    </a:lnTo>
                    <a:lnTo>
                      <a:pt x="46" y="306"/>
                    </a:lnTo>
                    <a:lnTo>
                      <a:pt x="33" y="298"/>
                    </a:lnTo>
                    <a:lnTo>
                      <a:pt x="29" y="308"/>
                    </a:lnTo>
                    <a:lnTo>
                      <a:pt x="0" y="308"/>
                    </a:lnTo>
                    <a:lnTo>
                      <a:pt x="2" y="303"/>
                    </a:lnTo>
                    <a:lnTo>
                      <a:pt x="7" y="290"/>
                    </a:lnTo>
                    <a:lnTo>
                      <a:pt x="14" y="278"/>
                    </a:lnTo>
                    <a:lnTo>
                      <a:pt x="20" y="269"/>
                    </a:lnTo>
                    <a:lnTo>
                      <a:pt x="62" y="246"/>
                    </a:lnTo>
                    <a:lnTo>
                      <a:pt x="115" y="37"/>
                    </a:lnTo>
                    <a:close/>
                  </a:path>
                </a:pathLst>
              </a:custGeom>
              <a:solidFill>
                <a:srgbClr val="8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90"/>
              <p:cNvSpPr>
                <a:spLocks/>
              </p:cNvSpPr>
              <p:nvPr/>
            </p:nvSpPr>
            <p:spPr bwMode="auto">
              <a:xfrm>
                <a:off x="2382" y="2709"/>
                <a:ext cx="723" cy="623"/>
              </a:xfrm>
              <a:custGeom>
                <a:avLst/>
                <a:gdLst>
                  <a:gd name="T0" fmla="*/ 83 w 1582"/>
                  <a:gd name="T1" fmla="*/ 1211 h 1308"/>
                  <a:gd name="T2" fmla="*/ 266 w 1582"/>
                  <a:gd name="T3" fmla="*/ 516 h 1308"/>
                  <a:gd name="T4" fmla="*/ 295 w 1582"/>
                  <a:gd name="T5" fmla="*/ 505 h 1308"/>
                  <a:gd name="T6" fmla="*/ 365 w 1582"/>
                  <a:gd name="T7" fmla="*/ 484 h 1308"/>
                  <a:gd name="T8" fmla="*/ 449 w 1582"/>
                  <a:gd name="T9" fmla="*/ 463 h 1308"/>
                  <a:gd name="T10" fmla="*/ 524 w 1582"/>
                  <a:gd name="T11" fmla="*/ 454 h 1308"/>
                  <a:gd name="T12" fmla="*/ 588 w 1582"/>
                  <a:gd name="T13" fmla="*/ 416 h 1308"/>
                  <a:gd name="T14" fmla="*/ 571 w 1582"/>
                  <a:gd name="T15" fmla="*/ 400 h 1308"/>
                  <a:gd name="T16" fmla="*/ 628 w 1582"/>
                  <a:gd name="T17" fmla="*/ 155 h 1308"/>
                  <a:gd name="T18" fmla="*/ 659 w 1582"/>
                  <a:gd name="T19" fmla="*/ 67 h 1308"/>
                  <a:gd name="T20" fmla="*/ 718 w 1582"/>
                  <a:gd name="T21" fmla="*/ 0 h 1308"/>
                  <a:gd name="T22" fmla="*/ 742 w 1582"/>
                  <a:gd name="T23" fmla="*/ 0 h 1308"/>
                  <a:gd name="T24" fmla="*/ 782 w 1582"/>
                  <a:gd name="T25" fmla="*/ 2 h 1308"/>
                  <a:gd name="T26" fmla="*/ 831 w 1582"/>
                  <a:gd name="T27" fmla="*/ 13 h 1308"/>
                  <a:gd name="T28" fmla="*/ 859 w 1582"/>
                  <a:gd name="T29" fmla="*/ 20 h 1308"/>
                  <a:gd name="T30" fmla="*/ 877 w 1582"/>
                  <a:gd name="T31" fmla="*/ 14 h 1308"/>
                  <a:gd name="T32" fmla="*/ 908 w 1582"/>
                  <a:gd name="T33" fmla="*/ 18 h 1308"/>
                  <a:gd name="T34" fmla="*/ 941 w 1582"/>
                  <a:gd name="T35" fmla="*/ 48 h 1308"/>
                  <a:gd name="T36" fmla="*/ 960 w 1582"/>
                  <a:gd name="T37" fmla="*/ 81 h 1308"/>
                  <a:gd name="T38" fmla="*/ 980 w 1582"/>
                  <a:gd name="T39" fmla="*/ 101 h 1308"/>
                  <a:gd name="T40" fmla="*/ 1002 w 1582"/>
                  <a:gd name="T41" fmla="*/ 138 h 1308"/>
                  <a:gd name="T42" fmla="*/ 1007 w 1582"/>
                  <a:gd name="T43" fmla="*/ 189 h 1308"/>
                  <a:gd name="T44" fmla="*/ 886 w 1582"/>
                  <a:gd name="T45" fmla="*/ 373 h 1308"/>
                  <a:gd name="T46" fmla="*/ 864 w 1582"/>
                  <a:gd name="T47" fmla="*/ 400 h 1308"/>
                  <a:gd name="T48" fmla="*/ 883 w 1582"/>
                  <a:gd name="T49" fmla="*/ 497 h 1308"/>
                  <a:gd name="T50" fmla="*/ 1060 w 1582"/>
                  <a:gd name="T51" fmla="*/ 634 h 1308"/>
                  <a:gd name="T52" fmla="*/ 1081 w 1582"/>
                  <a:gd name="T53" fmla="*/ 667 h 1308"/>
                  <a:gd name="T54" fmla="*/ 1126 w 1582"/>
                  <a:gd name="T55" fmla="*/ 740 h 1308"/>
                  <a:gd name="T56" fmla="*/ 1176 w 1582"/>
                  <a:gd name="T57" fmla="*/ 812 h 1308"/>
                  <a:gd name="T58" fmla="*/ 1207 w 1582"/>
                  <a:gd name="T59" fmla="*/ 845 h 1308"/>
                  <a:gd name="T60" fmla="*/ 1346 w 1582"/>
                  <a:gd name="T61" fmla="*/ 882 h 1308"/>
                  <a:gd name="T62" fmla="*/ 1419 w 1582"/>
                  <a:gd name="T63" fmla="*/ 748 h 1308"/>
                  <a:gd name="T64" fmla="*/ 1460 w 1582"/>
                  <a:gd name="T65" fmla="*/ 711 h 1308"/>
                  <a:gd name="T66" fmla="*/ 1478 w 1582"/>
                  <a:gd name="T67" fmla="*/ 745 h 1308"/>
                  <a:gd name="T68" fmla="*/ 1535 w 1582"/>
                  <a:gd name="T69" fmla="*/ 669 h 1308"/>
                  <a:gd name="T70" fmla="*/ 1582 w 1582"/>
                  <a:gd name="T71" fmla="*/ 740 h 1308"/>
                  <a:gd name="T72" fmla="*/ 1531 w 1582"/>
                  <a:gd name="T73" fmla="*/ 891 h 1308"/>
                  <a:gd name="T74" fmla="*/ 1315 w 1582"/>
                  <a:gd name="T75" fmla="*/ 1139 h 1308"/>
                  <a:gd name="T76" fmla="*/ 1254 w 1582"/>
                  <a:gd name="T77" fmla="*/ 1169 h 1308"/>
                  <a:gd name="T78" fmla="*/ 1163 w 1582"/>
                  <a:gd name="T79" fmla="*/ 1165 h 1308"/>
                  <a:gd name="T80" fmla="*/ 1156 w 1582"/>
                  <a:gd name="T81" fmla="*/ 1169 h 1308"/>
                  <a:gd name="T82" fmla="*/ 1137 w 1582"/>
                  <a:gd name="T83" fmla="*/ 1172 h 1308"/>
                  <a:gd name="T84" fmla="*/ 1112 w 1582"/>
                  <a:gd name="T85" fmla="*/ 1174 h 1308"/>
                  <a:gd name="T86" fmla="*/ 1082 w 1582"/>
                  <a:gd name="T87" fmla="*/ 1165 h 1308"/>
                  <a:gd name="T88" fmla="*/ 1059 w 1582"/>
                  <a:gd name="T89" fmla="*/ 1111 h 1308"/>
                  <a:gd name="T90" fmla="*/ 1018 w 1582"/>
                  <a:gd name="T91" fmla="*/ 1070 h 1308"/>
                  <a:gd name="T92" fmla="*/ 960 w 1582"/>
                  <a:gd name="T93" fmla="*/ 1012 h 1308"/>
                  <a:gd name="T94" fmla="*/ 916 w 1582"/>
                  <a:gd name="T95" fmla="*/ 961 h 1308"/>
                  <a:gd name="T96" fmla="*/ 903 w 1582"/>
                  <a:gd name="T97" fmla="*/ 956 h 1308"/>
                  <a:gd name="T98" fmla="*/ 888 w 1582"/>
                  <a:gd name="T99" fmla="*/ 1028 h 1308"/>
                  <a:gd name="T100" fmla="*/ 868 w 1582"/>
                  <a:gd name="T101" fmla="*/ 1127 h 1308"/>
                  <a:gd name="T102" fmla="*/ 852 w 1582"/>
                  <a:gd name="T103" fmla="*/ 1206 h 1308"/>
                  <a:gd name="T104" fmla="*/ 846 w 1582"/>
                  <a:gd name="T105" fmla="*/ 1308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2" h="1308">
                    <a:moveTo>
                      <a:pt x="77" y="1308"/>
                    </a:moveTo>
                    <a:lnTo>
                      <a:pt x="83" y="1211"/>
                    </a:lnTo>
                    <a:lnTo>
                      <a:pt x="0" y="963"/>
                    </a:lnTo>
                    <a:lnTo>
                      <a:pt x="266" y="516"/>
                    </a:lnTo>
                    <a:lnTo>
                      <a:pt x="273" y="512"/>
                    </a:lnTo>
                    <a:lnTo>
                      <a:pt x="295" y="505"/>
                    </a:lnTo>
                    <a:lnTo>
                      <a:pt x="326" y="497"/>
                    </a:lnTo>
                    <a:lnTo>
                      <a:pt x="365" y="484"/>
                    </a:lnTo>
                    <a:lnTo>
                      <a:pt x="407" y="474"/>
                    </a:lnTo>
                    <a:lnTo>
                      <a:pt x="449" y="463"/>
                    </a:lnTo>
                    <a:lnTo>
                      <a:pt x="489" y="456"/>
                    </a:lnTo>
                    <a:lnTo>
                      <a:pt x="524" y="454"/>
                    </a:lnTo>
                    <a:lnTo>
                      <a:pt x="575" y="424"/>
                    </a:lnTo>
                    <a:lnTo>
                      <a:pt x="588" y="416"/>
                    </a:lnTo>
                    <a:lnTo>
                      <a:pt x="588" y="400"/>
                    </a:lnTo>
                    <a:lnTo>
                      <a:pt x="571" y="400"/>
                    </a:lnTo>
                    <a:lnTo>
                      <a:pt x="566" y="352"/>
                    </a:lnTo>
                    <a:lnTo>
                      <a:pt x="628" y="155"/>
                    </a:lnTo>
                    <a:lnTo>
                      <a:pt x="650" y="138"/>
                    </a:lnTo>
                    <a:lnTo>
                      <a:pt x="659" y="67"/>
                    </a:lnTo>
                    <a:lnTo>
                      <a:pt x="714" y="0"/>
                    </a:lnTo>
                    <a:lnTo>
                      <a:pt x="718" y="0"/>
                    </a:lnTo>
                    <a:lnTo>
                      <a:pt x="727" y="0"/>
                    </a:lnTo>
                    <a:lnTo>
                      <a:pt x="742" y="0"/>
                    </a:lnTo>
                    <a:lnTo>
                      <a:pt x="760" y="0"/>
                    </a:lnTo>
                    <a:lnTo>
                      <a:pt x="782" y="2"/>
                    </a:lnTo>
                    <a:lnTo>
                      <a:pt x="806" y="6"/>
                    </a:lnTo>
                    <a:lnTo>
                      <a:pt x="831" y="13"/>
                    </a:lnTo>
                    <a:lnTo>
                      <a:pt x="855" y="21"/>
                    </a:lnTo>
                    <a:lnTo>
                      <a:pt x="859" y="20"/>
                    </a:lnTo>
                    <a:lnTo>
                      <a:pt x="866" y="16"/>
                    </a:lnTo>
                    <a:lnTo>
                      <a:pt x="877" y="14"/>
                    </a:lnTo>
                    <a:lnTo>
                      <a:pt x="892" y="13"/>
                    </a:lnTo>
                    <a:lnTo>
                      <a:pt x="908" y="18"/>
                    </a:lnTo>
                    <a:lnTo>
                      <a:pt x="925" y="28"/>
                    </a:lnTo>
                    <a:lnTo>
                      <a:pt x="941" y="48"/>
                    </a:lnTo>
                    <a:lnTo>
                      <a:pt x="956" y="78"/>
                    </a:lnTo>
                    <a:lnTo>
                      <a:pt x="960" y="81"/>
                    </a:lnTo>
                    <a:lnTo>
                      <a:pt x="967" y="88"/>
                    </a:lnTo>
                    <a:lnTo>
                      <a:pt x="980" y="101"/>
                    </a:lnTo>
                    <a:lnTo>
                      <a:pt x="991" y="118"/>
                    </a:lnTo>
                    <a:lnTo>
                      <a:pt x="1002" y="138"/>
                    </a:lnTo>
                    <a:lnTo>
                      <a:pt x="1007" y="162"/>
                    </a:lnTo>
                    <a:lnTo>
                      <a:pt x="1007" y="189"/>
                    </a:lnTo>
                    <a:lnTo>
                      <a:pt x="1000" y="219"/>
                    </a:lnTo>
                    <a:lnTo>
                      <a:pt x="886" y="373"/>
                    </a:lnTo>
                    <a:lnTo>
                      <a:pt x="874" y="379"/>
                    </a:lnTo>
                    <a:lnTo>
                      <a:pt x="864" y="400"/>
                    </a:lnTo>
                    <a:lnTo>
                      <a:pt x="870" y="412"/>
                    </a:lnTo>
                    <a:lnTo>
                      <a:pt x="883" y="497"/>
                    </a:lnTo>
                    <a:lnTo>
                      <a:pt x="1048" y="539"/>
                    </a:lnTo>
                    <a:lnTo>
                      <a:pt x="1060" y="634"/>
                    </a:lnTo>
                    <a:lnTo>
                      <a:pt x="1066" y="643"/>
                    </a:lnTo>
                    <a:lnTo>
                      <a:pt x="1081" y="667"/>
                    </a:lnTo>
                    <a:lnTo>
                      <a:pt x="1102" y="701"/>
                    </a:lnTo>
                    <a:lnTo>
                      <a:pt x="1126" y="740"/>
                    </a:lnTo>
                    <a:lnTo>
                      <a:pt x="1152" y="778"/>
                    </a:lnTo>
                    <a:lnTo>
                      <a:pt x="1176" y="812"/>
                    </a:lnTo>
                    <a:lnTo>
                      <a:pt x="1196" y="836"/>
                    </a:lnTo>
                    <a:lnTo>
                      <a:pt x="1207" y="845"/>
                    </a:lnTo>
                    <a:lnTo>
                      <a:pt x="1298" y="842"/>
                    </a:lnTo>
                    <a:lnTo>
                      <a:pt x="1346" y="882"/>
                    </a:lnTo>
                    <a:lnTo>
                      <a:pt x="1416" y="808"/>
                    </a:lnTo>
                    <a:lnTo>
                      <a:pt x="1419" y="748"/>
                    </a:lnTo>
                    <a:lnTo>
                      <a:pt x="1441" y="711"/>
                    </a:lnTo>
                    <a:lnTo>
                      <a:pt x="1460" y="711"/>
                    </a:lnTo>
                    <a:lnTo>
                      <a:pt x="1465" y="731"/>
                    </a:lnTo>
                    <a:lnTo>
                      <a:pt x="1478" y="745"/>
                    </a:lnTo>
                    <a:lnTo>
                      <a:pt x="1513" y="673"/>
                    </a:lnTo>
                    <a:lnTo>
                      <a:pt x="1535" y="669"/>
                    </a:lnTo>
                    <a:lnTo>
                      <a:pt x="1557" y="690"/>
                    </a:lnTo>
                    <a:lnTo>
                      <a:pt x="1582" y="740"/>
                    </a:lnTo>
                    <a:lnTo>
                      <a:pt x="1582" y="794"/>
                    </a:lnTo>
                    <a:lnTo>
                      <a:pt x="1531" y="891"/>
                    </a:lnTo>
                    <a:lnTo>
                      <a:pt x="1359" y="1063"/>
                    </a:lnTo>
                    <a:lnTo>
                      <a:pt x="1315" y="1139"/>
                    </a:lnTo>
                    <a:lnTo>
                      <a:pt x="1271" y="1139"/>
                    </a:lnTo>
                    <a:lnTo>
                      <a:pt x="1254" y="1169"/>
                    </a:lnTo>
                    <a:lnTo>
                      <a:pt x="1192" y="1153"/>
                    </a:lnTo>
                    <a:lnTo>
                      <a:pt x="1163" y="1165"/>
                    </a:lnTo>
                    <a:lnTo>
                      <a:pt x="1161" y="1165"/>
                    </a:lnTo>
                    <a:lnTo>
                      <a:pt x="1156" y="1169"/>
                    </a:lnTo>
                    <a:lnTo>
                      <a:pt x="1148" y="1171"/>
                    </a:lnTo>
                    <a:lnTo>
                      <a:pt x="1137" y="1172"/>
                    </a:lnTo>
                    <a:lnTo>
                      <a:pt x="1126" y="1174"/>
                    </a:lnTo>
                    <a:lnTo>
                      <a:pt x="1112" y="1174"/>
                    </a:lnTo>
                    <a:lnTo>
                      <a:pt x="1097" y="1171"/>
                    </a:lnTo>
                    <a:lnTo>
                      <a:pt x="1082" y="1165"/>
                    </a:lnTo>
                    <a:lnTo>
                      <a:pt x="1066" y="1118"/>
                    </a:lnTo>
                    <a:lnTo>
                      <a:pt x="1059" y="1111"/>
                    </a:lnTo>
                    <a:lnTo>
                      <a:pt x="1042" y="1095"/>
                    </a:lnTo>
                    <a:lnTo>
                      <a:pt x="1018" y="1070"/>
                    </a:lnTo>
                    <a:lnTo>
                      <a:pt x="989" y="1042"/>
                    </a:lnTo>
                    <a:lnTo>
                      <a:pt x="960" y="1012"/>
                    </a:lnTo>
                    <a:lnTo>
                      <a:pt x="934" y="984"/>
                    </a:lnTo>
                    <a:lnTo>
                      <a:pt x="916" y="961"/>
                    </a:lnTo>
                    <a:lnTo>
                      <a:pt x="905" y="945"/>
                    </a:lnTo>
                    <a:lnTo>
                      <a:pt x="903" y="956"/>
                    </a:lnTo>
                    <a:lnTo>
                      <a:pt x="896" y="986"/>
                    </a:lnTo>
                    <a:lnTo>
                      <a:pt x="888" y="1028"/>
                    </a:lnTo>
                    <a:lnTo>
                      <a:pt x="877" y="1076"/>
                    </a:lnTo>
                    <a:lnTo>
                      <a:pt x="868" y="1127"/>
                    </a:lnTo>
                    <a:lnTo>
                      <a:pt x="859" y="1171"/>
                    </a:lnTo>
                    <a:lnTo>
                      <a:pt x="852" y="1206"/>
                    </a:lnTo>
                    <a:lnTo>
                      <a:pt x="848" y="1224"/>
                    </a:lnTo>
                    <a:lnTo>
                      <a:pt x="846" y="1308"/>
                    </a:lnTo>
                    <a:lnTo>
                      <a:pt x="77" y="13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91"/>
              <p:cNvSpPr>
                <a:spLocks/>
              </p:cNvSpPr>
              <p:nvPr/>
            </p:nvSpPr>
            <p:spPr bwMode="auto">
              <a:xfrm>
                <a:off x="2681" y="2872"/>
                <a:ext cx="93" cy="29"/>
              </a:xfrm>
              <a:custGeom>
                <a:avLst/>
                <a:gdLst>
                  <a:gd name="T0" fmla="*/ 35 w 196"/>
                  <a:gd name="T1" fmla="*/ 10 h 61"/>
                  <a:gd name="T2" fmla="*/ 0 w 196"/>
                  <a:gd name="T3" fmla="*/ 51 h 61"/>
                  <a:gd name="T4" fmla="*/ 5 w 196"/>
                  <a:gd name="T5" fmla="*/ 51 h 61"/>
                  <a:gd name="T6" fmla="*/ 22 w 196"/>
                  <a:gd name="T7" fmla="*/ 51 h 61"/>
                  <a:gd name="T8" fmla="*/ 46 w 196"/>
                  <a:gd name="T9" fmla="*/ 51 h 61"/>
                  <a:gd name="T10" fmla="*/ 75 w 196"/>
                  <a:gd name="T11" fmla="*/ 51 h 61"/>
                  <a:gd name="T12" fmla="*/ 104 w 196"/>
                  <a:gd name="T13" fmla="*/ 53 h 61"/>
                  <a:gd name="T14" fmla="*/ 135 w 196"/>
                  <a:gd name="T15" fmla="*/ 54 h 61"/>
                  <a:gd name="T16" fmla="*/ 163 w 196"/>
                  <a:gd name="T17" fmla="*/ 56 h 61"/>
                  <a:gd name="T18" fmla="*/ 183 w 196"/>
                  <a:gd name="T19" fmla="*/ 61 h 61"/>
                  <a:gd name="T20" fmla="*/ 196 w 196"/>
                  <a:gd name="T21" fmla="*/ 28 h 61"/>
                  <a:gd name="T22" fmla="*/ 192 w 196"/>
                  <a:gd name="T23" fmla="*/ 26 h 61"/>
                  <a:gd name="T24" fmla="*/ 181 w 196"/>
                  <a:gd name="T25" fmla="*/ 24 h 61"/>
                  <a:gd name="T26" fmla="*/ 166 w 196"/>
                  <a:gd name="T27" fmla="*/ 19 h 61"/>
                  <a:gd name="T28" fmla="*/ 148 w 196"/>
                  <a:gd name="T29" fmla="*/ 14 h 61"/>
                  <a:gd name="T30" fmla="*/ 128 w 196"/>
                  <a:gd name="T31" fmla="*/ 10 h 61"/>
                  <a:gd name="T32" fmla="*/ 106 w 196"/>
                  <a:gd name="T33" fmla="*/ 5 h 61"/>
                  <a:gd name="T34" fmla="*/ 88 w 196"/>
                  <a:gd name="T35" fmla="*/ 2 h 61"/>
                  <a:gd name="T36" fmla="*/ 73 w 196"/>
                  <a:gd name="T37" fmla="*/ 0 h 61"/>
                  <a:gd name="T38" fmla="*/ 35 w 196"/>
                  <a:gd name="T3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61">
                    <a:moveTo>
                      <a:pt x="35" y="10"/>
                    </a:moveTo>
                    <a:lnTo>
                      <a:pt x="0" y="51"/>
                    </a:lnTo>
                    <a:lnTo>
                      <a:pt x="5" y="51"/>
                    </a:lnTo>
                    <a:lnTo>
                      <a:pt x="22" y="51"/>
                    </a:lnTo>
                    <a:lnTo>
                      <a:pt x="46" y="51"/>
                    </a:lnTo>
                    <a:lnTo>
                      <a:pt x="75" y="51"/>
                    </a:lnTo>
                    <a:lnTo>
                      <a:pt x="104" y="53"/>
                    </a:lnTo>
                    <a:lnTo>
                      <a:pt x="135" y="54"/>
                    </a:lnTo>
                    <a:lnTo>
                      <a:pt x="163" y="56"/>
                    </a:lnTo>
                    <a:lnTo>
                      <a:pt x="183" y="61"/>
                    </a:lnTo>
                    <a:lnTo>
                      <a:pt x="196" y="28"/>
                    </a:lnTo>
                    <a:lnTo>
                      <a:pt x="192" y="26"/>
                    </a:lnTo>
                    <a:lnTo>
                      <a:pt x="181" y="24"/>
                    </a:lnTo>
                    <a:lnTo>
                      <a:pt x="166" y="19"/>
                    </a:lnTo>
                    <a:lnTo>
                      <a:pt x="148" y="14"/>
                    </a:lnTo>
                    <a:lnTo>
                      <a:pt x="128" y="10"/>
                    </a:lnTo>
                    <a:lnTo>
                      <a:pt x="106" y="5"/>
                    </a:lnTo>
                    <a:lnTo>
                      <a:pt x="88" y="2"/>
                    </a:lnTo>
                    <a:lnTo>
                      <a:pt x="73" y="0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BA8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92"/>
              <p:cNvSpPr>
                <a:spLocks/>
              </p:cNvSpPr>
              <p:nvPr/>
            </p:nvSpPr>
            <p:spPr bwMode="auto">
              <a:xfrm>
                <a:off x="2627" y="2904"/>
                <a:ext cx="141" cy="34"/>
              </a:xfrm>
              <a:custGeom>
                <a:avLst/>
                <a:gdLst>
                  <a:gd name="T0" fmla="*/ 59 w 297"/>
                  <a:gd name="T1" fmla="*/ 7 h 73"/>
                  <a:gd name="T2" fmla="*/ 0 w 297"/>
                  <a:gd name="T3" fmla="*/ 50 h 73"/>
                  <a:gd name="T4" fmla="*/ 4 w 297"/>
                  <a:gd name="T5" fmla="*/ 50 h 73"/>
                  <a:gd name="T6" fmla="*/ 11 w 297"/>
                  <a:gd name="T7" fmla="*/ 50 h 73"/>
                  <a:gd name="T8" fmla="*/ 24 w 297"/>
                  <a:gd name="T9" fmla="*/ 51 h 73"/>
                  <a:gd name="T10" fmla="*/ 39 w 297"/>
                  <a:gd name="T11" fmla="*/ 53 h 73"/>
                  <a:gd name="T12" fmla="*/ 59 w 297"/>
                  <a:gd name="T13" fmla="*/ 53 h 73"/>
                  <a:gd name="T14" fmla="*/ 81 w 297"/>
                  <a:gd name="T15" fmla="*/ 55 h 73"/>
                  <a:gd name="T16" fmla="*/ 105 w 297"/>
                  <a:gd name="T17" fmla="*/ 57 h 73"/>
                  <a:gd name="T18" fmla="*/ 130 w 297"/>
                  <a:gd name="T19" fmla="*/ 58 h 73"/>
                  <a:gd name="T20" fmla="*/ 154 w 297"/>
                  <a:gd name="T21" fmla="*/ 60 h 73"/>
                  <a:gd name="T22" fmla="*/ 180 w 297"/>
                  <a:gd name="T23" fmla="*/ 64 h 73"/>
                  <a:gd name="T24" fmla="*/ 206 w 297"/>
                  <a:gd name="T25" fmla="*/ 66 h 73"/>
                  <a:gd name="T26" fmla="*/ 229 w 297"/>
                  <a:gd name="T27" fmla="*/ 67 h 73"/>
                  <a:gd name="T28" fmla="*/ 251 w 297"/>
                  <a:gd name="T29" fmla="*/ 69 h 73"/>
                  <a:gd name="T30" fmla="*/ 270 w 297"/>
                  <a:gd name="T31" fmla="*/ 71 h 73"/>
                  <a:gd name="T32" fmla="*/ 286 w 297"/>
                  <a:gd name="T33" fmla="*/ 71 h 73"/>
                  <a:gd name="T34" fmla="*/ 297 w 297"/>
                  <a:gd name="T35" fmla="*/ 73 h 73"/>
                  <a:gd name="T36" fmla="*/ 297 w 297"/>
                  <a:gd name="T37" fmla="*/ 16 h 73"/>
                  <a:gd name="T38" fmla="*/ 292 w 297"/>
                  <a:gd name="T39" fmla="*/ 14 h 73"/>
                  <a:gd name="T40" fmla="*/ 279 w 297"/>
                  <a:gd name="T41" fmla="*/ 13 h 73"/>
                  <a:gd name="T42" fmla="*/ 255 w 297"/>
                  <a:gd name="T43" fmla="*/ 7 h 73"/>
                  <a:gd name="T44" fmla="*/ 226 w 297"/>
                  <a:gd name="T45" fmla="*/ 4 h 73"/>
                  <a:gd name="T46" fmla="*/ 191 w 297"/>
                  <a:gd name="T47" fmla="*/ 0 h 73"/>
                  <a:gd name="T48" fmla="*/ 151 w 297"/>
                  <a:gd name="T49" fmla="*/ 0 h 73"/>
                  <a:gd name="T50" fmla="*/ 107 w 297"/>
                  <a:gd name="T51" fmla="*/ 2 h 73"/>
                  <a:gd name="T52" fmla="*/ 59 w 297"/>
                  <a:gd name="T53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73">
                    <a:moveTo>
                      <a:pt x="59" y="7"/>
                    </a:moveTo>
                    <a:lnTo>
                      <a:pt x="0" y="50"/>
                    </a:lnTo>
                    <a:lnTo>
                      <a:pt x="4" y="50"/>
                    </a:lnTo>
                    <a:lnTo>
                      <a:pt x="11" y="50"/>
                    </a:lnTo>
                    <a:lnTo>
                      <a:pt x="24" y="51"/>
                    </a:lnTo>
                    <a:lnTo>
                      <a:pt x="39" y="53"/>
                    </a:lnTo>
                    <a:lnTo>
                      <a:pt x="59" y="53"/>
                    </a:lnTo>
                    <a:lnTo>
                      <a:pt x="81" y="55"/>
                    </a:lnTo>
                    <a:lnTo>
                      <a:pt x="105" y="57"/>
                    </a:lnTo>
                    <a:lnTo>
                      <a:pt x="130" y="58"/>
                    </a:lnTo>
                    <a:lnTo>
                      <a:pt x="154" y="60"/>
                    </a:lnTo>
                    <a:lnTo>
                      <a:pt x="180" y="64"/>
                    </a:lnTo>
                    <a:lnTo>
                      <a:pt x="206" y="66"/>
                    </a:lnTo>
                    <a:lnTo>
                      <a:pt x="229" y="67"/>
                    </a:lnTo>
                    <a:lnTo>
                      <a:pt x="251" y="69"/>
                    </a:lnTo>
                    <a:lnTo>
                      <a:pt x="270" y="71"/>
                    </a:lnTo>
                    <a:lnTo>
                      <a:pt x="286" y="71"/>
                    </a:lnTo>
                    <a:lnTo>
                      <a:pt x="297" y="73"/>
                    </a:lnTo>
                    <a:lnTo>
                      <a:pt x="297" y="16"/>
                    </a:lnTo>
                    <a:lnTo>
                      <a:pt x="292" y="14"/>
                    </a:lnTo>
                    <a:lnTo>
                      <a:pt x="279" y="13"/>
                    </a:lnTo>
                    <a:lnTo>
                      <a:pt x="255" y="7"/>
                    </a:lnTo>
                    <a:lnTo>
                      <a:pt x="226" y="4"/>
                    </a:lnTo>
                    <a:lnTo>
                      <a:pt x="191" y="0"/>
                    </a:lnTo>
                    <a:lnTo>
                      <a:pt x="151" y="0"/>
                    </a:lnTo>
                    <a:lnTo>
                      <a:pt x="107" y="2"/>
                    </a:lnTo>
                    <a:lnTo>
                      <a:pt x="59" y="7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93"/>
              <p:cNvSpPr>
                <a:spLocks/>
              </p:cNvSpPr>
              <p:nvPr/>
            </p:nvSpPr>
            <p:spPr bwMode="auto">
              <a:xfrm>
                <a:off x="2390" y="2935"/>
                <a:ext cx="442" cy="397"/>
              </a:xfrm>
              <a:custGeom>
                <a:avLst/>
                <a:gdLst>
                  <a:gd name="T0" fmla="*/ 929 w 931"/>
                  <a:gd name="T1" fmla="*/ 74 h 834"/>
                  <a:gd name="T2" fmla="*/ 916 w 931"/>
                  <a:gd name="T3" fmla="*/ 68 h 834"/>
                  <a:gd name="T4" fmla="*/ 889 w 931"/>
                  <a:gd name="T5" fmla="*/ 61 h 834"/>
                  <a:gd name="T6" fmla="*/ 848 w 931"/>
                  <a:gd name="T7" fmla="*/ 53 h 834"/>
                  <a:gd name="T8" fmla="*/ 793 w 931"/>
                  <a:gd name="T9" fmla="*/ 42 h 834"/>
                  <a:gd name="T10" fmla="*/ 724 w 931"/>
                  <a:gd name="T11" fmla="*/ 30 h 834"/>
                  <a:gd name="T12" fmla="*/ 639 w 931"/>
                  <a:gd name="T13" fmla="*/ 17 h 834"/>
                  <a:gd name="T14" fmla="*/ 541 w 931"/>
                  <a:gd name="T15" fmla="*/ 5 h 834"/>
                  <a:gd name="T16" fmla="*/ 433 w 931"/>
                  <a:gd name="T17" fmla="*/ 2 h 834"/>
                  <a:gd name="T18" fmla="*/ 411 w 931"/>
                  <a:gd name="T19" fmla="*/ 7 h 834"/>
                  <a:gd name="T20" fmla="*/ 357 w 931"/>
                  <a:gd name="T21" fmla="*/ 17 h 834"/>
                  <a:gd name="T22" fmla="*/ 292 w 931"/>
                  <a:gd name="T23" fmla="*/ 35 h 834"/>
                  <a:gd name="T24" fmla="*/ 227 w 931"/>
                  <a:gd name="T25" fmla="*/ 56 h 834"/>
                  <a:gd name="T26" fmla="*/ 0 w 931"/>
                  <a:gd name="T27" fmla="*/ 496 h 834"/>
                  <a:gd name="T28" fmla="*/ 4 w 931"/>
                  <a:gd name="T29" fmla="*/ 498 h 834"/>
                  <a:gd name="T30" fmla="*/ 17 w 931"/>
                  <a:gd name="T31" fmla="*/ 501 h 834"/>
                  <a:gd name="T32" fmla="*/ 37 w 931"/>
                  <a:gd name="T33" fmla="*/ 501 h 834"/>
                  <a:gd name="T34" fmla="*/ 64 w 931"/>
                  <a:gd name="T35" fmla="*/ 496 h 834"/>
                  <a:gd name="T36" fmla="*/ 141 w 931"/>
                  <a:gd name="T37" fmla="*/ 295 h 834"/>
                  <a:gd name="T38" fmla="*/ 163 w 931"/>
                  <a:gd name="T39" fmla="*/ 283 h 834"/>
                  <a:gd name="T40" fmla="*/ 152 w 931"/>
                  <a:gd name="T41" fmla="*/ 345 h 834"/>
                  <a:gd name="T42" fmla="*/ 132 w 931"/>
                  <a:gd name="T43" fmla="*/ 399 h 834"/>
                  <a:gd name="T44" fmla="*/ 99 w 931"/>
                  <a:gd name="T45" fmla="*/ 519 h 834"/>
                  <a:gd name="T46" fmla="*/ 63 w 931"/>
                  <a:gd name="T47" fmla="*/ 709 h 834"/>
                  <a:gd name="T48" fmla="*/ 566 w 931"/>
                  <a:gd name="T49" fmla="*/ 834 h 834"/>
                  <a:gd name="T50" fmla="*/ 579 w 931"/>
                  <a:gd name="T51" fmla="*/ 797 h 834"/>
                  <a:gd name="T52" fmla="*/ 605 w 931"/>
                  <a:gd name="T53" fmla="*/ 706 h 834"/>
                  <a:gd name="T54" fmla="*/ 632 w 931"/>
                  <a:gd name="T55" fmla="*/ 596 h 834"/>
                  <a:gd name="T56" fmla="*/ 647 w 931"/>
                  <a:gd name="T57" fmla="*/ 505 h 834"/>
                  <a:gd name="T58" fmla="*/ 691 w 931"/>
                  <a:gd name="T59" fmla="*/ 419 h 834"/>
                  <a:gd name="T60" fmla="*/ 683 w 931"/>
                  <a:gd name="T61" fmla="*/ 468 h 834"/>
                  <a:gd name="T62" fmla="*/ 682 w 931"/>
                  <a:gd name="T63" fmla="*/ 542 h 834"/>
                  <a:gd name="T64" fmla="*/ 709 w 931"/>
                  <a:gd name="T65" fmla="*/ 544 h 834"/>
                  <a:gd name="T66" fmla="*/ 779 w 931"/>
                  <a:gd name="T67" fmla="*/ 376 h 834"/>
                  <a:gd name="T68" fmla="*/ 784 w 931"/>
                  <a:gd name="T69" fmla="*/ 299 h 834"/>
                  <a:gd name="T70" fmla="*/ 777 w 931"/>
                  <a:gd name="T71" fmla="*/ 206 h 834"/>
                  <a:gd name="T72" fmla="*/ 784 w 931"/>
                  <a:gd name="T73" fmla="*/ 195 h 834"/>
                  <a:gd name="T74" fmla="*/ 802 w 931"/>
                  <a:gd name="T75" fmla="*/ 172 h 834"/>
                  <a:gd name="T76" fmla="*/ 830 w 931"/>
                  <a:gd name="T77" fmla="*/ 146 h 834"/>
                  <a:gd name="T78" fmla="*/ 861 w 931"/>
                  <a:gd name="T79" fmla="*/ 128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1" h="834">
                    <a:moveTo>
                      <a:pt x="931" y="74"/>
                    </a:moveTo>
                    <a:lnTo>
                      <a:pt x="929" y="74"/>
                    </a:lnTo>
                    <a:lnTo>
                      <a:pt x="923" y="72"/>
                    </a:lnTo>
                    <a:lnTo>
                      <a:pt x="916" y="68"/>
                    </a:lnTo>
                    <a:lnTo>
                      <a:pt x="905" y="67"/>
                    </a:lnTo>
                    <a:lnTo>
                      <a:pt x="889" y="61"/>
                    </a:lnTo>
                    <a:lnTo>
                      <a:pt x="870" y="58"/>
                    </a:lnTo>
                    <a:lnTo>
                      <a:pt x="848" y="53"/>
                    </a:lnTo>
                    <a:lnTo>
                      <a:pt x="823" y="47"/>
                    </a:lnTo>
                    <a:lnTo>
                      <a:pt x="793" y="42"/>
                    </a:lnTo>
                    <a:lnTo>
                      <a:pt x="760" y="35"/>
                    </a:lnTo>
                    <a:lnTo>
                      <a:pt x="724" y="30"/>
                    </a:lnTo>
                    <a:lnTo>
                      <a:pt x="683" y="23"/>
                    </a:lnTo>
                    <a:lnTo>
                      <a:pt x="639" y="17"/>
                    </a:lnTo>
                    <a:lnTo>
                      <a:pt x="592" y="10"/>
                    </a:lnTo>
                    <a:lnTo>
                      <a:pt x="541" y="5"/>
                    </a:lnTo>
                    <a:lnTo>
                      <a:pt x="486" y="0"/>
                    </a:lnTo>
                    <a:lnTo>
                      <a:pt x="433" y="2"/>
                    </a:lnTo>
                    <a:lnTo>
                      <a:pt x="427" y="3"/>
                    </a:lnTo>
                    <a:lnTo>
                      <a:pt x="411" y="7"/>
                    </a:lnTo>
                    <a:lnTo>
                      <a:pt x="387" y="12"/>
                    </a:lnTo>
                    <a:lnTo>
                      <a:pt x="357" y="17"/>
                    </a:lnTo>
                    <a:lnTo>
                      <a:pt x="324" y="26"/>
                    </a:lnTo>
                    <a:lnTo>
                      <a:pt x="292" y="35"/>
                    </a:lnTo>
                    <a:lnTo>
                      <a:pt x="259" y="46"/>
                    </a:lnTo>
                    <a:lnTo>
                      <a:pt x="227" y="56"/>
                    </a:lnTo>
                    <a:lnTo>
                      <a:pt x="8" y="449"/>
                    </a:lnTo>
                    <a:lnTo>
                      <a:pt x="0" y="496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10" y="500"/>
                    </a:lnTo>
                    <a:lnTo>
                      <a:pt x="17" y="501"/>
                    </a:lnTo>
                    <a:lnTo>
                      <a:pt x="26" y="503"/>
                    </a:lnTo>
                    <a:lnTo>
                      <a:pt x="37" y="501"/>
                    </a:lnTo>
                    <a:lnTo>
                      <a:pt x="50" y="500"/>
                    </a:lnTo>
                    <a:lnTo>
                      <a:pt x="64" y="496"/>
                    </a:lnTo>
                    <a:lnTo>
                      <a:pt x="127" y="299"/>
                    </a:lnTo>
                    <a:lnTo>
                      <a:pt x="141" y="295"/>
                    </a:lnTo>
                    <a:lnTo>
                      <a:pt x="147" y="276"/>
                    </a:lnTo>
                    <a:lnTo>
                      <a:pt x="163" y="283"/>
                    </a:lnTo>
                    <a:lnTo>
                      <a:pt x="156" y="338"/>
                    </a:lnTo>
                    <a:lnTo>
                      <a:pt x="152" y="345"/>
                    </a:lnTo>
                    <a:lnTo>
                      <a:pt x="145" y="364"/>
                    </a:lnTo>
                    <a:lnTo>
                      <a:pt x="132" y="399"/>
                    </a:lnTo>
                    <a:lnTo>
                      <a:pt x="118" y="450"/>
                    </a:lnTo>
                    <a:lnTo>
                      <a:pt x="99" y="519"/>
                    </a:lnTo>
                    <a:lnTo>
                      <a:pt x="81" y="605"/>
                    </a:lnTo>
                    <a:lnTo>
                      <a:pt x="63" y="709"/>
                    </a:lnTo>
                    <a:lnTo>
                      <a:pt x="46" y="834"/>
                    </a:lnTo>
                    <a:lnTo>
                      <a:pt x="566" y="834"/>
                    </a:lnTo>
                    <a:lnTo>
                      <a:pt x="570" y="823"/>
                    </a:lnTo>
                    <a:lnTo>
                      <a:pt x="579" y="797"/>
                    </a:lnTo>
                    <a:lnTo>
                      <a:pt x="590" y="755"/>
                    </a:lnTo>
                    <a:lnTo>
                      <a:pt x="605" y="706"/>
                    </a:lnTo>
                    <a:lnTo>
                      <a:pt x="619" y="651"/>
                    </a:lnTo>
                    <a:lnTo>
                      <a:pt x="632" y="596"/>
                    </a:lnTo>
                    <a:lnTo>
                      <a:pt x="643" y="547"/>
                    </a:lnTo>
                    <a:lnTo>
                      <a:pt x="647" y="505"/>
                    </a:lnTo>
                    <a:lnTo>
                      <a:pt x="678" y="419"/>
                    </a:lnTo>
                    <a:lnTo>
                      <a:pt x="691" y="419"/>
                    </a:lnTo>
                    <a:lnTo>
                      <a:pt x="689" y="433"/>
                    </a:lnTo>
                    <a:lnTo>
                      <a:pt x="683" y="468"/>
                    </a:lnTo>
                    <a:lnTo>
                      <a:pt x="682" y="508"/>
                    </a:lnTo>
                    <a:lnTo>
                      <a:pt x="682" y="542"/>
                    </a:lnTo>
                    <a:lnTo>
                      <a:pt x="689" y="568"/>
                    </a:lnTo>
                    <a:lnTo>
                      <a:pt x="709" y="544"/>
                    </a:lnTo>
                    <a:lnTo>
                      <a:pt x="720" y="563"/>
                    </a:lnTo>
                    <a:lnTo>
                      <a:pt x="779" y="376"/>
                    </a:lnTo>
                    <a:lnTo>
                      <a:pt x="780" y="352"/>
                    </a:lnTo>
                    <a:lnTo>
                      <a:pt x="784" y="299"/>
                    </a:lnTo>
                    <a:lnTo>
                      <a:pt x="784" y="241"/>
                    </a:lnTo>
                    <a:lnTo>
                      <a:pt x="777" y="206"/>
                    </a:lnTo>
                    <a:lnTo>
                      <a:pt x="779" y="202"/>
                    </a:lnTo>
                    <a:lnTo>
                      <a:pt x="784" y="195"/>
                    </a:lnTo>
                    <a:lnTo>
                      <a:pt x="791" y="185"/>
                    </a:lnTo>
                    <a:lnTo>
                      <a:pt x="802" y="172"/>
                    </a:lnTo>
                    <a:lnTo>
                      <a:pt x="815" y="158"/>
                    </a:lnTo>
                    <a:lnTo>
                      <a:pt x="830" y="146"/>
                    </a:lnTo>
                    <a:lnTo>
                      <a:pt x="845" y="135"/>
                    </a:lnTo>
                    <a:lnTo>
                      <a:pt x="861" y="128"/>
                    </a:lnTo>
                    <a:lnTo>
                      <a:pt x="931" y="74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94"/>
              <p:cNvSpPr>
                <a:spLocks/>
              </p:cNvSpPr>
              <p:nvPr/>
            </p:nvSpPr>
            <p:spPr bwMode="auto">
              <a:xfrm>
                <a:off x="2561" y="3014"/>
                <a:ext cx="84" cy="199"/>
              </a:xfrm>
              <a:custGeom>
                <a:avLst/>
                <a:gdLst>
                  <a:gd name="T0" fmla="*/ 176 w 176"/>
                  <a:gd name="T1" fmla="*/ 0 h 419"/>
                  <a:gd name="T2" fmla="*/ 170 w 176"/>
                  <a:gd name="T3" fmla="*/ 16 h 419"/>
                  <a:gd name="T4" fmla="*/ 158 w 176"/>
                  <a:gd name="T5" fmla="*/ 60 h 419"/>
                  <a:gd name="T6" fmla="*/ 139 w 176"/>
                  <a:gd name="T7" fmla="*/ 123 h 419"/>
                  <a:gd name="T8" fmla="*/ 117 w 176"/>
                  <a:gd name="T9" fmla="*/ 196 h 419"/>
                  <a:gd name="T10" fmla="*/ 97 w 176"/>
                  <a:gd name="T11" fmla="*/ 268 h 419"/>
                  <a:gd name="T12" fmla="*/ 79 w 176"/>
                  <a:gd name="T13" fmla="*/ 335 h 419"/>
                  <a:gd name="T14" fmla="*/ 66 w 176"/>
                  <a:gd name="T15" fmla="*/ 386 h 419"/>
                  <a:gd name="T16" fmla="*/ 64 w 176"/>
                  <a:gd name="T17" fmla="*/ 412 h 419"/>
                  <a:gd name="T18" fmla="*/ 50 w 176"/>
                  <a:gd name="T19" fmla="*/ 419 h 419"/>
                  <a:gd name="T20" fmla="*/ 0 w 176"/>
                  <a:gd name="T21" fmla="*/ 365 h 419"/>
                  <a:gd name="T22" fmla="*/ 4 w 176"/>
                  <a:gd name="T23" fmla="*/ 352 h 419"/>
                  <a:gd name="T24" fmla="*/ 13 w 176"/>
                  <a:gd name="T25" fmla="*/ 317 h 419"/>
                  <a:gd name="T26" fmla="*/ 28 w 176"/>
                  <a:gd name="T27" fmla="*/ 268 h 419"/>
                  <a:gd name="T28" fmla="*/ 46 w 176"/>
                  <a:gd name="T29" fmla="*/ 210 h 419"/>
                  <a:gd name="T30" fmla="*/ 70 w 176"/>
                  <a:gd name="T31" fmla="*/ 152 h 419"/>
                  <a:gd name="T32" fmla="*/ 94 w 176"/>
                  <a:gd name="T33" fmla="*/ 97 h 419"/>
                  <a:gd name="T34" fmla="*/ 119 w 176"/>
                  <a:gd name="T35" fmla="*/ 53 h 419"/>
                  <a:gd name="T36" fmla="*/ 147 w 176"/>
                  <a:gd name="T37" fmla="*/ 28 h 419"/>
                  <a:gd name="T38" fmla="*/ 176 w 176"/>
                  <a:gd name="T3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419">
                    <a:moveTo>
                      <a:pt x="176" y="0"/>
                    </a:moveTo>
                    <a:lnTo>
                      <a:pt x="170" y="16"/>
                    </a:lnTo>
                    <a:lnTo>
                      <a:pt x="158" y="60"/>
                    </a:lnTo>
                    <a:lnTo>
                      <a:pt x="139" y="123"/>
                    </a:lnTo>
                    <a:lnTo>
                      <a:pt x="117" y="196"/>
                    </a:lnTo>
                    <a:lnTo>
                      <a:pt x="97" y="268"/>
                    </a:lnTo>
                    <a:lnTo>
                      <a:pt x="79" y="335"/>
                    </a:lnTo>
                    <a:lnTo>
                      <a:pt x="66" y="386"/>
                    </a:lnTo>
                    <a:lnTo>
                      <a:pt x="64" y="412"/>
                    </a:lnTo>
                    <a:lnTo>
                      <a:pt x="50" y="419"/>
                    </a:lnTo>
                    <a:lnTo>
                      <a:pt x="0" y="365"/>
                    </a:lnTo>
                    <a:lnTo>
                      <a:pt x="4" y="352"/>
                    </a:lnTo>
                    <a:lnTo>
                      <a:pt x="13" y="317"/>
                    </a:lnTo>
                    <a:lnTo>
                      <a:pt x="28" y="268"/>
                    </a:lnTo>
                    <a:lnTo>
                      <a:pt x="46" y="210"/>
                    </a:lnTo>
                    <a:lnTo>
                      <a:pt x="70" y="152"/>
                    </a:lnTo>
                    <a:lnTo>
                      <a:pt x="94" y="97"/>
                    </a:lnTo>
                    <a:lnTo>
                      <a:pt x="119" y="53"/>
                    </a:lnTo>
                    <a:lnTo>
                      <a:pt x="147" y="2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95"/>
              <p:cNvSpPr>
                <a:spLocks/>
              </p:cNvSpPr>
              <p:nvPr/>
            </p:nvSpPr>
            <p:spPr bwMode="auto">
              <a:xfrm>
                <a:off x="2929" y="3117"/>
                <a:ext cx="58" cy="42"/>
              </a:xfrm>
              <a:custGeom>
                <a:avLst/>
                <a:gdLst>
                  <a:gd name="T0" fmla="*/ 0 w 122"/>
                  <a:gd name="T1" fmla="*/ 5 h 88"/>
                  <a:gd name="T2" fmla="*/ 78 w 122"/>
                  <a:gd name="T3" fmla="*/ 0 h 88"/>
                  <a:gd name="T4" fmla="*/ 84 w 122"/>
                  <a:gd name="T5" fmla="*/ 7 h 88"/>
                  <a:gd name="T6" fmla="*/ 98 w 122"/>
                  <a:gd name="T7" fmla="*/ 21 h 88"/>
                  <a:gd name="T8" fmla="*/ 113 w 122"/>
                  <a:gd name="T9" fmla="*/ 40 h 88"/>
                  <a:gd name="T10" fmla="*/ 122 w 122"/>
                  <a:gd name="T11" fmla="*/ 56 h 88"/>
                  <a:gd name="T12" fmla="*/ 100 w 122"/>
                  <a:gd name="T13" fmla="*/ 42 h 88"/>
                  <a:gd name="T14" fmla="*/ 93 w 122"/>
                  <a:gd name="T15" fmla="*/ 45 h 88"/>
                  <a:gd name="T16" fmla="*/ 93 w 122"/>
                  <a:gd name="T17" fmla="*/ 51 h 88"/>
                  <a:gd name="T18" fmla="*/ 91 w 122"/>
                  <a:gd name="T19" fmla="*/ 60 h 88"/>
                  <a:gd name="T20" fmla="*/ 87 w 122"/>
                  <a:gd name="T21" fmla="*/ 72 h 88"/>
                  <a:gd name="T22" fmla="*/ 84 w 122"/>
                  <a:gd name="T23" fmla="*/ 81 h 88"/>
                  <a:gd name="T24" fmla="*/ 53 w 122"/>
                  <a:gd name="T25" fmla="*/ 88 h 88"/>
                  <a:gd name="T26" fmla="*/ 58 w 122"/>
                  <a:gd name="T27" fmla="*/ 68 h 88"/>
                  <a:gd name="T28" fmla="*/ 43 w 122"/>
                  <a:gd name="T29" fmla="*/ 68 h 88"/>
                  <a:gd name="T30" fmla="*/ 36 w 122"/>
                  <a:gd name="T31" fmla="*/ 77 h 88"/>
                  <a:gd name="T32" fmla="*/ 9 w 122"/>
                  <a:gd name="T33" fmla="*/ 77 h 88"/>
                  <a:gd name="T34" fmla="*/ 9 w 122"/>
                  <a:gd name="T35" fmla="*/ 68 h 88"/>
                  <a:gd name="T36" fmla="*/ 11 w 122"/>
                  <a:gd name="T37" fmla="*/ 49 h 88"/>
                  <a:gd name="T38" fmla="*/ 7 w 122"/>
                  <a:gd name="T39" fmla="*/ 26 h 88"/>
                  <a:gd name="T40" fmla="*/ 0 w 122"/>
                  <a:gd name="T41" fmla="*/ 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88">
                    <a:moveTo>
                      <a:pt x="0" y="5"/>
                    </a:moveTo>
                    <a:lnTo>
                      <a:pt x="78" y="0"/>
                    </a:lnTo>
                    <a:lnTo>
                      <a:pt x="84" y="7"/>
                    </a:lnTo>
                    <a:lnTo>
                      <a:pt x="98" y="21"/>
                    </a:lnTo>
                    <a:lnTo>
                      <a:pt x="113" y="40"/>
                    </a:lnTo>
                    <a:lnTo>
                      <a:pt x="122" y="56"/>
                    </a:lnTo>
                    <a:lnTo>
                      <a:pt x="100" y="42"/>
                    </a:lnTo>
                    <a:lnTo>
                      <a:pt x="93" y="45"/>
                    </a:lnTo>
                    <a:lnTo>
                      <a:pt x="93" y="51"/>
                    </a:lnTo>
                    <a:lnTo>
                      <a:pt x="91" y="60"/>
                    </a:lnTo>
                    <a:lnTo>
                      <a:pt x="87" y="72"/>
                    </a:lnTo>
                    <a:lnTo>
                      <a:pt x="84" y="81"/>
                    </a:lnTo>
                    <a:lnTo>
                      <a:pt x="53" y="88"/>
                    </a:lnTo>
                    <a:lnTo>
                      <a:pt x="58" y="68"/>
                    </a:lnTo>
                    <a:lnTo>
                      <a:pt x="43" y="68"/>
                    </a:lnTo>
                    <a:lnTo>
                      <a:pt x="36" y="77"/>
                    </a:lnTo>
                    <a:lnTo>
                      <a:pt x="9" y="77"/>
                    </a:lnTo>
                    <a:lnTo>
                      <a:pt x="9" y="68"/>
                    </a:lnTo>
                    <a:lnTo>
                      <a:pt x="11" y="49"/>
                    </a:lnTo>
                    <a:lnTo>
                      <a:pt x="7" y="2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96"/>
              <p:cNvSpPr>
                <a:spLocks/>
              </p:cNvSpPr>
              <p:nvPr/>
            </p:nvSpPr>
            <p:spPr bwMode="auto">
              <a:xfrm>
                <a:off x="2994" y="3035"/>
                <a:ext cx="100" cy="146"/>
              </a:xfrm>
              <a:custGeom>
                <a:avLst/>
                <a:gdLst>
                  <a:gd name="T0" fmla="*/ 0 w 211"/>
                  <a:gd name="T1" fmla="*/ 204 h 304"/>
                  <a:gd name="T2" fmla="*/ 4 w 211"/>
                  <a:gd name="T3" fmla="*/ 216 h 304"/>
                  <a:gd name="T4" fmla="*/ 13 w 211"/>
                  <a:gd name="T5" fmla="*/ 243 h 304"/>
                  <a:gd name="T6" fmla="*/ 20 w 211"/>
                  <a:gd name="T7" fmla="*/ 276 h 304"/>
                  <a:gd name="T8" fmla="*/ 17 w 211"/>
                  <a:gd name="T9" fmla="*/ 304 h 304"/>
                  <a:gd name="T10" fmla="*/ 137 w 211"/>
                  <a:gd name="T11" fmla="*/ 204 h 304"/>
                  <a:gd name="T12" fmla="*/ 152 w 211"/>
                  <a:gd name="T13" fmla="*/ 199 h 304"/>
                  <a:gd name="T14" fmla="*/ 156 w 211"/>
                  <a:gd name="T15" fmla="*/ 195 h 304"/>
                  <a:gd name="T16" fmla="*/ 163 w 211"/>
                  <a:gd name="T17" fmla="*/ 187 h 304"/>
                  <a:gd name="T18" fmla="*/ 174 w 211"/>
                  <a:gd name="T19" fmla="*/ 172 h 304"/>
                  <a:gd name="T20" fmla="*/ 185 w 211"/>
                  <a:gd name="T21" fmla="*/ 155 h 304"/>
                  <a:gd name="T22" fmla="*/ 196 w 211"/>
                  <a:gd name="T23" fmla="*/ 134 h 304"/>
                  <a:gd name="T24" fmla="*/ 205 w 211"/>
                  <a:gd name="T25" fmla="*/ 111 h 304"/>
                  <a:gd name="T26" fmla="*/ 211 w 211"/>
                  <a:gd name="T27" fmla="*/ 84 h 304"/>
                  <a:gd name="T28" fmla="*/ 209 w 211"/>
                  <a:gd name="T29" fmla="*/ 58 h 304"/>
                  <a:gd name="T30" fmla="*/ 178 w 211"/>
                  <a:gd name="T31" fmla="*/ 0 h 304"/>
                  <a:gd name="T32" fmla="*/ 170 w 211"/>
                  <a:gd name="T33" fmla="*/ 2 h 304"/>
                  <a:gd name="T34" fmla="*/ 128 w 211"/>
                  <a:gd name="T35" fmla="*/ 83 h 304"/>
                  <a:gd name="T36" fmla="*/ 115 w 211"/>
                  <a:gd name="T37" fmla="*/ 81 h 304"/>
                  <a:gd name="T38" fmla="*/ 95 w 211"/>
                  <a:gd name="T39" fmla="*/ 42 h 304"/>
                  <a:gd name="T40" fmla="*/ 90 w 211"/>
                  <a:gd name="T41" fmla="*/ 40 h 304"/>
                  <a:gd name="T42" fmla="*/ 75 w 211"/>
                  <a:gd name="T43" fmla="*/ 65 h 304"/>
                  <a:gd name="T44" fmla="*/ 71 w 211"/>
                  <a:gd name="T45" fmla="*/ 134 h 304"/>
                  <a:gd name="T46" fmla="*/ 0 w 211"/>
                  <a:gd name="T47" fmla="*/ 2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1" h="304">
                    <a:moveTo>
                      <a:pt x="0" y="204"/>
                    </a:moveTo>
                    <a:lnTo>
                      <a:pt x="4" y="216"/>
                    </a:lnTo>
                    <a:lnTo>
                      <a:pt x="13" y="243"/>
                    </a:lnTo>
                    <a:lnTo>
                      <a:pt x="20" y="276"/>
                    </a:lnTo>
                    <a:lnTo>
                      <a:pt x="17" y="304"/>
                    </a:lnTo>
                    <a:lnTo>
                      <a:pt x="137" y="204"/>
                    </a:lnTo>
                    <a:lnTo>
                      <a:pt x="152" y="199"/>
                    </a:lnTo>
                    <a:lnTo>
                      <a:pt x="156" y="195"/>
                    </a:lnTo>
                    <a:lnTo>
                      <a:pt x="163" y="187"/>
                    </a:lnTo>
                    <a:lnTo>
                      <a:pt x="174" y="172"/>
                    </a:lnTo>
                    <a:lnTo>
                      <a:pt x="185" y="155"/>
                    </a:lnTo>
                    <a:lnTo>
                      <a:pt x="196" y="134"/>
                    </a:lnTo>
                    <a:lnTo>
                      <a:pt x="205" y="111"/>
                    </a:lnTo>
                    <a:lnTo>
                      <a:pt x="211" y="84"/>
                    </a:lnTo>
                    <a:lnTo>
                      <a:pt x="209" y="58"/>
                    </a:lnTo>
                    <a:lnTo>
                      <a:pt x="178" y="0"/>
                    </a:lnTo>
                    <a:lnTo>
                      <a:pt x="170" y="2"/>
                    </a:lnTo>
                    <a:lnTo>
                      <a:pt x="128" y="83"/>
                    </a:lnTo>
                    <a:lnTo>
                      <a:pt x="115" y="81"/>
                    </a:lnTo>
                    <a:lnTo>
                      <a:pt x="95" y="42"/>
                    </a:lnTo>
                    <a:lnTo>
                      <a:pt x="90" y="40"/>
                    </a:lnTo>
                    <a:lnTo>
                      <a:pt x="75" y="65"/>
                    </a:lnTo>
                    <a:lnTo>
                      <a:pt x="71" y="13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BA8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97"/>
              <p:cNvSpPr>
                <a:spLocks/>
              </p:cNvSpPr>
              <p:nvPr/>
            </p:nvSpPr>
            <p:spPr bwMode="auto">
              <a:xfrm>
                <a:off x="2957" y="3009"/>
                <a:ext cx="1861" cy="513"/>
              </a:xfrm>
              <a:custGeom>
                <a:avLst/>
                <a:gdLst>
                  <a:gd name="T0" fmla="*/ 0 w 3912"/>
                  <a:gd name="T1" fmla="*/ 0 h 538"/>
                  <a:gd name="T2" fmla="*/ 3912 w 3912"/>
                  <a:gd name="T3" fmla="*/ 169 h 538"/>
                  <a:gd name="T4" fmla="*/ 3912 w 3912"/>
                  <a:gd name="T5" fmla="*/ 538 h 538"/>
                  <a:gd name="T6" fmla="*/ 1597 w 3912"/>
                  <a:gd name="T7" fmla="*/ 538 h 538"/>
                  <a:gd name="T8" fmla="*/ 0 w 3912"/>
                  <a:gd name="T9" fmla="*/ 422 h 538"/>
                  <a:gd name="T10" fmla="*/ 0 w 3912"/>
                  <a:gd name="T11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2" h="538">
                    <a:moveTo>
                      <a:pt x="0" y="0"/>
                    </a:moveTo>
                    <a:lnTo>
                      <a:pt x="3912" y="169"/>
                    </a:lnTo>
                    <a:lnTo>
                      <a:pt x="3912" y="538"/>
                    </a:lnTo>
                    <a:lnTo>
                      <a:pt x="1597" y="538"/>
                    </a:lnTo>
                    <a:lnTo>
                      <a:pt x="0" y="4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98"/>
              <p:cNvSpPr>
                <a:spLocks/>
              </p:cNvSpPr>
              <p:nvPr/>
            </p:nvSpPr>
            <p:spPr bwMode="auto">
              <a:xfrm>
                <a:off x="2978" y="3312"/>
                <a:ext cx="54" cy="78"/>
              </a:xfrm>
              <a:custGeom>
                <a:avLst/>
                <a:gdLst>
                  <a:gd name="T0" fmla="*/ 58 w 115"/>
                  <a:gd name="T1" fmla="*/ 82 h 82"/>
                  <a:gd name="T2" fmla="*/ 80 w 115"/>
                  <a:gd name="T3" fmla="*/ 79 h 82"/>
                  <a:gd name="T4" fmla="*/ 99 w 115"/>
                  <a:gd name="T5" fmla="*/ 71 h 82"/>
                  <a:gd name="T6" fmla="*/ 111 w 115"/>
                  <a:gd name="T7" fmla="*/ 57 h 82"/>
                  <a:gd name="T8" fmla="*/ 115 w 115"/>
                  <a:gd name="T9" fmla="*/ 41 h 82"/>
                  <a:gd name="T10" fmla="*/ 111 w 115"/>
                  <a:gd name="T11" fmla="*/ 25 h 82"/>
                  <a:gd name="T12" fmla="*/ 99 w 115"/>
                  <a:gd name="T13" fmla="*/ 13 h 82"/>
                  <a:gd name="T14" fmla="*/ 80 w 115"/>
                  <a:gd name="T15" fmla="*/ 3 h 82"/>
                  <a:gd name="T16" fmla="*/ 58 w 115"/>
                  <a:gd name="T17" fmla="*/ 0 h 82"/>
                  <a:gd name="T18" fmla="*/ 36 w 115"/>
                  <a:gd name="T19" fmla="*/ 3 h 82"/>
                  <a:gd name="T20" fmla="*/ 18 w 115"/>
                  <a:gd name="T21" fmla="*/ 13 h 82"/>
                  <a:gd name="T22" fmla="*/ 4 w 115"/>
                  <a:gd name="T23" fmla="*/ 25 h 82"/>
                  <a:gd name="T24" fmla="*/ 0 w 115"/>
                  <a:gd name="T25" fmla="*/ 41 h 82"/>
                  <a:gd name="T26" fmla="*/ 4 w 115"/>
                  <a:gd name="T27" fmla="*/ 57 h 82"/>
                  <a:gd name="T28" fmla="*/ 18 w 115"/>
                  <a:gd name="T29" fmla="*/ 71 h 82"/>
                  <a:gd name="T30" fmla="*/ 36 w 115"/>
                  <a:gd name="T31" fmla="*/ 79 h 82"/>
                  <a:gd name="T32" fmla="*/ 58 w 115"/>
                  <a:gd name="T3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82">
                    <a:moveTo>
                      <a:pt x="58" y="82"/>
                    </a:moveTo>
                    <a:lnTo>
                      <a:pt x="80" y="79"/>
                    </a:lnTo>
                    <a:lnTo>
                      <a:pt x="99" y="71"/>
                    </a:lnTo>
                    <a:lnTo>
                      <a:pt x="111" y="57"/>
                    </a:lnTo>
                    <a:lnTo>
                      <a:pt x="115" y="41"/>
                    </a:lnTo>
                    <a:lnTo>
                      <a:pt x="111" y="25"/>
                    </a:lnTo>
                    <a:lnTo>
                      <a:pt x="99" y="13"/>
                    </a:lnTo>
                    <a:lnTo>
                      <a:pt x="80" y="3"/>
                    </a:lnTo>
                    <a:lnTo>
                      <a:pt x="58" y="0"/>
                    </a:lnTo>
                    <a:lnTo>
                      <a:pt x="36" y="3"/>
                    </a:lnTo>
                    <a:lnTo>
                      <a:pt x="18" y="13"/>
                    </a:lnTo>
                    <a:lnTo>
                      <a:pt x="4" y="25"/>
                    </a:lnTo>
                    <a:lnTo>
                      <a:pt x="0" y="41"/>
                    </a:lnTo>
                    <a:lnTo>
                      <a:pt x="4" y="57"/>
                    </a:lnTo>
                    <a:lnTo>
                      <a:pt x="18" y="71"/>
                    </a:lnTo>
                    <a:lnTo>
                      <a:pt x="36" y="79"/>
                    </a:lnTo>
                    <a:lnTo>
                      <a:pt x="58" y="82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99"/>
              <p:cNvSpPr>
                <a:spLocks/>
              </p:cNvSpPr>
              <p:nvPr/>
            </p:nvSpPr>
            <p:spPr bwMode="auto">
              <a:xfrm>
                <a:off x="3065" y="3325"/>
                <a:ext cx="56" cy="81"/>
              </a:xfrm>
              <a:custGeom>
                <a:avLst/>
                <a:gdLst>
                  <a:gd name="T0" fmla="*/ 60 w 119"/>
                  <a:gd name="T1" fmla="*/ 85 h 85"/>
                  <a:gd name="T2" fmla="*/ 72 w 119"/>
                  <a:gd name="T3" fmla="*/ 84 h 85"/>
                  <a:gd name="T4" fmla="*/ 81 w 119"/>
                  <a:gd name="T5" fmla="*/ 82 h 85"/>
                  <a:gd name="T6" fmla="*/ 93 w 119"/>
                  <a:gd name="T7" fmla="*/ 78 h 85"/>
                  <a:gd name="T8" fmla="*/ 101 w 119"/>
                  <a:gd name="T9" fmla="*/ 72 h 85"/>
                  <a:gd name="T10" fmla="*/ 109 w 119"/>
                  <a:gd name="T11" fmla="*/ 66 h 85"/>
                  <a:gd name="T12" fmla="*/ 115 w 119"/>
                  <a:gd name="T13" fmla="*/ 60 h 85"/>
                  <a:gd name="T14" fmla="*/ 117 w 119"/>
                  <a:gd name="T15" fmla="*/ 51 h 85"/>
                  <a:gd name="T16" fmla="*/ 119 w 119"/>
                  <a:gd name="T17" fmla="*/ 43 h 85"/>
                  <a:gd name="T18" fmla="*/ 117 w 119"/>
                  <a:gd name="T19" fmla="*/ 35 h 85"/>
                  <a:gd name="T20" fmla="*/ 115 w 119"/>
                  <a:gd name="T21" fmla="*/ 26 h 85"/>
                  <a:gd name="T22" fmla="*/ 109 w 119"/>
                  <a:gd name="T23" fmla="*/ 19 h 85"/>
                  <a:gd name="T24" fmla="*/ 101 w 119"/>
                  <a:gd name="T25" fmla="*/ 12 h 85"/>
                  <a:gd name="T26" fmla="*/ 93 w 119"/>
                  <a:gd name="T27" fmla="*/ 7 h 85"/>
                  <a:gd name="T28" fmla="*/ 81 w 119"/>
                  <a:gd name="T29" fmla="*/ 3 h 85"/>
                  <a:gd name="T30" fmla="*/ 72 w 119"/>
                  <a:gd name="T31" fmla="*/ 1 h 85"/>
                  <a:gd name="T32" fmla="*/ 60 w 119"/>
                  <a:gd name="T33" fmla="*/ 0 h 85"/>
                  <a:gd name="T34" fmla="*/ 48 w 119"/>
                  <a:gd name="T35" fmla="*/ 1 h 85"/>
                  <a:gd name="T36" fmla="*/ 36 w 119"/>
                  <a:gd name="T37" fmla="*/ 3 h 85"/>
                  <a:gd name="T38" fmla="*/ 26 w 119"/>
                  <a:gd name="T39" fmla="*/ 7 h 85"/>
                  <a:gd name="T40" fmla="*/ 18 w 119"/>
                  <a:gd name="T41" fmla="*/ 12 h 85"/>
                  <a:gd name="T42" fmla="*/ 10 w 119"/>
                  <a:gd name="T43" fmla="*/ 19 h 85"/>
                  <a:gd name="T44" fmla="*/ 4 w 119"/>
                  <a:gd name="T45" fmla="*/ 26 h 85"/>
                  <a:gd name="T46" fmla="*/ 2 w 119"/>
                  <a:gd name="T47" fmla="*/ 35 h 85"/>
                  <a:gd name="T48" fmla="*/ 0 w 119"/>
                  <a:gd name="T49" fmla="*/ 43 h 85"/>
                  <a:gd name="T50" fmla="*/ 2 w 119"/>
                  <a:gd name="T51" fmla="*/ 51 h 85"/>
                  <a:gd name="T52" fmla="*/ 4 w 119"/>
                  <a:gd name="T53" fmla="*/ 60 h 85"/>
                  <a:gd name="T54" fmla="*/ 10 w 119"/>
                  <a:gd name="T55" fmla="*/ 66 h 85"/>
                  <a:gd name="T56" fmla="*/ 18 w 119"/>
                  <a:gd name="T57" fmla="*/ 72 h 85"/>
                  <a:gd name="T58" fmla="*/ 26 w 119"/>
                  <a:gd name="T59" fmla="*/ 78 h 85"/>
                  <a:gd name="T60" fmla="*/ 36 w 119"/>
                  <a:gd name="T61" fmla="*/ 82 h 85"/>
                  <a:gd name="T62" fmla="*/ 48 w 119"/>
                  <a:gd name="T63" fmla="*/ 84 h 85"/>
                  <a:gd name="T64" fmla="*/ 60 w 119"/>
                  <a:gd name="T6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85">
                    <a:moveTo>
                      <a:pt x="60" y="85"/>
                    </a:moveTo>
                    <a:lnTo>
                      <a:pt x="72" y="84"/>
                    </a:lnTo>
                    <a:lnTo>
                      <a:pt x="81" y="82"/>
                    </a:lnTo>
                    <a:lnTo>
                      <a:pt x="93" y="78"/>
                    </a:lnTo>
                    <a:lnTo>
                      <a:pt x="101" y="72"/>
                    </a:lnTo>
                    <a:lnTo>
                      <a:pt x="109" y="66"/>
                    </a:lnTo>
                    <a:lnTo>
                      <a:pt x="115" y="60"/>
                    </a:lnTo>
                    <a:lnTo>
                      <a:pt x="117" y="51"/>
                    </a:lnTo>
                    <a:lnTo>
                      <a:pt x="119" y="43"/>
                    </a:lnTo>
                    <a:lnTo>
                      <a:pt x="117" y="35"/>
                    </a:lnTo>
                    <a:lnTo>
                      <a:pt x="115" y="26"/>
                    </a:lnTo>
                    <a:lnTo>
                      <a:pt x="109" y="19"/>
                    </a:lnTo>
                    <a:lnTo>
                      <a:pt x="101" y="12"/>
                    </a:lnTo>
                    <a:lnTo>
                      <a:pt x="93" y="7"/>
                    </a:lnTo>
                    <a:lnTo>
                      <a:pt x="81" y="3"/>
                    </a:lnTo>
                    <a:lnTo>
                      <a:pt x="72" y="1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6" y="3"/>
                    </a:lnTo>
                    <a:lnTo>
                      <a:pt x="26" y="7"/>
                    </a:lnTo>
                    <a:lnTo>
                      <a:pt x="18" y="12"/>
                    </a:lnTo>
                    <a:lnTo>
                      <a:pt x="10" y="19"/>
                    </a:lnTo>
                    <a:lnTo>
                      <a:pt x="4" y="26"/>
                    </a:lnTo>
                    <a:lnTo>
                      <a:pt x="2" y="35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18" y="72"/>
                    </a:lnTo>
                    <a:lnTo>
                      <a:pt x="26" y="78"/>
                    </a:lnTo>
                    <a:lnTo>
                      <a:pt x="36" y="82"/>
                    </a:lnTo>
                    <a:lnTo>
                      <a:pt x="48" y="84"/>
                    </a:lnTo>
                    <a:lnTo>
                      <a:pt x="60" y="85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100"/>
              <p:cNvSpPr>
                <a:spLocks/>
              </p:cNvSpPr>
              <p:nvPr/>
            </p:nvSpPr>
            <p:spPr bwMode="auto">
              <a:xfrm>
                <a:off x="3152" y="3336"/>
                <a:ext cx="58" cy="85"/>
              </a:xfrm>
              <a:custGeom>
                <a:avLst/>
                <a:gdLst>
                  <a:gd name="T0" fmla="*/ 61 w 123"/>
                  <a:gd name="T1" fmla="*/ 89 h 89"/>
                  <a:gd name="T2" fmla="*/ 73 w 123"/>
                  <a:gd name="T3" fmla="*/ 88 h 89"/>
                  <a:gd name="T4" fmla="*/ 85 w 123"/>
                  <a:gd name="T5" fmla="*/ 86 h 89"/>
                  <a:gd name="T6" fmla="*/ 95 w 123"/>
                  <a:gd name="T7" fmla="*/ 81 h 89"/>
                  <a:gd name="T8" fmla="*/ 105 w 123"/>
                  <a:gd name="T9" fmla="*/ 76 h 89"/>
                  <a:gd name="T10" fmla="*/ 113 w 123"/>
                  <a:gd name="T11" fmla="*/ 69 h 89"/>
                  <a:gd name="T12" fmla="*/ 119 w 123"/>
                  <a:gd name="T13" fmla="*/ 61 h 89"/>
                  <a:gd name="T14" fmla="*/ 121 w 123"/>
                  <a:gd name="T15" fmla="*/ 53 h 89"/>
                  <a:gd name="T16" fmla="*/ 123 w 123"/>
                  <a:gd name="T17" fmla="*/ 45 h 89"/>
                  <a:gd name="T18" fmla="*/ 121 w 123"/>
                  <a:gd name="T19" fmla="*/ 36 h 89"/>
                  <a:gd name="T20" fmla="*/ 119 w 123"/>
                  <a:gd name="T21" fmla="*/ 28 h 89"/>
                  <a:gd name="T22" fmla="*/ 113 w 123"/>
                  <a:gd name="T23" fmla="*/ 20 h 89"/>
                  <a:gd name="T24" fmla="*/ 105 w 123"/>
                  <a:gd name="T25" fmla="*/ 13 h 89"/>
                  <a:gd name="T26" fmla="*/ 95 w 123"/>
                  <a:gd name="T27" fmla="*/ 8 h 89"/>
                  <a:gd name="T28" fmla="*/ 85 w 123"/>
                  <a:gd name="T29" fmla="*/ 4 h 89"/>
                  <a:gd name="T30" fmla="*/ 73 w 123"/>
                  <a:gd name="T31" fmla="*/ 1 h 89"/>
                  <a:gd name="T32" fmla="*/ 61 w 123"/>
                  <a:gd name="T33" fmla="*/ 0 h 89"/>
                  <a:gd name="T34" fmla="*/ 50 w 123"/>
                  <a:gd name="T35" fmla="*/ 1 h 89"/>
                  <a:gd name="T36" fmla="*/ 38 w 123"/>
                  <a:gd name="T37" fmla="*/ 4 h 89"/>
                  <a:gd name="T38" fmla="*/ 28 w 123"/>
                  <a:gd name="T39" fmla="*/ 8 h 89"/>
                  <a:gd name="T40" fmla="*/ 18 w 123"/>
                  <a:gd name="T41" fmla="*/ 13 h 89"/>
                  <a:gd name="T42" fmla="*/ 10 w 123"/>
                  <a:gd name="T43" fmla="*/ 20 h 89"/>
                  <a:gd name="T44" fmla="*/ 4 w 123"/>
                  <a:gd name="T45" fmla="*/ 28 h 89"/>
                  <a:gd name="T46" fmla="*/ 2 w 123"/>
                  <a:gd name="T47" fmla="*/ 36 h 89"/>
                  <a:gd name="T48" fmla="*/ 0 w 123"/>
                  <a:gd name="T49" fmla="*/ 45 h 89"/>
                  <a:gd name="T50" fmla="*/ 2 w 123"/>
                  <a:gd name="T51" fmla="*/ 53 h 89"/>
                  <a:gd name="T52" fmla="*/ 4 w 123"/>
                  <a:gd name="T53" fmla="*/ 61 h 89"/>
                  <a:gd name="T54" fmla="*/ 10 w 123"/>
                  <a:gd name="T55" fmla="*/ 69 h 89"/>
                  <a:gd name="T56" fmla="*/ 18 w 123"/>
                  <a:gd name="T57" fmla="*/ 76 h 89"/>
                  <a:gd name="T58" fmla="*/ 28 w 123"/>
                  <a:gd name="T59" fmla="*/ 81 h 89"/>
                  <a:gd name="T60" fmla="*/ 38 w 123"/>
                  <a:gd name="T61" fmla="*/ 86 h 89"/>
                  <a:gd name="T62" fmla="*/ 50 w 123"/>
                  <a:gd name="T63" fmla="*/ 88 h 89"/>
                  <a:gd name="T64" fmla="*/ 61 w 123"/>
                  <a:gd name="T6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3" h="89">
                    <a:moveTo>
                      <a:pt x="61" y="89"/>
                    </a:moveTo>
                    <a:lnTo>
                      <a:pt x="73" y="88"/>
                    </a:lnTo>
                    <a:lnTo>
                      <a:pt x="85" y="86"/>
                    </a:lnTo>
                    <a:lnTo>
                      <a:pt x="95" y="81"/>
                    </a:lnTo>
                    <a:lnTo>
                      <a:pt x="105" y="76"/>
                    </a:lnTo>
                    <a:lnTo>
                      <a:pt x="113" y="69"/>
                    </a:lnTo>
                    <a:lnTo>
                      <a:pt x="119" y="61"/>
                    </a:lnTo>
                    <a:lnTo>
                      <a:pt x="121" y="53"/>
                    </a:lnTo>
                    <a:lnTo>
                      <a:pt x="123" y="45"/>
                    </a:lnTo>
                    <a:lnTo>
                      <a:pt x="121" y="36"/>
                    </a:lnTo>
                    <a:lnTo>
                      <a:pt x="119" y="28"/>
                    </a:lnTo>
                    <a:lnTo>
                      <a:pt x="113" y="20"/>
                    </a:lnTo>
                    <a:lnTo>
                      <a:pt x="105" y="13"/>
                    </a:lnTo>
                    <a:lnTo>
                      <a:pt x="95" y="8"/>
                    </a:lnTo>
                    <a:lnTo>
                      <a:pt x="85" y="4"/>
                    </a:lnTo>
                    <a:lnTo>
                      <a:pt x="73" y="1"/>
                    </a:lnTo>
                    <a:lnTo>
                      <a:pt x="61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8" y="13"/>
                    </a:lnTo>
                    <a:lnTo>
                      <a:pt x="10" y="20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3"/>
                    </a:lnTo>
                    <a:lnTo>
                      <a:pt x="4" y="61"/>
                    </a:lnTo>
                    <a:lnTo>
                      <a:pt x="10" y="69"/>
                    </a:lnTo>
                    <a:lnTo>
                      <a:pt x="18" y="76"/>
                    </a:lnTo>
                    <a:lnTo>
                      <a:pt x="28" y="81"/>
                    </a:lnTo>
                    <a:lnTo>
                      <a:pt x="38" y="86"/>
                    </a:lnTo>
                    <a:lnTo>
                      <a:pt x="50" y="88"/>
                    </a:lnTo>
                    <a:lnTo>
                      <a:pt x="61" y="89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101"/>
              <p:cNvSpPr>
                <a:spLocks/>
              </p:cNvSpPr>
              <p:nvPr/>
            </p:nvSpPr>
            <p:spPr bwMode="auto">
              <a:xfrm>
                <a:off x="3241" y="3348"/>
                <a:ext cx="60" cy="87"/>
              </a:xfrm>
              <a:custGeom>
                <a:avLst/>
                <a:gdLst>
                  <a:gd name="T0" fmla="*/ 63 w 127"/>
                  <a:gd name="T1" fmla="*/ 91 h 91"/>
                  <a:gd name="T2" fmla="*/ 77 w 127"/>
                  <a:gd name="T3" fmla="*/ 89 h 91"/>
                  <a:gd name="T4" fmla="*/ 89 w 127"/>
                  <a:gd name="T5" fmla="*/ 87 h 91"/>
                  <a:gd name="T6" fmla="*/ 99 w 127"/>
                  <a:gd name="T7" fmla="*/ 83 h 91"/>
                  <a:gd name="T8" fmla="*/ 109 w 127"/>
                  <a:gd name="T9" fmla="*/ 77 h 91"/>
                  <a:gd name="T10" fmla="*/ 117 w 127"/>
                  <a:gd name="T11" fmla="*/ 71 h 91"/>
                  <a:gd name="T12" fmla="*/ 123 w 127"/>
                  <a:gd name="T13" fmla="*/ 63 h 91"/>
                  <a:gd name="T14" fmla="*/ 125 w 127"/>
                  <a:gd name="T15" fmla="*/ 55 h 91"/>
                  <a:gd name="T16" fmla="*/ 127 w 127"/>
                  <a:gd name="T17" fmla="*/ 45 h 91"/>
                  <a:gd name="T18" fmla="*/ 125 w 127"/>
                  <a:gd name="T19" fmla="*/ 36 h 91"/>
                  <a:gd name="T20" fmla="*/ 123 w 127"/>
                  <a:gd name="T21" fmla="*/ 27 h 91"/>
                  <a:gd name="T22" fmla="*/ 117 w 127"/>
                  <a:gd name="T23" fmla="*/ 20 h 91"/>
                  <a:gd name="T24" fmla="*/ 109 w 127"/>
                  <a:gd name="T25" fmla="*/ 13 h 91"/>
                  <a:gd name="T26" fmla="*/ 99 w 127"/>
                  <a:gd name="T27" fmla="*/ 7 h 91"/>
                  <a:gd name="T28" fmla="*/ 89 w 127"/>
                  <a:gd name="T29" fmla="*/ 3 h 91"/>
                  <a:gd name="T30" fmla="*/ 77 w 127"/>
                  <a:gd name="T31" fmla="*/ 1 h 91"/>
                  <a:gd name="T32" fmla="*/ 63 w 127"/>
                  <a:gd name="T33" fmla="*/ 0 h 91"/>
                  <a:gd name="T34" fmla="*/ 49 w 127"/>
                  <a:gd name="T35" fmla="*/ 1 h 91"/>
                  <a:gd name="T36" fmla="*/ 38 w 127"/>
                  <a:gd name="T37" fmla="*/ 3 h 91"/>
                  <a:gd name="T38" fmla="*/ 28 w 127"/>
                  <a:gd name="T39" fmla="*/ 7 h 91"/>
                  <a:gd name="T40" fmla="*/ 18 w 127"/>
                  <a:gd name="T41" fmla="*/ 13 h 91"/>
                  <a:gd name="T42" fmla="*/ 10 w 127"/>
                  <a:gd name="T43" fmla="*/ 20 h 91"/>
                  <a:gd name="T44" fmla="*/ 4 w 127"/>
                  <a:gd name="T45" fmla="*/ 27 h 91"/>
                  <a:gd name="T46" fmla="*/ 2 w 127"/>
                  <a:gd name="T47" fmla="*/ 36 h 91"/>
                  <a:gd name="T48" fmla="*/ 0 w 127"/>
                  <a:gd name="T49" fmla="*/ 45 h 91"/>
                  <a:gd name="T50" fmla="*/ 2 w 127"/>
                  <a:gd name="T51" fmla="*/ 55 h 91"/>
                  <a:gd name="T52" fmla="*/ 4 w 127"/>
                  <a:gd name="T53" fmla="*/ 63 h 91"/>
                  <a:gd name="T54" fmla="*/ 10 w 127"/>
                  <a:gd name="T55" fmla="*/ 71 h 91"/>
                  <a:gd name="T56" fmla="*/ 18 w 127"/>
                  <a:gd name="T57" fmla="*/ 77 h 91"/>
                  <a:gd name="T58" fmla="*/ 28 w 127"/>
                  <a:gd name="T59" fmla="*/ 83 h 91"/>
                  <a:gd name="T60" fmla="*/ 38 w 127"/>
                  <a:gd name="T61" fmla="*/ 87 h 91"/>
                  <a:gd name="T62" fmla="*/ 49 w 127"/>
                  <a:gd name="T63" fmla="*/ 89 h 91"/>
                  <a:gd name="T64" fmla="*/ 63 w 127"/>
                  <a:gd name="T6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91">
                    <a:moveTo>
                      <a:pt x="63" y="91"/>
                    </a:moveTo>
                    <a:lnTo>
                      <a:pt x="77" y="89"/>
                    </a:lnTo>
                    <a:lnTo>
                      <a:pt x="89" y="87"/>
                    </a:lnTo>
                    <a:lnTo>
                      <a:pt x="99" y="83"/>
                    </a:lnTo>
                    <a:lnTo>
                      <a:pt x="109" y="77"/>
                    </a:lnTo>
                    <a:lnTo>
                      <a:pt x="117" y="71"/>
                    </a:lnTo>
                    <a:lnTo>
                      <a:pt x="123" y="63"/>
                    </a:lnTo>
                    <a:lnTo>
                      <a:pt x="125" y="55"/>
                    </a:lnTo>
                    <a:lnTo>
                      <a:pt x="127" y="45"/>
                    </a:lnTo>
                    <a:lnTo>
                      <a:pt x="125" y="36"/>
                    </a:lnTo>
                    <a:lnTo>
                      <a:pt x="123" y="27"/>
                    </a:lnTo>
                    <a:lnTo>
                      <a:pt x="117" y="20"/>
                    </a:lnTo>
                    <a:lnTo>
                      <a:pt x="109" y="13"/>
                    </a:lnTo>
                    <a:lnTo>
                      <a:pt x="99" y="7"/>
                    </a:lnTo>
                    <a:lnTo>
                      <a:pt x="89" y="3"/>
                    </a:lnTo>
                    <a:lnTo>
                      <a:pt x="77" y="1"/>
                    </a:lnTo>
                    <a:lnTo>
                      <a:pt x="63" y="0"/>
                    </a:lnTo>
                    <a:lnTo>
                      <a:pt x="49" y="1"/>
                    </a:lnTo>
                    <a:lnTo>
                      <a:pt x="38" y="3"/>
                    </a:lnTo>
                    <a:lnTo>
                      <a:pt x="28" y="7"/>
                    </a:lnTo>
                    <a:lnTo>
                      <a:pt x="18" y="13"/>
                    </a:lnTo>
                    <a:lnTo>
                      <a:pt x="10" y="20"/>
                    </a:lnTo>
                    <a:lnTo>
                      <a:pt x="4" y="27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3"/>
                    </a:lnTo>
                    <a:lnTo>
                      <a:pt x="10" y="71"/>
                    </a:lnTo>
                    <a:lnTo>
                      <a:pt x="18" y="77"/>
                    </a:lnTo>
                    <a:lnTo>
                      <a:pt x="28" y="83"/>
                    </a:lnTo>
                    <a:lnTo>
                      <a:pt x="38" y="87"/>
                    </a:lnTo>
                    <a:lnTo>
                      <a:pt x="49" y="89"/>
                    </a:lnTo>
                    <a:lnTo>
                      <a:pt x="63" y="91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102"/>
              <p:cNvSpPr>
                <a:spLocks/>
              </p:cNvSpPr>
              <p:nvPr/>
            </p:nvSpPr>
            <p:spPr bwMode="auto">
              <a:xfrm>
                <a:off x="3332" y="3362"/>
                <a:ext cx="63" cy="87"/>
              </a:xfrm>
              <a:custGeom>
                <a:avLst/>
                <a:gdLst>
                  <a:gd name="T0" fmla="*/ 65 w 130"/>
                  <a:gd name="T1" fmla="*/ 92 h 92"/>
                  <a:gd name="T2" fmla="*/ 79 w 130"/>
                  <a:gd name="T3" fmla="*/ 91 h 92"/>
                  <a:gd name="T4" fmla="*/ 91 w 130"/>
                  <a:gd name="T5" fmla="*/ 89 h 92"/>
                  <a:gd name="T6" fmla="*/ 103 w 130"/>
                  <a:gd name="T7" fmla="*/ 85 h 92"/>
                  <a:gd name="T8" fmla="*/ 112 w 130"/>
                  <a:gd name="T9" fmla="*/ 79 h 92"/>
                  <a:gd name="T10" fmla="*/ 120 w 130"/>
                  <a:gd name="T11" fmla="*/ 72 h 92"/>
                  <a:gd name="T12" fmla="*/ 126 w 130"/>
                  <a:gd name="T13" fmla="*/ 64 h 92"/>
                  <a:gd name="T14" fmla="*/ 128 w 130"/>
                  <a:gd name="T15" fmla="*/ 55 h 92"/>
                  <a:gd name="T16" fmla="*/ 130 w 130"/>
                  <a:gd name="T17" fmla="*/ 46 h 92"/>
                  <a:gd name="T18" fmla="*/ 128 w 130"/>
                  <a:gd name="T19" fmla="*/ 37 h 92"/>
                  <a:gd name="T20" fmla="*/ 126 w 130"/>
                  <a:gd name="T21" fmla="*/ 28 h 92"/>
                  <a:gd name="T22" fmla="*/ 120 w 130"/>
                  <a:gd name="T23" fmla="*/ 21 h 92"/>
                  <a:gd name="T24" fmla="*/ 112 w 130"/>
                  <a:gd name="T25" fmla="*/ 13 h 92"/>
                  <a:gd name="T26" fmla="*/ 103 w 130"/>
                  <a:gd name="T27" fmla="*/ 8 h 92"/>
                  <a:gd name="T28" fmla="*/ 91 w 130"/>
                  <a:gd name="T29" fmla="*/ 3 h 92"/>
                  <a:gd name="T30" fmla="*/ 79 w 130"/>
                  <a:gd name="T31" fmla="*/ 1 h 92"/>
                  <a:gd name="T32" fmla="*/ 65 w 130"/>
                  <a:gd name="T33" fmla="*/ 0 h 92"/>
                  <a:gd name="T34" fmla="*/ 51 w 130"/>
                  <a:gd name="T35" fmla="*/ 1 h 92"/>
                  <a:gd name="T36" fmla="*/ 39 w 130"/>
                  <a:gd name="T37" fmla="*/ 3 h 92"/>
                  <a:gd name="T38" fmla="*/ 29 w 130"/>
                  <a:gd name="T39" fmla="*/ 8 h 92"/>
                  <a:gd name="T40" fmla="*/ 19 w 130"/>
                  <a:gd name="T41" fmla="*/ 13 h 92"/>
                  <a:gd name="T42" fmla="*/ 12 w 130"/>
                  <a:gd name="T43" fmla="*/ 21 h 92"/>
                  <a:gd name="T44" fmla="*/ 6 w 130"/>
                  <a:gd name="T45" fmla="*/ 28 h 92"/>
                  <a:gd name="T46" fmla="*/ 2 w 130"/>
                  <a:gd name="T47" fmla="*/ 37 h 92"/>
                  <a:gd name="T48" fmla="*/ 0 w 130"/>
                  <a:gd name="T49" fmla="*/ 46 h 92"/>
                  <a:gd name="T50" fmla="*/ 2 w 130"/>
                  <a:gd name="T51" fmla="*/ 55 h 92"/>
                  <a:gd name="T52" fmla="*/ 6 w 130"/>
                  <a:gd name="T53" fmla="*/ 64 h 92"/>
                  <a:gd name="T54" fmla="*/ 12 w 130"/>
                  <a:gd name="T55" fmla="*/ 72 h 92"/>
                  <a:gd name="T56" fmla="*/ 19 w 130"/>
                  <a:gd name="T57" fmla="*/ 79 h 92"/>
                  <a:gd name="T58" fmla="*/ 29 w 130"/>
                  <a:gd name="T59" fmla="*/ 85 h 92"/>
                  <a:gd name="T60" fmla="*/ 39 w 130"/>
                  <a:gd name="T61" fmla="*/ 89 h 92"/>
                  <a:gd name="T62" fmla="*/ 51 w 130"/>
                  <a:gd name="T63" fmla="*/ 91 h 92"/>
                  <a:gd name="T64" fmla="*/ 65 w 130"/>
                  <a:gd name="T6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92">
                    <a:moveTo>
                      <a:pt x="65" y="92"/>
                    </a:moveTo>
                    <a:lnTo>
                      <a:pt x="79" y="91"/>
                    </a:lnTo>
                    <a:lnTo>
                      <a:pt x="91" y="89"/>
                    </a:lnTo>
                    <a:lnTo>
                      <a:pt x="103" y="85"/>
                    </a:lnTo>
                    <a:lnTo>
                      <a:pt x="112" y="79"/>
                    </a:lnTo>
                    <a:lnTo>
                      <a:pt x="120" y="72"/>
                    </a:lnTo>
                    <a:lnTo>
                      <a:pt x="126" y="64"/>
                    </a:lnTo>
                    <a:lnTo>
                      <a:pt x="128" y="55"/>
                    </a:lnTo>
                    <a:lnTo>
                      <a:pt x="130" y="46"/>
                    </a:lnTo>
                    <a:lnTo>
                      <a:pt x="128" y="37"/>
                    </a:lnTo>
                    <a:lnTo>
                      <a:pt x="126" y="28"/>
                    </a:lnTo>
                    <a:lnTo>
                      <a:pt x="120" y="21"/>
                    </a:lnTo>
                    <a:lnTo>
                      <a:pt x="112" y="13"/>
                    </a:lnTo>
                    <a:lnTo>
                      <a:pt x="103" y="8"/>
                    </a:lnTo>
                    <a:lnTo>
                      <a:pt x="91" y="3"/>
                    </a:lnTo>
                    <a:lnTo>
                      <a:pt x="79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3"/>
                    </a:lnTo>
                    <a:lnTo>
                      <a:pt x="29" y="8"/>
                    </a:lnTo>
                    <a:lnTo>
                      <a:pt x="19" y="13"/>
                    </a:lnTo>
                    <a:lnTo>
                      <a:pt x="12" y="21"/>
                    </a:lnTo>
                    <a:lnTo>
                      <a:pt x="6" y="28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6" y="64"/>
                    </a:lnTo>
                    <a:lnTo>
                      <a:pt x="12" y="72"/>
                    </a:lnTo>
                    <a:lnTo>
                      <a:pt x="19" y="79"/>
                    </a:lnTo>
                    <a:lnTo>
                      <a:pt x="29" y="85"/>
                    </a:lnTo>
                    <a:lnTo>
                      <a:pt x="39" y="89"/>
                    </a:lnTo>
                    <a:lnTo>
                      <a:pt x="51" y="91"/>
                    </a:lnTo>
                    <a:lnTo>
                      <a:pt x="65" y="92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Freeform 103"/>
              <p:cNvSpPr>
                <a:spLocks/>
              </p:cNvSpPr>
              <p:nvPr/>
            </p:nvSpPr>
            <p:spPr bwMode="auto">
              <a:xfrm>
                <a:off x="3425" y="3374"/>
                <a:ext cx="64" cy="92"/>
              </a:xfrm>
              <a:custGeom>
                <a:avLst/>
                <a:gdLst>
                  <a:gd name="T0" fmla="*/ 68 w 135"/>
                  <a:gd name="T1" fmla="*/ 96 h 96"/>
                  <a:gd name="T2" fmla="*/ 81 w 135"/>
                  <a:gd name="T3" fmla="*/ 95 h 96"/>
                  <a:gd name="T4" fmla="*/ 93 w 135"/>
                  <a:gd name="T5" fmla="*/ 92 h 96"/>
                  <a:gd name="T6" fmla="*/ 105 w 135"/>
                  <a:gd name="T7" fmla="*/ 88 h 96"/>
                  <a:gd name="T8" fmla="*/ 115 w 135"/>
                  <a:gd name="T9" fmla="*/ 82 h 96"/>
                  <a:gd name="T10" fmla="*/ 123 w 135"/>
                  <a:gd name="T11" fmla="*/ 75 h 96"/>
                  <a:gd name="T12" fmla="*/ 129 w 135"/>
                  <a:gd name="T13" fmla="*/ 67 h 96"/>
                  <a:gd name="T14" fmla="*/ 133 w 135"/>
                  <a:gd name="T15" fmla="*/ 57 h 96"/>
                  <a:gd name="T16" fmla="*/ 135 w 135"/>
                  <a:gd name="T17" fmla="*/ 48 h 96"/>
                  <a:gd name="T18" fmla="*/ 133 w 135"/>
                  <a:gd name="T19" fmla="*/ 38 h 96"/>
                  <a:gd name="T20" fmla="*/ 129 w 135"/>
                  <a:gd name="T21" fmla="*/ 29 h 96"/>
                  <a:gd name="T22" fmla="*/ 123 w 135"/>
                  <a:gd name="T23" fmla="*/ 21 h 96"/>
                  <a:gd name="T24" fmla="*/ 115 w 135"/>
                  <a:gd name="T25" fmla="*/ 14 h 96"/>
                  <a:gd name="T26" fmla="*/ 105 w 135"/>
                  <a:gd name="T27" fmla="*/ 9 h 96"/>
                  <a:gd name="T28" fmla="*/ 93 w 135"/>
                  <a:gd name="T29" fmla="*/ 5 h 96"/>
                  <a:gd name="T30" fmla="*/ 81 w 135"/>
                  <a:gd name="T31" fmla="*/ 1 h 96"/>
                  <a:gd name="T32" fmla="*/ 68 w 135"/>
                  <a:gd name="T33" fmla="*/ 0 h 96"/>
                  <a:gd name="T34" fmla="*/ 54 w 135"/>
                  <a:gd name="T35" fmla="*/ 1 h 96"/>
                  <a:gd name="T36" fmla="*/ 42 w 135"/>
                  <a:gd name="T37" fmla="*/ 5 h 96"/>
                  <a:gd name="T38" fmla="*/ 30 w 135"/>
                  <a:gd name="T39" fmla="*/ 9 h 96"/>
                  <a:gd name="T40" fmla="*/ 20 w 135"/>
                  <a:gd name="T41" fmla="*/ 14 h 96"/>
                  <a:gd name="T42" fmla="*/ 12 w 135"/>
                  <a:gd name="T43" fmla="*/ 21 h 96"/>
                  <a:gd name="T44" fmla="*/ 6 w 135"/>
                  <a:gd name="T45" fmla="*/ 29 h 96"/>
                  <a:gd name="T46" fmla="*/ 2 w 135"/>
                  <a:gd name="T47" fmla="*/ 38 h 96"/>
                  <a:gd name="T48" fmla="*/ 0 w 135"/>
                  <a:gd name="T49" fmla="*/ 48 h 96"/>
                  <a:gd name="T50" fmla="*/ 2 w 135"/>
                  <a:gd name="T51" fmla="*/ 57 h 96"/>
                  <a:gd name="T52" fmla="*/ 6 w 135"/>
                  <a:gd name="T53" fmla="*/ 67 h 96"/>
                  <a:gd name="T54" fmla="*/ 12 w 135"/>
                  <a:gd name="T55" fmla="*/ 75 h 96"/>
                  <a:gd name="T56" fmla="*/ 20 w 135"/>
                  <a:gd name="T57" fmla="*/ 82 h 96"/>
                  <a:gd name="T58" fmla="*/ 30 w 135"/>
                  <a:gd name="T59" fmla="*/ 88 h 96"/>
                  <a:gd name="T60" fmla="*/ 42 w 135"/>
                  <a:gd name="T61" fmla="*/ 92 h 96"/>
                  <a:gd name="T62" fmla="*/ 54 w 135"/>
                  <a:gd name="T63" fmla="*/ 95 h 96"/>
                  <a:gd name="T64" fmla="*/ 68 w 135"/>
                  <a:gd name="T6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96">
                    <a:moveTo>
                      <a:pt x="68" y="96"/>
                    </a:moveTo>
                    <a:lnTo>
                      <a:pt x="81" y="95"/>
                    </a:lnTo>
                    <a:lnTo>
                      <a:pt x="93" y="92"/>
                    </a:lnTo>
                    <a:lnTo>
                      <a:pt x="105" y="88"/>
                    </a:lnTo>
                    <a:lnTo>
                      <a:pt x="115" y="82"/>
                    </a:lnTo>
                    <a:lnTo>
                      <a:pt x="123" y="75"/>
                    </a:lnTo>
                    <a:lnTo>
                      <a:pt x="129" y="67"/>
                    </a:lnTo>
                    <a:lnTo>
                      <a:pt x="133" y="57"/>
                    </a:lnTo>
                    <a:lnTo>
                      <a:pt x="135" y="48"/>
                    </a:lnTo>
                    <a:lnTo>
                      <a:pt x="133" y="38"/>
                    </a:lnTo>
                    <a:lnTo>
                      <a:pt x="129" y="29"/>
                    </a:lnTo>
                    <a:lnTo>
                      <a:pt x="123" y="21"/>
                    </a:lnTo>
                    <a:lnTo>
                      <a:pt x="115" y="14"/>
                    </a:lnTo>
                    <a:lnTo>
                      <a:pt x="105" y="9"/>
                    </a:lnTo>
                    <a:lnTo>
                      <a:pt x="93" y="5"/>
                    </a:lnTo>
                    <a:lnTo>
                      <a:pt x="81" y="1"/>
                    </a:lnTo>
                    <a:lnTo>
                      <a:pt x="68" y="0"/>
                    </a:lnTo>
                    <a:lnTo>
                      <a:pt x="54" y="1"/>
                    </a:lnTo>
                    <a:lnTo>
                      <a:pt x="42" y="5"/>
                    </a:lnTo>
                    <a:lnTo>
                      <a:pt x="30" y="9"/>
                    </a:lnTo>
                    <a:lnTo>
                      <a:pt x="20" y="14"/>
                    </a:lnTo>
                    <a:lnTo>
                      <a:pt x="12" y="21"/>
                    </a:lnTo>
                    <a:lnTo>
                      <a:pt x="6" y="29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57"/>
                    </a:lnTo>
                    <a:lnTo>
                      <a:pt x="6" y="67"/>
                    </a:lnTo>
                    <a:lnTo>
                      <a:pt x="12" y="75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42" y="92"/>
                    </a:lnTo>
                    <a:lnTo>
                      <a:pt x="54" y="95"/>
                    </a:lnTo>
                    <a:lnTo>
                      <a:pt x="68" y="96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Freeform 104"/>
              <p:cNvSpPr>
                <a:spLocks/>
              </p:cNvSpPr>
              <p:nvPr/>
            </p:nvSpPr>
            <p:spPr bwMode="auto">
              <a:xfrm>
                <a:off x="3526" y="3390"/>
                <a:ext cx="66" cy="95"/>
              </a:xfrm>
              <a:custGeom>
                <a:avLst/>
                <a:gdLst>
                  <a:gd name="T0" fmla="*/ 69 w 138"/>
                  <a:gd name="T1" fmla="*/ 99 h 99"/>
                  <a:gd name="T2" fmla="*/ 83 w 138"/>
                  <a:gd name="T3" fmla="*/ 98 h 99"/>
                  <a:gd name="T4" fmla="*/ 95 w 138"/>
                  <a:gd name="T5" fmla="*/ 95 h 99"/>
                  <a:gd name="T6" fmla="*/ 107 w 138"/>
                  <a:gd name="T7" fmla="*/ 91 h 99"/>
                  <a:gd name="T8" fmla="*/ 119 w 138"/>
                  <a:gd name="T9" fmla="*/ 84 h 99"/>
                  <a:gd name="T10" fmla="*/ 126 w 138"/>
                  <a:gd name="T11" fmla="*/ 77 h 99"/>
                  <a:gd name="T12" fmla="*/ 132 w 138"/>
                  <a:gd name="T13" fmla="*/ 69 h 99"/>
                  <a:gd name="T14" fmla="*/ 136 w 138"/>
                  <a:gd name="T15" fmla="*/ 59 h 99"/>
                  <a:gd name="T16" fmla="*/ 138 w 138"/>
                  <a:gd name="T17" fmla="*/ 50 h 99"/>
                  <a:gd name="T18" fmla="*/ 136 w 138"/>
                  <a:gd name="T19" fmla="*/ 40 h 99"/>
                  <a:gd name="T20" fmla="*/ 132 w 138"/>
                  <a:gd name="T21" fmla="*/ 31 h 99"/>
                  <a:gd name="T22" fmla="*/ 126 w 138"/>
                  <a:gd name="T23" fmla="*/ 22 h 99"/>
                  <a:gd name="T24" fmla="*/ 119 w 138"/>
                  <a:gd name="T25" fmla="*/ 15 h 99"/>
                  <a:gd name="T26" fmla="*/ 107 w 138"/>
                  <a:gd name="T27" fmla="*/ 9 h 99"/>
                  <a:gd name="T28" fmla="*/ 95 w 138"/>
                  <a:gd name="T29" fmla="*/ 4 h 99"/>
                  <a:gd name="T30" fmla="*/ 83 w 138"/>
                  <a:gd name="T31" fmla="*/ 1 h 99"/>
                  <a:gd name="T32" fmla="*/ 69 w 138"/>
                  <a:gd name="T33" fmla="*/ 0 h 99"/>
                  <a:gd name="T34" fmla="*/ 55 w 138"/>
                  <a:gd name="T35" fmla="*/ 1 h 99"/>
                  <a:gd name="T36" fmla="*/ 43 w 138"/>
                  <a:gd name="T37" fmla="*/ 4 h 99"/>
                  <a:gd name="T38" fmla="*/ 32 w 138"/>
                  <a:gd name="T39" fmla="*/ 9 h 99"/>
                  <a:gd name="T40" fmla="*/ 20 w 138"/>
                  <a:gd name="T41" fmla="*/ 15 h 99"/>
                  <a:gd name="T42" fmla="*/ 12 w 138"/>
                  <a:gd name="T43" fmla="*/ 22 h 99"/>
                  <a:gd name="T44" fmla="*/ 6 w 138"/>
                  <a:gd name="T45" fmla="*/ 31 h 99"/>
                  <a:gd name="T46" fmla="*/ 2 w 138"/>
                  <a:gd name="T47" fmla="*/ 40 h 99"/>
                  <a:gd name="T48" fmla="*/ 0 w 138"/>
                  <a:gd name="T49" fmla="*/ 50 h 99"/>
                  <a:gd name="T50" fmla="*/ 2 w 138"/>
                  <a:gd name="T51" fmla="*/ 59 h 99"/>
                  <a:gd name="T52" fmla="*/ 6 w 138"/>
                  <a:gd name="T53" fmla="*/ 69 h 99"/>
                  <a:gd name="T54" fmla="*/ 12 w 138"/>
                  <a:gd name="T55" fmla="*/ 77 h 99"/>
                  <a:gd name="T56" fmla="*/ 20 w 138"/>
                  <a:gd name="T57" fmla="*/ 84 h 99"/>
                  <a:gd name="T58" fmla="*/ 32 w 138"/>
                  <a:gd name="T59" fmla="*/ 91 h 99"/>
                  <a:gd name="T60" fmla="*/ 43 w 138"/>
                  <a:gd name="T61" fmla="*/ 95 h 99"/>
                  <a:gd name="T62" fmla="*/ 55 w 138"/>
                  <a:gd name="T63" fmla="*/ 98 h 99"/>
                  <a:gd name="T64" fmla="*/ 69 w 138"/>
                  <a:gd name="T6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" h="99">
                    <a:moveTo>
                      <a:pt x="69" y="99"/>
                    </a:moveTo>
                    <a:lnTo>
                      <a:pt x="83" y="98"/>
                    </a:lnTo>
                    <a:lnTo>
                      <a:pt x="95" y="95"/>
                    </a:lnTo>
                    <a:lnTo>
                      <a:pt x="107" y="91"/>
                    </a:lnTo>
                    <a:lnTo>
                      <a:pt x="119" y="84"/>
                    </a:lnTo>
                    <a:lnTo>
                      <a:pt x="126" y="77"/>
                    </a:lnTo>
                    <a:lnTo>
                      <a:pt x="132" y="69"/>
                    </a:lnTo>
                    <a:lnTo>
                      <a:pt x="136" y="59"/>
                    </a:lnTo>
                    <a:lnTo>
                      <a:pt x="138" y="50"/>
                    </a:lnTo>
                    <a:lnTo>
                      <a:pt x="136" y="40"/>
                    </a:lnTo>
                    <a:lnTo>
                      <a:pt x="132" y="31"/>
                    </a:lnTo>
                    <a:lnTo>
                      <a:pt x="126" y="22"/>
                    </a:lnTo>
                    <a:lnTo>
                      <a:pt x="119" y="15"/>
                    </a:lnTo>
                    <a:lnTo>
                      <a:pt x="107" y="9"/>
                    </a:lnTo>
                    <a:lnTo>
                      <a:pt x="95" y="4"/>
                    </a:lnTo>
                    <a:lnTo>
                      <a:pt x="83" y="1"/>
                    </a:lnTo>
                    <a:lnTo>
                      <a:pt x="69" y="0"/>
                    </a:lnTo>
                    <a:lnTo>
                      <a:pt x="55" y="1"/>
                    </a:lnTo>
                    <a:lnTo>
                      <a:pt x="43" y="4"/>
                    </a:lnTo>
                    <a:lnTo>
                      <a:pt x="32" y="9"/>
                    </a:lnTo>
                    <a:lnTo>
                      <a:pt x="20" y="15"/>
                    </a:lnTo>
                    <a:lnTo>
                      <a:pt x="12" y="22"/>
                    </a:lnTo>
                    <a:lnTo>
                      <a:pt x="6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9"/>
                    </a:lnTo>
                    <a:lnTo>
                      <a:pt x="12" y="77"/>
                    </a:lnTo>
                    <a:lnTo>
                      <a:pt x="20" y="84"/>
                    </a:lnTo>
                    <a:lnTo>
                      <a:pt x="32" y="91"/>
                    </a:lnTo>
                    <a:lnTo>
                      <a:pt x="43" y="95"/>
                    </a:lnTo>
                    <a:lnTo>
                      <a:pt x="55" y="98"/>
                    </a:lnTo>
                    <a:lnTo>
                      <a:pt x="69" y="99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3631" y="3405"/>
                <a:ext cx="66" cy="97"/>
              </a:xfrm>
              <a:custGeom>
                <a:avLst/>
                <a:gdLst>
                  <a:gd name="T0" fmla="*/ 72 w 141"/>
                  <a:gd name="T1" fmla="*/ 102 h 102"/>
                  <a:gd name="T2" fmla="*/ 85 w 141"/>
                  <a:gd name="T3" fmla="*/ 101 h 102"/>
                  <a:gd name="T4" fmla="*/ 97 w 141"/>
                  <a:gd name="T5" fmla="*/ 98 h 102"/>
                  <a:gd name="T6" fmla="*/ 109 w 141"/>
                  <a:gd name="T7" fmla="*/ 94 h 102"/>
                  <a:gd name="T8" fmla="*/ 121 w 141"/>
                  <a:gd name="T9" fmla="*/ 87 h 102"/>
                  <a:gd name="T10" fmla="*/ 129 w 141"/>
                  <a:gd name="T11" fmla="*/ 79 h 102"/>
                  <a:gd name="T12" fmla="*/ 135 w 141"/>
                  <a:gd name="T13" fmla="*/ 70 h 102"/>
                  <a:gd name="T14" fmla="*/ 139 w 141"/>
                  <a:gd name="T15" fmla="*/ 61 h 102"/>
                  <a:gd name="T16" fmla="*/ 141 w 141"/>
                  <a:gd name="T17" fmla="*/ 50 h 102"/>
                  <a:gd name="T18" fmla="*/ 139 w 141"/>
                  <a:gd name="T19" fmla="*/ 40 h 102"/>
                  <a:gd name="T20" fmla="*/ 135 w 141"/>
                  <a:gd name="T21" fmla="*/ 32 h 102"/>
                  <a:gd name="T22" fmla="*/ 129 w 141"/>
                  <a:gd name="T23" fmla="*/ 22 h 102"/>
                  <a:gd name="T24" fmla="*/ 121 w 141"/>
                  <a:gd name="T25" fmla="*/ 15 h 102"/>
                  <a:gd name="T26" fmla="*/ 109 w 141"/>
                  <a:gd name="T27" fmla="*/ 8 h 102"/>
                  <a:gd name="T28" fmla="*/ 97 w 141"/>
                  <a:gd name="T29" fmla="*/ 4 h 102"/>
                  <a:gd name="T30" fmla="*/ 85 w 141"/>
                  <a:gd name="T31" fmla="*/ 1 h 102"/>
                  <a:gd name="T32" fmla="*/ 72 w 141"/>
                  <a:gd name="T33" fmla="*/ 0 h 102"/>
                  <a:gd name="T34" fmla="*/ 58 w 141"/>
                  <a:gd name="T35" fmla="*/ 1 h 102"/>
                  <a:gd name="T36" fmla="*/ 44 w 141"/>
                  <a:gd name="T37" fmla="*/ 4 h 102"/>
                  <a:gd name="T38" fmla="*/ 32 w 141"/>
                  <a:gd name="T39" fmla="*/ 8 h 102"/>
                  <a:gd name="T40" fmla="*/ 22 w 141"/>
                  <a:gd name="T41" fmla="*/ 15 h 102"/>
                  <a:gd name="T42" fmla="*/ 12 w 141"/>
                  <a:gd name="T43" fmla="*/ 22 h 102"/>
                  <a:gd name="T44" fmla="*/ 6 w 141"/>
                  <a:gd name="T45" fmla="*/ 32 h 102"/>
                  <a:gd name="T46" fmla="*/ 2 w 141"/>
                  <a:gd name="T47" fmla="*/ 40 h 102"/>
                  <a:gd name="T48" fmla="*/ 0 w 141"/>
                  <a:gd name="T49" fmla="*/ 50 h 102"/>
                  <a:gd name="T50" fmla="*/ 2 w 141"/>
                  <a:gd name="T51" fmla="*/ 61 h 102"/>
                  <a:gd name="T52" fmla="*/ 6 w 141"/>
                  <a:gd name="T53" fmla="*/ 70 h 102"/>
                  <a:gd name="T54" fmla="*/ 12 w 141"/>
                  <a:gd name="T55" fmla="*/ 79 h 102"/>
                  <a:gd name="T56" fmla="*/ 22 w 141"/>
                  <a:gd name="T57" fmla="*/ 87 h 102"/>
                  <a:gd name="T58" fmla="*/ 32 w 141"/>
                  <a:gd name="T59" fmla="*/ 94 h 102"/>
                  <a:gd name="T60" fmla="*/ 44 w 141"/>
                  <a:gd name="T61" fmla="*/ 98 h 102"/>
                  <a:gd name="T62" fmla="*/ 58 w 141"/>
                  <a:gd name="T63" fmla="*/ 101 h 102"/>
                  <a:gd name="T64" fmla="*/ 72 w 141"/>
                  <a:gd name="T6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102">
                    <a:moveTo>
                      <a:pt x="72" y="102"/>
                    </a:moveTo>
                    <a:lnTo>
                      <a:pt x="85" y="101"/>
                    </a:lnTo>
                    <a:lnTo>
                      <a:pt x="97" y="98"/>
                    </a:lnTo>
                    <a:lnTo>
                      <a:pt x="109" y="94"/>
                    </a:lnTo>
                    <a:lnTo>
                      <a:pt x="121" y="87"/>
                    </a:lnTo>
                    <a:lnTo>
                      <a:pt x="129" y="79"/>
                    </a:lnTo>
                    <a:lnTo>
                      <a:pt x="135" y="70"/>
                    </a:lnTo>
                    <a:lnTo>
                      <a:pt x="139" y="61"/>
                    </a:lnTo>
                    <a:lnTo>
                      <a:pt x="141" y="50"/>
                    </a:lnTo>
                    <a:lnTo>
                      <a:pt x="139" y="40"/>
                    </a:lnTo>
                    <a:lnTo>
                      <a:pt x="135" y="32"/>
                    </a:lnTo>
                    <a:lnTo>
                      <a:pt x="129" y="22"/>
                    </a:lnTo>
                    <a:lnTo>
                      <a:pt x="121" y="15"/>
                    </a:lnTo>
                    <a:lnTo>
                      <a:pt x="109" y="8"/>
                    </a:lnTo>
                    <a:lnTo>
                      <a:pt x="97" y="4"/>
                    </a:lnTo>
                    <a:lnTo>
                      <a:pt x="85" y="1"/>
                    </a:lnTo>
                    <a:lnTo>
                      <a:pt x="72" y="0"/>
                    </a:lnTo>
                    <a:lnTo>
                      <a:pt x="58" y="1"/>
                    </a:lnTo>
                    <a:lnTo>
                      <a:pt x="44" y="4"/>
                    </a:lnTo>
                    <a:lnTo>
                      <a:pt x="32" y="8"/>
                    </a:lnTo>
                    <a:lnTo>
                      <a:pt x="22" y="15"/>
                    </a:lnTo>
                    <a:lnTo>
                      <a:pt x="12" y="22"/>
                    </a:lnTo>
                    <a:lnTo>
                      <a:pt x="6" y="32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61"/>
                    </a:lnTo>
                    <a:lnTo>
                      <a:pt x="6" y="70"/>
                    </a:lnTo>
                    <a:lnTo>
                      <a:pt x="12" y="79"/>
                    </a:lnTo>
                    <a:lnTo>
                      <a:pt x="22" y="87"/>
                    </a:lnTo>
                    <a:lnTo>
                      <a:pt x="32" y="94"/>
                    </a:lnTo>
                    <a:lnTo>
                      <a:pt x="44" y="98"/>
                    </a:lnTo>
                    <a:lnTo>
                      <a:pt x="58" y="101"/>
                    </a:lnTo>
                    <a:lnTo>
                      <a:pt x="72" y="102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4132" y="3481"/>
                <a:ext cx="74" cy="41"/>
              </a:xfrm>
              <a:custGeom>
                <a:avLst/>
                <a:gdLst>
                  <a:gd name="T0" fmla="*/ 77 w 154"/>
                  <a:gd name="T1" fmla="*/ 0 h 43"/>
                  <a:gd name="T2" fmla="*/ 63 w 154"/>
                  <a:gd name="T3" fmla="*/ 1 h 43"/>
                  <a:gd name="T4" fmla="*/ 51 w 154"/>
                  <a:gd name="T5" fmla="*/ 3 h 43"/>
                  <a:gd name="T6" fmla="*/ 39 w 154"/>
                  <a:gd name="T7" fmla="*/ 7 h 43"/>
                  <a:gd name="T8" fmla="*/ 28 w 154"/>
                  <a:gd name="T9" fmla="*/ 11 h 43"/>
                  <a:gd name="T10" fmla="*/ 20 w 154"/>
                  <a:gd name="T11" fmla="*/ 18 h 43"/>
                  <a:gd name="T12" fmla="*/ 12 w 154"/>
                  <a:gd name="T13" fmla="*/ 25 h 43"/>
                  <a:gd name="T14" fmla="*/ 4 w 154"/>
                  <a:gd name="T15" fmla="*/ 34 h 43"/>
                  <a:gd name="T16" fmla="*/ 0 w 154"/>
                  <a:gd name="T17" fmla="*/ 43 h 43"/>
                  <a:gd name="T18" fmla="*/ 154 w 154"/>
                  <a:gd name="T19" fmla="*/ 43 h 43"/>
                  <a:gd name="T20" fmla="*/ 150 w 154"/>
                  <a:gd name="T21" fmla="*/ 34 h 43"/>
                  <a:gd name="T22" fmla="*/ 144 w 154"/>
                  <a:gd name="T23" fmla="*/ 25 h 43"/>
                  <a:gd name="T24" fmla="*/ 136 w 154"/>
                  <a:gd name="T25" fmla="*/ 18 h 43"/>
                  <a:gd name="T26" fmla="*/ 126 w 154"/>
                  <a:gd name="T27" fmla="*/ 11 h 43"/>
                  <a:gd name="T28" fmla="*/ 117 w 154"/>
                  <a:gd name="T29" fmla="*/ 7 h 43"/>
                  <a:gd name="T30" fmla="*/ 105 w 154"/>
                  <a:gd name="T31" fmla="*/ 3 h 43"/>
                  <a:gd name="T32" fmla="*/ 91 w 154"/>
                  <a:gd name="T33" fmla="*/ 1 h 43"/>
                  <a:gd name="T34" fmla="*/ 77 w 154"/>
                  <a:gd name="T3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43">
                    <a:moveTo>
                      <a:pt x="77" y="0"/>
                    </a:moveTo>
                    <a:lnTo>
                      <a:pt x="63" y="1"/>
                    </a:lnTo>
                    <a:lnTo>
                      <a:pt x="51" y="3"/>
                    </a:lnTo>
                    <a:lnTo>
                      <a:pt x="39" y="7"/>
                    </a:lnTo>
                    <a:lnTo>
                      <a:pt x="28" y="11"/>
                    </a:lnTo>
                    <a:lnTo>
                      <a:pt x="20" y="18"/>
                    </a:lnTo>
                    <a:lnTo>
                      <a:pt x="12" y="25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154" y="43"/>
                    </a:lnTo>
                    <a:lnTo>
                      <a:pt x="150" y="34"/>
                    </a:lnTo>
                    <a:lnTo>
                      <a:pt x="144" y="25"/>
                    </a:lnTo>
                    <a:lnTo>
                      <a:pt x="136" y="18"/>
                    </a:lnTo>
                    <a:lnTo>
                      <a:pt x="126" y="11"/>
                    </a:lnTo>
                    <a:lnTo>
                      <a:pt x="117" y="7"/>
                    </a:lnTo>
                    <a:lnTo>
                      <a:pt x="105" y="3"/>
                    </a:lnTo>
                    <a:lnTo>
                      <a:pt x="9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4284" y="3495"/>
                <a:ext cx="67" cy="27"/>
              </a:xfrm>
              <a:custGeom>
                <a:avLst/>
                <a:gdLst>
                  <a:gd name="T0" fmla="*/ 71 w 141"/>
                  <a:gd name="T1" fmla="*/ 0 h 28"/>
                  <a:gd name="T2" fmla="*/ 60 w 141"/>
                  <a:gd name="T3" fmla="*/ 1 h 28"/>
                  <a:gd name="T4" fmla="*/ 50 w 141"/>
                  <a:gd name="T5" fmla="*/ 2 h 28"/>
                  <a:gd name="T6" fmla="*/ 40 w 141"/>
                  <a:gd name="T7" fmla="*/ 4 h 28"/>
                  <a:gd name="T8" fmla="*/ 30 w 141"/>
                  <a:gd name="T9" fmla="*/ 7 h 28"/>
                  <a:gd name="T10" fmla="*/ 22 w 141"/>
                  <a:gd name="T11" fmla="*/ 11 h 28"/>
                  <a:gd name="T12" fmla="*/ 12 w 141"/>
                  <a:gd name="T13" fmla="*/ 16 h 28"/>
                  <a:gd name="T14" fmla="*/ 6 w 141"/>
                  <a:gd name="T15" fmla="*/ 22 h 28"/>
                  <a:gd name="T16" fmla="*/ 0 w 141"/>
                  <a:gd name="T17" fmla="*/ 28 h 28"/>
                  <a:gd name="T18" fmla="*/ 141 w 141"/>
                  <a:gd name="T19" fmla="*/ 28 h 28"/>
                  <a:gd name="T20" fmla="*/ 135 w 141"/>
                  <a:gd name="T21" fmla="*/ 22 h 28"/>
                  <a:gd name="T22" fmla="*/ 129 w 141"/>
                  <a:gd name="T23" fmla="*/ 16 h 28"/>
                  <a:gd name="T24" fmla="*/ 121 w 141"/>
                  <a:gd name="T25" fmla="*/ 11 h 28"/>
                  <a:gd name="T26" fmla="*/ 113 w 141"/>
                  <a:gd name="T27" fmla="*/ 7 h 28"/>
                  <a:gd name="T28" fmla="*/ 103 w 141"/>
                  <a:gd name="T29" fmla="*/ 4 h 28"/>
                  <a:gd name="T30" fmla="*/ 93 w 141"/>
                  <a:gd name="T31" fmla="*/ 2 h 28"/>
                  <a:gd name="T32" fmla="*/ 83 w 141"/>
                  <a:gd name="T33" fmla="*/ 1 h 28"/>
                  <a:gd name="T34" fmla="*/ 71 w 141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" h="28">
                    <a:moveTo>
                      <a:pt x="71" y="0"/>
                    </a:moveTo>
                    <a:lnTo>
                      <a:pt x="60" y="1"/>
                    </a:lnTo>
                    <a:lnTo>
                      <a:pt x="50" y="2"/>
                    </a:lnTo>
                    <a:lnTo>
                      <a:pt x="40" y="4"/>
                    </a:lnTo>
                    <a:lnTo>
                      <a:pt x="30" y="7"/>
                    </a:lnTo>
                    <a:lnTo>
                      <a:pt x="22" y="11"/>
                    </a:lnTo>
                    <a:lnTo>
                      <a:pt x="12" y="16"/>
                    </a:lnTo>
                    <a:lnTo>
                      <a:pt x="6" y="22"/>
                    </a:lnTo>
                    <a:lnTo>
                      <a:pt x="0" y="28"/>
                    </a:lnTo>
                    <a:lnTo>
                      <a:pt x="141" y="28"/>
                    </a:lnTo>
                    <a:lnTo>
                      <a:pt x="135" y="22"/>
                    </a:lnTo>
                    <a:lnTo>
                      <a:pt x="129" y="16"/>
                    </a:lnTo>
                    <a:lnTo>
                      <a:pt x="121" y="11"/>
                    </a:lnTo>
                    <a:lnTo>
                      <a:pt x="113" y="7"/>
                    </a:lnTo>
                    <a:lnTo>
                      <a:pt x="103" y="4"/>
                    </a:lnTo>
                    <a:lnTo>
                      <a:pt x="93" y="2"/>
                    </a:lnTo>
                    <a:lnTo>
                      <a:pt x="83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Freeform 108"/>
              <p:cNvSpPr>
                <a:spLocks/>
              </p:cNvSpPr>
              <p:nvPr/>
            </p:nvSpPr>
            <p:spPr bwMode="auto">
              <a:xfrm>
                <a:off x="2995" y="3049"/>
                <a:ext cx="466" cy="268"/>
              </a:xfrm>
              <a:custGeom>
                <a:avLst/>
                <a:gdLst>
                  <a:gd name="T0" fmla="*/ 0 w 981"/>
                  <a:gd name="T1" fmla="*/ 241 h 281"/>
                  <a:gd name="T2" fmla="*/ 554 w 981"/>
                  <a:gd name="T3" fmla="*/ 281 h 281"/>
                  <a:gd name="T4" fmla="*/ 981 w 981"/>
                  <a:gd name="T5" fmla="*/ 22 h 281"/>
                  <a:gd name="T6" fmla="*/ 480 w 981"/>
                  <a:gd name="T7" fmla="*/ 0 h 281"/>
                  <a:gd name="T8" fmla="*/ 0 w 981"/>
                  <a:gd name="T9" fmla="*/ 24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1" h="281">
                    <a:moveTo>
                      <a:pt x="0" y="241"/>
                    </a:moveTo>
                    <a:lnTo>
                      <a:pt x="554" y="281"/>
                    </a:lnTo>
                    <a:lnTo>
                      <a:pt x="981" y="22"/>
                    </a:lnTo>
                    <a:lnTo>
                      <a:pt x="480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" name="Freeform 109"/>
              <p:cNvSpPr>
                <a:spLocks/>
              </p:cNvSpPr>
              <p:nvPr/>
            </p:nvSpPr>
            <p:spPr bwMode="auto">
              <a:xfrm>
                <a:off x="3571" y="3095"/>
                <a:ext cx="716" cy="351"/>
              </a:xfrm>
              <a:custGeom>
                <a:avLst/>
                <a:gdLst>
                  <a:gd name="T0" fmla="*/ 1504 w 1504"/>
                  <a:gd name="T1" fmla="*/ 48 h 368"/>
                  <a:gd name="T2" fmla="*/ 379 w 1504"/>
                  <a:gd name="T3" fmla="*/ 0 h 368"/>
                  <a:gd name="T4" fmla="*/ 0 w 1504"/>
                  <a:gd name="T5" fmla="*/ 280 h 368"/>
                  <a:gd name="T6" fmla="*/ 1227 w 1504"/>
                  <a:gd name="T7" fmla="*/ 368 h 368"/>
                  <a:gd name="T8" fmla="*/ 1504 w 1504"/>
                  <a:gd name="T9" fmla="*/ 4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4" h="368">
                    <a:moveTo>
                      <a:pt x="1504" y="48"/>
                    </a:moveTo>
                    <a:lnTo>
                      <a:pt x="379" y="0"/>
                    </a:lnTo>
                    <a:lnTo>
                      <a:pt x="0" y="280"/>
                    </a:lnTo>
                    <a:lnTo>
                      <a:pt x="1227" y="368"/>
                    </a:lnTo>
                    <a:lnTo>
                      <a:pt x="1504" y="48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Freeform 110"/>
              <p:cNvSpPr>
                <a:spLocks/>
              </p:cNvSpPr>
              <p:nvPr/>
            </p:nvSpPr>
            <p:spPr bwMode="auto">
              <a:xfrm>
                <a:off x="3273" y="3071"/>
                <a:ext cx="463" cy="289"/>
              </a:xfrm>
              <a:custGeom>
                <a:avLst/>
                <a:gdLst>
                  <a:gd name="T0" fmla="*/ 597 w 975"/>
                  <a:gd name="T1" fmla="*/ 303 h 303"/>
                  <a:gd name="T2" fmla="*/ 975 w 975"/>
                  <a:gd name="T3" fmla="*/ 23 h 303"/>
                  <a:gd name="T4" fmla="*/ 429 w 975"/>
                  <a:gd name="T5" fmla="*/ 0 h 303"/>
                  <a:gd name="T6" fmla="*/ 429 w 975"/>
                  <a:gd name="T7" fmla="*/ 0 h 303"/>
                  <a:gd name="T8" fmla="*/ 0 w 975"/>
                  <a:gd name="T9" fmla="*/ 261 h 303"/>
                  <a:gd name="T10" fmla="*/ 597 w 975"/>
                  <a:gd name="T11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5" h="303">
                    <a:moveTo>
                      <a:pt x="597" y="303"/>
                    </a:moveTo>
                    <a:lnTo>
                      <a:pt x="975" y="23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0" y="261"/>
                    </a:lnTo>
                    <a:lnTo>
                      <a:pt x="597" y="303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Freeform 111"/>
              <p:cNvSpPr>
                <a:spLocks/>
              </p:cNvSpPr>
              <p:nvPr/>
            </p:nvSpPr>
            <p:spPr bwMode="auto">
              <a:xfrm>
                <a:off x="2957" y="3025"/>
                <a:ext cx="248" cy="252"/>
              </a:xfrm>
              <a:custGeom>
                <a:avLst/>
                <a:gdLst>
                  <a:gd name="T0" fmla="*/ 522 w 522"/>
                  <a:gd name="T1" fmla="*/ 22 h 264"/>
                  <a:gd name="T2" fmla="*/ 0 w 522"/>
                  <a:gd name="T3" fmla="*/ 0 h 264"/>
                  <a:gd name="T4" fmla="*/ 0 w 522"/>
                  <a:gd name="T5" fmla="*/ 261 h 264"/>
                  <a:gd name="T6" fmla="*/ 45 w 522"/>
                  <a:gd name="T7" fmla="*/ 264 h 264"/>
                  <a:gd name="T8" fmla="*/ 522 w 522"/>
                  <a:gd name="T9" fmla="*/ 2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264">
                    <a:moveTo>
                      <a:pt x="522" y="22"/>
                    </a:moveTo>
                    <a:lnTo>
                      <a:pt x="0" y="0"/>
                    </a:lnTo>
                    <a:lnTo>
                      <a:pt x="0" y="261"/>
                    </a:lnTo>
                    <a:lnTo>
                      <a:pt x="45" y="264"/>
                    </a:lnTo>
                    <a:lnTo>
                      <a:pt x="522" y="22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Freeform 112"/>
              <p:cNvSpPr>
                <a:spLocks/>
              </p:cNvSpPr>
              <p:nvPr/>
            </p:nvSpPr>
            <p:spPr bwMode="auto">
              <a:xfrm>
                <a:off x="4169" y="3142"/>
                <a:ext cx="414" cy="349"/>
              </a:xfrm>
              <a:custGeom>
                <a:avLst/>
                <a:gdLst>
                  <a:gd name="T0" fmla="*/ 870 w 870"/>
                  <a:gd name="T1" fmla="*/ 27 h 367"/>
                  <a:gd name="T2" fmla="*/ 275 w 870"/>
                  <a:gd name="T3" fmla="*/ 0 h 367"/>
                  <a:gd name="T4" fmla="*/ 0 w 870"/>
                  <a:gd name="T5" fmla="*/ 321 h 367"/>
                  <a:gd name="T6" fmla="*/ 646 w 870"/>
                  <a:gd name="T7" fmla="*/ 367 h 367"/>
                  <a:gd name="T8" fmla="*/ 870 w 870"/>
                  <a:gd name="T9" fmla="*/ 2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0" h="367">
                    <a:moveTo>
                      <a:pt x="870" y="27"/>
                    </a:moveTo>
                    <a:lnTo>
                      <a:pt x="275" y="0"/>
                    </a:lnTo>
                    <a:lnTo>
                      <a:pt x="0" y="321"/>
                    </a:lnTo>
                    <a:lnTo>
                      <a:pt x="646" y="367"/>
                    </a:lnTo>
                    <a:lnTo>
                      <a:pt x="870" y="27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Freeform 113"/>
              <p:cNvSpPr>
                <a:spLocks/>
              </p:cNvSpPr>
              <p:nvPr/>
            </p:nvSpPr>
            <p:spPr bwMode="auto">
              <a:xfrm>
                <a:off x="4490" y="3168"/>
                <a:ext cx="328" cy="354"/>
              </a:xfrm>
              <a:custGeom>
                <a:avLst/>
                <a:gdLst>
                  <a:gd name="T0" fmla="*/ 223 w 690"/>
                  <a:gd name="T1" fmla="*/ 0 h 371"/>
                  <a:gd name="T2" fmla="*/ 0 w 690"/>
                  <a:gd name="T3" fmla="*/ 342 h 371"/>
                  <a:gd name="T4" fmla="*/ 411 w 690"/>
                  <a:gd name="T5" fmla="*/ 371 h 371"/>
                  <a:gd name="T6" fmla="*/ 690 w 690"/>
                  <a:gd name="T7" fmla="*/ 371 h 371"/>
                  <a:gd name="T8" fmla="*/ 690 w 690"/>
                  <a:gd name="T9" fmla="*/ 20 h 371"/>
                  <a:gd name="T10" fmla="*/ 223 w 690"/>
                  <a:gd name="T1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0" h="371">
                    <a:moveTo>
                      <a:pt x="223" y="0"/>
                    </a:moveTo>
                    <a:lnTo>
                      <a:pt x="0" y="342"/>
                    </a:lnTo>
                    <a:lnTo>
                      <a:pt x="411" y="371"/>
                    </a:lnTo>
                    <a:lnTo>
                      <a:pt x="690" y="371"/>
                    </a:lnTo>
                    <a:lnTo>
                      <a:pt x="690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66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Freeform 114"/>
              <p:cNvSpPr>
                <a:spLocks/>
              </p:cNvSpPr>
              <p:nvPr/>
            </p:nvSpPr>
            <p:spPr bwMode="auto">
              <a:xfrm>
                <a:off x="2968" y="3079"/>
                <a:ext cx="144" cy="119"/>
              </a:xfrm>
              <a:custGeom>
                <a:avLst/>
                <a:gdLst>
                  <a:gd name="T0" fmla="*/ 0 w 304"/>
                  <a:gd name="T1" fmla="*/ 73 h 125"/>
                  <a:gd name="T2" fmla="*/ 142 w 304"/>
                  <a:gd name="T3" fmla="*/ 125 h 125"/>
                  <a:gd name="T4" fmla="*/ 304 w 304"/>
                  <a:gd name="T5" fmla="*/ 45 h 125"/>
                  <a:gd name="T6" fmla="*/ 156 w 304"/>
                  <a:gd name="T7" fmla="*/ 0 h 125"/>
                  <a:gd name="T8" fmla="*/ 0 w 304"/>
                  <a:gd name="T9" fmla="*/ 7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125">
                    <a:moveTo>
                      <a:pt x="0" y="73"/>
                    </a:moveTo>
                    <a:lnTo>
                      <a:pt x="142" y="125"/>
                    </a:lnTo>
                    <a:lnTo>
                      <a:pt x="304" y="45"/>
                    </a:lnTo>
                    <a:lnTo>
                      <a:pt x="156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Freeform 115"/>
              <p:cNvSpPr>
                <a:spLocks/>
              </p:cNvSpPr>
              <p:nvPr/>
            </p:nvSpPr>
            <p:spPr bwMode="auto">
              <a:xfrm>
                <a:off x="3206" y="3129"/>
                <a:ext cx="153" cy="107"/>
              </a:xfrm>
              <a:custGeom>
                <a:avLst/>
                <a:gdLst>
                  <a:gd name="T0" fmla="*/ 0 w 320"/>
                  <a:gd name="T1" fmla="*/ 72 h 112"/>
                  <a:gd name="T2" fmla="*/ 176 w 320"/>
                  <a:gd name="T3" fmla="*/ 112 h 112"/>
                  <a:gd name="T4" fmla="*/ 320 w 320"/>
                  <a:gd name="T5" fmla="*/ 37 h 112"/>
                  <a:gd name="T6" fmla="*/ 142 w 320"/>
                  <a:gd name="T7" fmla="*/ 0 h 112"/>
                  <a:gd name="T8" fmla="*/ 0 w 320"/>
                  <a:gd name="T9" fmla="*/ 7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12">
                    <a:moveTo>
                      <a:pt x="0" y="72"/>
                    </a:moveTo>
                    <a:lnTo>
                      <a:pt x="176" y="112"/>
                    </a:lnTo>
                    <a:lnTo>
                      <a:pt x="320" y="37"/>
                    </a:lnTo>
                    <a:lnTo>
                      <a:pt x="14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116"/>
              <p:cNvSpPr>
                <a:spLocks/>
              </p:cNvSpPr>
              <p:nvPr/>
            </p:nvSpPr>
            <p:spPr bwMode="auto">
              <a:xfrm>
                <a:off x="3597" y="3160"/>
                <a:ext cx="149" cy="125"/>
              </a:xfrm>
              <a:custGeom>
                <a:avLst/>
                <a:gdLst>
                  <a:gd name="T0" fmla="*/ 115 w 312"/>
                  <a:gd name="T1" fmla="*/ 0 h 131"/>
                  <a:gd name="T2" fmla="*/ 0 w 312"/>
                  <a:gd name="T3" fmla="*/ 80 h 131"/>
                  <a:gd name="T4" fmla="*/ 204 w 312"/>
                  <a:gd name="T5" fmla="*/ 131 h 131"/>
                  <a:gd name="T6" fmla="*/ 312 w 312"/>
                  <a:gd name="T7" fmla="*/ 36 h 131"/>
                  <a:gd name="T8" fmla="*/ 115 w 31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131">
                    <a:moveTo>
                      <a:pt x="115" y="0"/>
                    </a:moveTo>
                    <a:lnTo>
                      <a:pt x="0" y="80"/>
                    </a:lnTo>
                    <a:lnTo>
                      <a:pt x="204" y="131"/>
                    </a:lnTo>
                    <a:lnTo>
                      <a:pt x="312" y="36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17"/>
              <p:cNvSpPr>
                <a:spLocks/>
              </p:cNvSpPr>
              <p:nvPr/>
            </p:nvSpPr>
            <p:spPr bwMode="auto">
              <a:xfrm>
                <a:off x="3022" y="3091"/>
                <a:ext cx="64" cy="52"/>
              </a:xfrm>
              <a:custGeom>
                <a:avLst/>
                <a:gdLst>
                  <a:gd name="T0" fmla="*/ 56 w 137"/>
                  <a:gd name="T1" fmla="*/ 0 h 54"/>
                  <a:gd name="T2" fmla="*/ 137 w 137"/>
                  <a:gd name="T3" fmla="*/ 28 h 54"/>
                  <a:gd name="T4" fmla="*/ 81 w 137"/>
                  <a:gd name="T5" fmla="*/ 54 h 54"/>
                  <a:gd name="T6" fmla="*/ 0 w 137"/>
                  <a:gd name="T7" fmla="*/ 28 h 54"/>
                  <a:gd name="T8" fmla="*/ 56 w 137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54">
                    <a:moveTo>
                      <a:pt x="56" y="0"/>
                    </a:moveTo>
                    <a:lnTo>
                      <a:pt x="137" y="28"/>
                    </a:lnTo>
                    <a:lnTo>
                      <a:pt x="81" y="54"/>
                    </a:lnTo>
                    <a:lnTo>
                      <a:pt x="0" y="2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Freeform 118"/>
              <p:cNvSpPr>
                <a:spLocks/>
              </p:cNvSpPr>
              <p:nvPr/>
            </p:nvSpPr>
            <p:spPr bwMode="auto">
              <a:xfrm>
                <a:off x="3260" y="3143"/>
                <a:ext cx="67" cy="45"/>
              </a:xfrm>
              <a:custGeom>
                <a:avLst/>
                <a:gdLst>
                  <a:gd name="T0" fmla="*/ 51 w 142"/>
                  <a:gd name="T1" fmla="*/ 0 h 48"/>
                  <a:gd name="T2" fmla="*/ 142 w 142"/>
                  <a:gd name="T3" fmla="*/ 20 h 48"/>
                  <a:gd name="T4" fmla="*/ 86 w 142"/>
                  <a:gd name="T5" fmla="*/ 48 h 48"/>
                  <a:gd name="T6" fmla="*/ 0 w 142"/>
                  <a:gd name="T7" fmla="*/ 28 h 48"/>
                  <a:gd name="T8" fmla="*/ 51 w 1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48">
                    <a:moveTo>
                      <a:pt x="51" y="0"/>
                    </a:moveTo>
                    <a:lnTo>
                      <a:pt x="142" y="20"/>
                    </a:lnTo>
                    <a:lnTo>
                      <a:pt x="86" y="48"/>
                    </a:lnTo>
                    <a:lnTo>
                      <a:pt x="0" y="2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Freeform 119"/>
              <p:cNvSpPr>
                <a:spLocks/>
              </p:cNvSpPr>
              <p:nvPr/>
            </p:nvSpPr>
            <p:spPr bwMode="auto">
              <a:xfrm>
                <a:off x="3646" y="3175"/>
                <a:ext cx="67" cy="53"/>
              </a:xfrm>
              <a:custGeom>
                <a:avLst/>
                <a:gdLst>
                  <a:gd name="T0" fmla="*/ 47 w 140"/>
                  <a:gd name="T1" fmla="*/ 0 h 56"/>
                  <a:gd name="T2" fmla="*/ 0 w 140"/>
                  <a:gd name="T3" fmla="*/ 35 h 56"/>
                  <a:gd name="T4" fmla="*/ 99 w 140"/>
                  <a:gd name="T5" fmla="*/ 56 h 56"/>
                  <a:gd name="T6" fmla="*/ 140 w 140"/>
                  <a:gd name="T7" fmla="*/ 17 h 56"/>
                  <a:gd name="T8" fmla="*/ 47 w 1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47" y="0"/>
                    </a:moveTo>
                    <a:lnTo>
                      <a:pt x="0" y="35"/>
                    </a:lnTo>
                    <a:lnTo>
                      <a:pt x="99" y="56"/>
                    </a:lnTo>
                    <a:lnTo>
                      <a:pt x="140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Freeform 120"/>
              <p:cNvSpPr>
                <a:spLocks/>
              </p:cNvSpPr>
              <p:nvPr/>
            </p:nvSpPr>
            <p:spPr bwMode="auto">
              <a:xfrm>
                <a:off x="3144" y="2502"/>
                <a:ext cx="508" cy="792"/>
              </a:xfrm>
              <a:custGeom>
                <a:avLst/>
                <a:gdLst>
                  <a:gd name="T0" fmla="*/ 817 w 1070"/>
                  <a:gd name="T1" fmla="*/ 428 h 831"/>
                  <a:gd name="T2" fmla="*/ 817 w 1070"/>
                  <a:gd name="T3" fmla="*/ 557 h 831"/>
                  <a:gd name="T4" fmla="*/ 1030 w 1070"/>
                  <a:gd name="T5" fmla="*/ 458 h 831"/>
                  <a:gd name="T6" fmla="*/ 1018 w 1070"/>
                  <a:gd name="T7" fmla="*/ 491 h 831"/>
                  <a:gd name="T8" fmla="*/ 1005 w 1070"/>
                  <a:gd name="T9" fmla="*/ 526 h 831"/>
                  <a:gd name="T10" fmla="*/ 985 w 1070"/>
                  <a:gd name="T11" fmla="*/ 558 h 831"/>
                  <a:gd name="T12" fmla="*/ 961 w 1070"/>
                  <a:gd name="T13" fmla="*/ 582 h 831"/>
                  <a:gd name="T14" fmla="*/ 969 w 1070"/>
                  <a:gd name="T15" fmla="*/ 743 h 831"/>
                  <a:gd name="T16" fmla="*/ 690 w 1070"/>
                  <a:gd name="T17" fmla="*/ 821 h 831"/>
                  <a:gd name="T18" fmla="*/ 587 w 1070"/>
                  <a:gd name="T19" fmla="*/ 784 h 831"/>
                  <a:gd name="T20" fmla="*/ 491 w 1070"/>
                  <a:gd name="T21" fmla="*/ 632 h 831"/>
                  <a:gd name="T22" fmla="*/ 516 w 1070"/>
                  <a:gd name="T23" fmla="*/ 595 h 831"/>
                  <a:gd name="T24" fmla="*/ 421 w 1070"/>
                  <a:gd name="T25" fmla="*/ 573 h 831"/>
                  <a:gd name="T26" fmla="*/ 261 w 1070"/>
                  <a:gd name="T27" fmla="*/ 637 h 831"/>
                  <a:gd name="T28" fmla="*/ 164 w 1070"/>
                  <a:gd name="T29" fmla="*/ 652 h 831"/>
                  <a:gd name="T30" fmla="*/ 159 w 1070"/>
                  <a:gd name="T31" fmla="*/ 655 h 831"/>
                  <a:gd name="T32" fmla="*/ 143 w 1070"/>
                  <a:gd name="T33" fmla="*/ 658 h 831"/>
                  <a:gd name="T34" fmla="*/ 117 w 1070"/>
                  <a:gd name="T35" fmla="*/ 659 h 831"/>
                  <a:gd name="T36" fmla="*/ 89 w 1070"/>
                  <a:gd name="T37" fmla="*/ 655 h 831"/>
                  <a:gd name="T38" fmla="*/ 42 w 1070"/>
                  <a:gd name="T39" fmla="*/ 539 h 831"/>
                  <a:gd name="T40" fmla="*/ 91 w 1070"/>
                  <a:gd name="T41" fmla="*/ 520 h 831"/>
                  <a:gd name="T42" fmla="*/ 119 w 1070"/>
                  <a:gd name="T43" fmla="*/ 483 h 831"/>
                  <a:gd name="T44" fmla="*/ 137 w 1070"/>
                  <a:gd name="T45" fmla="*/ 459 h 831"/>
                  <a:gd name="T46" fmla="*/ 180 w 1070"/>
                  <a:gd name="T47" fmla="*/ 431 h 831"/>
                  <a:gd name="T48" fmla="*/ 198 w 1070"/>
                  <a:gd name="T49" fmla="*/ 370 h 831"/>
                  <a:gd name="T50" fmla="*/ 212 w 1070"/>
                  <a:gd name="T51" fmla="*/ 272 h 831"/>
                  <a:gd name="T52" fmla="*/ 230 w 1070"/>
                  <a:gd name="T53" fmla="*/ 264 h 831"/>
                  <a:gd name="T54" fmla="*/ 277 w 1070"/>
                  <a:gd name="T55" fmla="*/ 250 h 831"/>
                  <a:gd name="T56" fmla="*/ 334 w 1070"/>
                  <a:gd name="T57" fmla="*/ 232 h 831"/>
                  <a:gd name="T58" fmla="*/ 394 w 1070"/>
                  <a:gd name="T59" fmla="*/ 221 h 831"/>
                  <a:gd name="T60" fmla="*/ 384 w 1070"/>
                  <a:gd name="T61" fmla="*/ 211 h 831"/>
                  <a:gd name="T62" fmla="*/ 364 w 1070"/>
                  <a:gd name="T63" fmla="*/ 186 h 831"/>
                  <a:gd name="T64" fmla="*/ 344 w 1070"/>
                  <a:gd name="T65" fmla="*/ 154 h 831"/>
                  <a:gd name="T66" fmla="*/ 340 w 1070"/>
                  <a:gd name="T67" fmla="*/ 128 h 831"/>
                  <a:gd name="T68" fmla="*/ 305 w 1070"/>
                  <a:gd name="T69" fmla="*/ 128 h 831"/>
                  <a:gd name="T70" fmla="*/ 303 w 1070"/>
                  <a:gd name="T71" fmla="*/ 82 h 831"/>
                  <a:gd name="T72" fmla="*/ 332 w 1070"/>
                  <a:gd name="T73" fmla="*/ 50 h 831"/>
                  <a:gd name="T74" fmla="*/ 348 w 1070"/>
                  <a:gd name="T75" fmla="*/ 38 h 831"/>
                  <a:gd name="T76" fmla="*/ 376 w 1070"/>
                  <a:gd name="T77" fmla="*/ 21 h 831"/>
                  <a:gd name="T78" fmla="*/ 414 w 1070"/>
                  <a:gd name="T79" fmla="*/ 8 h 831"/>
                  <a:gd name="T80" fmla="*/ 441 w 1070"/>
                  <a:gd name="T81" fmla="*/ 5 h 831"/>
                  <a:gd name="T82" fmla="*/ 481 w 1070"/>
                  <a:gd name="T83" fmla="*/ 1 h 831"/>
                  <a:gd name="T84" fmla="*/ 536 w 1070"/>
                  <a:gd name="T85" fmla="*/ 0 h 831"/>
                  <a:gd name="T86" fmla="*/ 582 w 1070"/>
                  <a:gd name="T87" fmla="*/ 6 h 831"/>
                  <a:gd name="T88" fmla="*/ 593 w 1070"/>
                  <a:gd name="T89" fmla="*/ 12 h 831"/>
                  <a:gd name="T90" fmla="*/ 611 w 1070"/>
                  <a:gd name="T91" fmla="*/ 13 h 831"/>
                  <a:gd name="T92" fmla="*/ 631 w 1070"/>
                  <a:gd name="T93" fmla="*/ 21 h 831"/>
                  <a:gd name="T94" fmla="*/ 643 w 1070"/>
                  <a:gd name="T95" fmla="*/ 44 h 831"/>
                  <a:gd name="T96" fmla="*/ 639 w 1070"/>
                  <a:gd name="T97" fmla="*/ 82 h 831"/>
                  <a:gd name="T98" fmla="*/ 647 w 1070"/>
                  <a:gd name="T99" fmla="*/ 113 h 831"/>
                  <a:gd name="T100" fmla="*/ 653 w 1070"/>
                  <a:gd name="T101" fmla="*/ 173 h 831"/>
                  <a:gd name="T102" fmla="*/ 837 w 1070"/>
                  <a:gd name="T103" fmla="*/ 200 h 831"/>
                  <a:gd name="T104" fmla="*/ 848 w 1070"/>
                  <a:gd name="T105" fmla="*/ 201 h 831"/>
                  <a:gd name="T106" fmla="*/ 876 w 1070"/>
                  <a:gd name="T107" fmla="*/ 208 h 831"/>
                  <a:gd name="T108" fmla="*/ 906 w 1070"/>
                  <a:gd name="T109" fmla="*/ 223 h 831"/>
                  <a:gd name="T110" fmla="*/ 926 w 1070"/>
                  <a:gd name="T111" fmla="*/ 252 h 831"/>
                  <a:gd name="T112" fmla="*/ 993 w 1070"/>
                  <a:gd name="T113" fmla="*/ 314 h 831"/>
                  <a:gd name="T114" fmla="*/ 1044 w 1070"/>
                  <a:gd name="T115" fmla="*/ 342 h 831"/>
                  <a:gd name="T116" fmla="*/ 1052 w 1070"/>
                  <a:gd name="T117" fmla="*/ 370 h 831"/>
                  <a:gd name="T118" fmla="*/ 1070 w 1070"/>
                  <a:gd name="T119" fmla="*/ 403 h 831"/>
                  <a:gd name="T120" fmla="*/ 1040 w 1070"/>
                  <a:gd name="T121" fmla="*/ 426 h 831"/>
                  <a:gd name="T122" fmla="*/ 1038 w 1070"/>
                  <a:gd name="T123" fmla="*/ 436 h 831"/>
                  <a:gd name="T124" fmla="*/ 1030 w 1070"/>
                  <a:gd name="T125" fmla="*/ 458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0" h="831">
                    <a:moveTo>
                      <a:pt x="856" y="457"/>
                    </a:moveTo>
                    <a:lnTo>
                      <a:pt x="817" y="428"/>
                    </a:lnTo>
                    <a:lnTo>
                      <a:pt x="799" y="567"/>
                    </a:lnTo>
                    <a:lnTo>
                      <a:pt x="817" y="557"/>
                    </a:lnTo>
                    <a:lnTo>
                      <a:pt x="856" y="457"/>
                    </a:lnTo>
                    <a:lnTo>
                      <a:pt x="1030" y="458"/>
                    </a:lnTo>
                    <a:lnTo>
                      <a:pt x="1024" y="474"/>
                    </a:lnTo>
                    <a:lnTo>
                      <a:pt x="1018" y="491"/>
                    </a:lnTo>
                    <a:lnTo>
                      <a:pt x="1012" y="508"/>
                    </a:lnTo>
                    <a:lnTo>
                      <a:pt x="1005" y="526"/>
                    </a:lnTo>
                    <a:lnTo>
                      <a:pt x="995" y="543"/>
                    </a:lnTo>
                    <a:lnTo>
                      <a:pt x="985" y="558"/>
                    </a:lnTo>
                    <a:lnTo>
                      <a:pt x="973" y="571"/>
                    </a:lnTo>
                    <a:lnTo>
                      <a:pt x="961" y="582"/>
                    </a:lnTo>
                    <a:lnTo>
                      <a:pt x="973" y="615"/>
                    </a:lnTo>
                    <a:lnTo>
                      <a:pt x="969" y="743"/>
                    </a:lnTo>
                    <a:lnTo>
                      <a:pt x="704" y="773"/>
                    </a:lnTo>
                    <a:lnTo>
                      <a:pt x="690" y="821"/>
                    </a:lnTo>
                    <a:lnTo>
                      <a:pt x="564" y="831"/>
                    </a:lnTo>
                    <a:lnTo>
                      <a:pt x="587" y="784"/>
                    </a:lnTo>
                    <a:lnTo>
                      <a:pt x="514" y="793"/>
                    </a:lnTo>
                    <a:lnTo>
                      <a:pt x="491" y="632"/>
                    </a:lnTo>
                    <a:lnTo>
                      <a:pt x="568" y="632"/>
                    </a:lnTo>
                    <a:lnTo>
                      <a:pt x="516" y="595"/>
                    </a:lnTo>
                    <a:lnTo>
                      <a:pt x="572" y="579"/>
                    </a:lnTo>
                    <a:lnTo>
                      <a:pt x="421" y="573"/>
                    </a:lnTo>
                    <a:lnTo>
                      <a:pt x="309" y="622"/>
                    </a:lnTo>
                    <a:lnTo>
                      <a:pt x="261" y="637"/>
                    </a:lnTo>
                    <a:lnTo>
                      <a:pt x="174" y="630"/>
                    </a:lnTo>
                    <a:lnTo>
                      <a:pt x="164" y="652"/>
                    </a:lnTo>
                    <a:lnTo>
                      <a:pt x="162" y="652"/>
                    </a:lnTo>
                    <a:lnTo>
                      <a:pt x="159" y="655"/>
                    </a:lnTo>
                    <a:lnTo>
                      <a:pt x="151" y="656"/>
                    </a:lnTo>
                    <a:lnTo>
                      <a:pt x="143" y="658"/>
                    </a:lnTo>
                    <a:lnTo>
                      <a:pt x="131" y="659"/>
                    </a:lnTo>
                    <a:lnTo>
                      <a:pt x="117" y="659"/>
                    </a:lnTo>
                    <a:lnTo>
                      <a:pt x="103" y="658"/>
                    </a:lnTo>
                    <a:lnTo>
                      <a:pt x="89" y="655"/>
                    </a:lnTo>
                    <a:lnTo>
                      <a:pt x="0" y="622"/>
                    </a:lnTo>
                    <a:lnTo>
                      <a:pt x="42" y="539"/>
                    </a:lnTo>
                    <a:lnTo>
                      <a:pt x="85" y="527"/>
                    </a:lnTo>
                    <a:lnTo>
                      <a:pt x="91" y="520"/>
                    </a:lnTo>
                    <a:lnTo>
                      <a:pt x="103" y="502"/>
                    </a:lnTo>
                    <a:lnTo>
                      <a:pt x="119" y="483"/>
                    </a:lnTo>
                    <a:lnTo>
                      <a:pt x="133" y="472"/>
                    </a:lnTo>
                    <a:lnTo>
                      <a:pt x="137" y="459"/>
                    </a:lnTo>
                    <a:lnTo>
                      <a:pt x="170" y="432"/>
                    </a:lnTo>
                    <a:lnTo>
                      <a:pt x="180" y="431"/>
                    </a:lnTo>
                    <a:lnTo>
                      <a:pt x="186" y="413"/>
                    </a:lnTo>
                    <a:lnTo>
                      <a:pt x="198" y="370"/>
                    </a:lnTo>
                    <a:lnTo>
                      <a:pt x="210" y="317"/>
                    </a:lnTo>
                    <a:lnTo>
                      <a:pt x="212" y="272"/>
                    </a:lnTo>
                    <a:lnTo>
                      <a:pt x="216" y="270"/>
                    </a:lnTo>
                    <a:lnTo>
                      <a:pt x="230" y="264"/>
                    </a:lnTo>
                    <a:lnTo>
                      <a:pt x="251" y="258"/>
                    </a:lnTo>
                    <a:lnTo>
                      <a:pt x="277" y="250"/>
                    </a:lnTo>
                    <a:lnTo>
                      <a:pt x="305" y="240"/>
                    </a:lnTo>
                    <a:lnTo>
                      <a:pt x="334" y="232"/>
                    </a:lnTo>
                    <a:lnTo>
                      <a:pt x="366" y="225"/>
                    </a:lnTo>
                    <a:lnTo>
                      <a:pt x="394" y="221"/>
                    </a:lnTo>
                    <a:lnTo>
                      <a:pt x="392" y="218"/>
                    </a:lnTo>
                    <a:lnTo>
                      <a:pt x="384" y="211"/>
                    </a:lnTo>
                    <a:lnTo>
                      <a:pt x="374" y="199"/>
                    </a:lnTo>
                    <a:lnTo>
                      <a:pt x="364" y="186"/>
                    </a:lnTo>
                    <a:lnTo>
                      <a:pt x="352" y="170"/>
                    </a:lnTo>
                    <a:lnTo>
                      <a:pt x="344" y="154"/>
                    </a:lnTo>
                    <a:lnTo>
                      <a:pt x="340" y="140"/>
                    </a:lnTo>
                    <a:lnTo>
                      <a:pt x="340" y="128"/>
                    </a:lnTo>
                    <a:lnTo>
                      <a:pt x="309" y="135"/>
                    </a:lnTo>
                    <a:lnTo>
                      <a:pt x="305" y="128"/>
                    </a:lnTo>
                    <a:lnTo>
                      <a:pt x="299" y="109"/>
                    </a:lnTo>
                    <a:lnTo>
                      <a:pt x="303" y="82"/>
                    </a:lnTo>
                    <a:lnTo>
                      <a:pt x="331" y="52"/>
                    </a:lnTo>
                    <a:lnTo>
                      <a:pt x="332" y="50"/>
                    </a:lnTo>
                    <a:lnTo>
                      <a:pt x="338" y="45"/>
                    </a:lnTo>
                    <a:lnTo>
                      <a:pt x="348" y="38"/>
                    </a:lnTo>
                    <a:lnTo>
                      <a:pt x="360" y="30"/>
                    </a:lnTo>
                    <a:lnTo>
                      <a:pt x="376" y="21"/>
                    </a:lnTo>
                    <a:lnTo>
                      <a:pt x="394" y="13"/>
                    </a:lnTo>
                    <a:lnTo>
                      <a:pt x="414" y="8"/>
                    </a:lnTo>
                    <a:lnTo>
                      <a:pt x="435" y="5"/>
                    </a:lnTo>
                    <a:lnTo>
                      <a:pt x="441" y="5"/>
                    </a:lnTo>
                    <a:lnTo>
                      <a:pt x="457" y="3"/>
                    </a:lnTo>
                    <a:lnTo>
                      <a:pt x="481" y="1"/>
                    </a:lnTo>
                    <a:lnTo>
                      <a:pt x="508" y="0"/>
                    </a:lnTo>
                    <a:lnTo>
                      <a:pt x="536" y="0"/>
                    </a:lnTo>
                    <a:lnTo>
                      <a:pt x="562" y="3"/>
                    </a:lnTo>
                    <a:lnTo>
                      <a:pt x="582" y="6"/>
                    </a:lnTo>
                    <a:lnTo>
                      <a:pt x="591" y="12"/>
                    </a:lnTo>
                    <a:lnTo>
                      <a:pt x="593" y="12"/>
                    </a:lnTo>
                    <a:lnTo>
                      <a:pt x="601" y="12"/>
                    </a:lnTo>
                    <a:lnTo>
                      <a:pt x="611" y="13"/>
                    </a:lnTo>
                    <a:lnTo>
                      <a:pt x="621" y="15"/>
                    </a:lnTo>
                    <a:lnTo>
                      <a:pt x="631" y="21"/>
                    </a:lnTo>
                    <a:lnTo>
                      <a:pt x="639" y="30"/>
                    </a:lnTo>
                    <a:lnTo>
                      <a:pt x="643" y="44"/>
                    </a:lnTo>
                    <a:lnTo>
                      <a:pt x="643" y="62"/>
                    </a:lnTo>
                    <a:lnTo>
                      <a:pt x="639" y="82"/>
                    </a:lnTo>
                    <a:lnTo>
                      <a:pt x="653" y="93"/>
                    </a:lnTo>
                    <a:lnTo>
                      <a:pt x="647" y="113"/>
                    </a:lnTo>
                    <a:lnTo>
                      <a:pt x="639" y="175"/>
                    </a:lnTo>
                    <a:lnTo>
                      <a:pt x="653" y="173"/>
                    </a:lnTo>
                    <a:lnTo>
                      <a:pt x="690" y="200"/>
                    </a:lnTo>
                    <a:lnTo>
                      <a:pt x="837" y="200"/>
                    </a:lnTo>
                    <a:lnTo>
                      <a:pt x="841" y="200"/>
                    </a:lnTo>
                    <a:lnTo>
                      <a:pt x="848" y="201"/>
                    </a:lnTo>
                    <a:lnTo>
                      <a:pt x="862" y="203"/>
                    </a:lnTo>
                    <a:lnTo>
                      <a:pt x="876" y="208"/>
                    </a:lnTo>
                    <a:lnTo>
                      <a:pt x="892" y="214"/>
                    </a:lnTo>
                    <a:lnTo>
                      <a:pt x="906" y="223"/>
                    </a:lnTo>
                    <a:lnTo>
                      <a:pt x="918" y="236"/>
                    </a:lnTo>
                    <a:lnTo>
                      <a:pt x="926" y="252"/>
                    </a:lnTo>
                    <a:lnTo>
                      <a:pt x="989" y="299"/>
                    </a:lnTo>
                    <a:lnTo>
                      <a:pt x="993" y="314"/>
                    </a:lnTo>
                    <a:lnTo>
                      <a:pt x="1026" y="339"/>
                    </a:lnTo>
                    <a:lnTo>
                      <a:pt x="1044" y="342"/>
                    </a:lnTo>
                    <a:lnTo>
                      <a:pt x="1046" y="351"/>
                    </a:lnTo>
                    <a:lnTo>
                      <a:pt x="1052" y="370"/>
                    </a:lnTo>
                    <a:lnTo>
                      <a:pt x="1060" y="390"/>
                    </a:lnTo>
                    <a:lnTo>
                      <a:pt x="1070" y="403"/>
                    </a:lnTo>
                    <a:lnTo>
                      <a:pt x="1058" y="421"/>
                    </a:lnTo>
                    <a:lnTo>
                      <a:pt x="1040" y="426"/>
                    </a:lnTo>
                    <a:lnTo>
                      <a:pt x="1040" y="428"/>
                    </a:lnTo>
                    <a:lnTo>
                      <a:pt x="1038" y="436"/>
                    </a:lnTo>
                    <a:lnTo>
                      <a:pt x="1034" y="445"/>
                    </a:lnTo>
                    <a:lnTo>
                      <a:pt x="1030" y="458"/>
                    </a:lnTo>
                    <a:lnTo>
                      <a:pt x="856" y="4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Freeform 121"/>
              <p:cNvSpPr>
                <a:spLocks/>
              </p:cNvSpPr>
              <p:nvPr/>
            </p:nvSpPr>
            <p:spPr bwMode="auto">
              <a:xfrm>
                <a:off x="3443" y="3081"/>
                <a:ext cx="32" cy="161"/>
              </a:xfrm>
              <a:custGeom>
                <a:avLst/>
                <a:gdLst>
                  <a:gd name="T0" fmla="*/ 0 w 65"/>
                  <a:gd name="T1" fmla="*/ 0 h 169"/>
                  <a:gd name="T2" fmla="*/ 26 w 65"/>
                  <a:gd name="T3" fmla="*/ 169 h 169"/>
                  <a:gd name="T4" fmla="*/ 65 w 65"/>
                  <a:gd name="T5" fmla="*/ 156 h 169"/>
                  <a:gd name="T6" fmla="*/ 40 w 65"/>
                  <a:gd name="T7" fmla="*/ 15 h 169"/>
                  <a:gd name="T8" fmla="*/ 0 w 65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69">
                    <a:moveTo>
                      <a:pt x="0" y="0"/>
                    </a:moveTo>
                    <a:lnTo>
                      <a:pt x="26" y="169"/>
                    </a:lnTo>
                    <a:lnTo>
                      <a:pt x="65" y="156"/>
                    </a:lnTo>
                    <a:lnTo>
                      <a:pt x="4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Freeform 122"/>
              <p:cNvSpPr>
                <a:spLocks/>
              </p:cNvSpPr>
              <p:nvPr/>
            </p:nvSpPr>
            <p:spPr bwMode="auto">
              <a:xfrm>
                <a:off x="3475" y="3088"/>
                <a:ext cx="121" cy="135"/>
              </a:xfrm>
              <a:custGeom>
                <a:avLst/>
                <a:gdLst>
                  <a:gd name="T0" fmla="*/ 0 w 257"/>
                  <a:gd name="T1" fmla="*/ 5 h 141"/>
                  <a:gd name="T2" fmla="*/ 24 w 257"/>
                  <a:gd name="T3" fmla="*/ 141 h 141"/>
                  <a:gd name="T4" fmla="*/ 257 w 257"/>
                  <a:gd name="T5" fmla="*/ 118 h 141"/>
                  <a:gd name="T6" fmla="*/ 253 w 257"/>
                  <a:gd name="T7" fmla="*/ 45 h 141"/>
                  <a:gd name="T8" fmla="*/ 226 w 257"/>
                  <a:gd name="T9" fmla="*/ 83 h 141"/>
                  <a:gd name="T10" fmla="*/ 188 w 257"/>
                  <a:gd name="T11" fmla="*/ 88 h 141"/>
                  <a:gd name="T12" fmla="*/ 154 w 257"/>
                  <a:gd name="T13" fmla="*/ 93 h 141"/>
                  <a:gd name="T14" fmla="*/ 133 w 257"/>
                  <a:gd name="T15" fmla="*/ 101 h 141"/>
                  <a:gd name="T16" fmla="*/ 109 w 257"/>
                  <a:gd name="T17" fmla="*/ 93 h 141"/>
                  <a:gd name="T18" fmla="*/ 93 w 257"/>
                  <a:gd name="T19" fmla="*/ 88 h 141"/>
                  <a:gd name="T20" fmla="*/ 83 w 257"/>
                  <a:gd name="T21" fmla="*/ 81 h 141"/>
                  <a:gd name="T22" fmla="*/ 89 w 257"/>
                  <a:gd name="T23" fmla="*/ 0 h 141"/>
                  <a:gd name="T24" fmla="*/ 0 w 257"/>
                  <a:gd name="T25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141">
                    <a:moveTo>
                      <a:pt x="0" y="5"/>
                    </a:moveTo>
                    <a:lnTo>
                      <a:pt x="24" y="141"/>
                    </a:lnTo>
                    <a:lnTo>
                      <a:pt x="257" y="118"/>
                    </a:lnTo>
                    <a:lnTo>
                      <a:pt x="253" y="45"/>
                    </a:lnTo>
                    <a:lnTo>
                      <a:pt x="226" y="83"/>
                    </a:lnTo>
                    <a:lnTo>
                      <a:pt x="188" y="88"/>
                    </a:lnTo>
                    <a:lnTo>
                      <a:pt x="154" y="93"/>
                    </a:lnTo>
                    <a:lnTo>
                      <a:pt x="133" y="101"/>
                    </a:lnTo>
                    <a:lnTo>
                      <a:pt x="109" y="93"/>
                    </a:lnTo>
                    <a:lnTo>
                      <a:pt x="93" y="88"/>
                    </a:lnTo>
                    <a:lnTo>
                      <a:pt x="83" y="81"/>
                    </a:lnTo>
                    <a:lnTo>
                      <a:pt x="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2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123"/>
              <p:cNvSpPr>
                <a:spLocks/>
              </p:cNvSpPr>
              <p:nvPr/>
            </p:nvSpPr>
            <p:spPr bwMode="auto">
              <a:xfrm>
                <a:off x="3403" y="3052"/>
                <a:ext cx="54" cy="50"/>
              </a:xfrm>
              <a:custGeom>
                <a:avLst/>
                <a:gdLst>
                  <a:gd name="T0" fmla="*/ 0 w 113"/>
                  <a:gd name="T1" fmla="*/ 21 h 52"/>
                  <a:gd name="T2" fmla="*/ 77 w 113"/>
                  <a:gd name="T3" fmla="*/ 0 h 52"/>
                  <a:gd name="T4" fmla="*/ 113 w 113"/>
                  <a:gd name="T5" fmla="*/ 28 h 52"/>
                  <a:gd name="T6" fmla="*/ 57 w 113"/>
                  <a:gd name="T7" fmla="*/ 14 h 52"/>
                  <a:gd name="T8" fmla="*/ 65 w 113"/>
                  <a:gd name="T9" fmla="*/ 46 h 52"/>
                  <a:gd name="T10" fmla="*/ 34 w 113"/>
                  <a:gd name="T11" fmla="*/ 52 h 52"/>
                  <a:gd name="T12" fmla="*/ 0 w 113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52">
                    <a:moveTo>
                      <a:pt x="0" y="21"/>
                    </a:moveTo>
                    <a:lnTo>
                      <a:pt x="77" y="0"/>
                    </a:lnTo>
                    <a:lnTo>
                      <a:pt x="113" y="28"/>
                    </a:lnTo>
                    <a:lnTo>
                      <a:pt x="57" y="14"/>
                    </a:lnTo>
                    <a:lnTo>
                      <a:pt x="65" y="46"/>
                    </a:lnTo>
                    <a:lnTo>
                      <a:pt x="34" y="5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Freeform 124"/>
              <p:cNvSpPr>
                <a:spLocks/>
              </p:cNvSpPr>
              <p:nvPr/>
            </p:nvSpPr>
            <p:spPr bwMode="auto">
              <a:xfrm>
                <a:off x="3388" y="3114"/>
                <a:ext cx="34" cy="130"/>
              </a:xfrm>
              <a:custGeom>
                <a:avLst/>
                <a:gdLst>
                  <a:gd name="T0" fmla="*/ 0 w 73"/>
                  <a:gd name="T1" fmla="*/ 0 h 136"/>
                  <a:gd name="T2" fmla="*/ 50 w 73"/>
                  <a:gd name="T3" fmla="*/ 1 h 136"/>
                  <a:gd name="T4" fmla="*/ 73 w 73"/>
                  <a:gd name="T5" fmla="*/ 129 h 136"/>
                  <a:gd name="T6" fmla="*/ 24 w 73"/>
                  <a:gd name="T7" fmla="*/ 136 h 136"/>
                  <a:gd name="T8" fmla="*/ 0 w 73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50" y="1"/>
                    </a:lnTo>
                    <a:lnTo>
                      <a:pt x="73" y="129"/>
                    </a:lnTo>
                    <a:lnTo>
                      <a:pt x="24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Freeform 125"/>
              <p:cNvSpPr>
                <a:spLocks/>
              </p:cNvSpPr>
              <p:nvPr/>
            </p:nvSpPr>
            <p:spPr bwMode="auto">
              <a:xfrm>
                <a:off x="3421" y="3239"/>
                <a:ext cx="49" cy="46"/>
              </a:xfrm>
              <a:custGeom>
                <a:avLst/>
                <a:gdLst>
                  <a:gd name="T0" fmla="*/ 25 w 100"/>
                  <a:gd name="T1" fmla="*/ 4 h 48"/>
                  <a:gd name="T2" fmla="*/ 0 w 100"/>
                  <a:gd name="T3" fmla="*/ 48 h 48"/>
                  <a:gd name="T4" fmla="*/ 90 w 100"/>
                  <a:gd name="T5" fmla="*/ 38 h 48"/>
                  <a:gd name="T6" fmla="*/ 100 w 100"/>
                  <a:gd name="T7" fmla="*/ 5 h 48"/>
                  <a:gd name="T8" fmla="*/ 75 w 100"/>
                  <a:gd name="T9" fmla="*/ 17 h 48"/>
                  <a:gd name="T10" fmla="*/ 49 w 100"/>
                  <a:gd name="T11" fmla="*/ 17 h 48"/>
                  <a:gd name="T12" fmla="*/ 49 w 100"/>
                  <a:gd name="T13" fmla="*/ 0 h 48"/>
                  <a:gd name="T14" fmla="*/ 25 w 100"/>
                  <a:gd name="T1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48">
                    <a:moveTo>
                      <a:pt x="25" y="4"/>
                    </a:moveTo>
                    <a:lnTo>
                      <a:pt x="0" y="48"/>
                    </a:lnTo>
                    <a:lnTo>
                      <a:pt x="90" y="38"/>
                    </a:lnTo>
                    <a:lnTo>
                      <a:pt x="100" y="5"/>
                    </a:lnTo>
                    <a:lnTo>
                      <a:pt x="75" y="17"/>
                    </a:lnTo>
                    <a:lnTo>
                      <a:pt x="49" y="17"/>
                    </a:lnTo>
                    <a:lnTo>
                      <a:pt x="49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Freeform 126"/>
              <p:cNvSpPr>
                <a:spLocks/>
              </p:cNvSpPr>
              <p:nvPr/>
            </p:nvSpPr>
            <p:spPr bwMode="auto">
              <a:xfrm>
                <a:off x="3307" y="2572"/>
                <a:ext cx="140" cy="161"/>
              </a:xfrm>
              <a:custGeom>
                <a:avLst/>
                <a:gdLst>
                  <a:gd name="T0" fmla="*/ 0 w 295"/>
                  <a:gd name="T1" fmla="*/ 34 h 168"/>
                  <a:gd name="T2" fmla="*/ 2 w 295"/>
                  <a:gd name="T3" fmla="*/ 41 h 168"/>
                  <a:gd name="T4" fmla="*/ 8 w 295"/>
                  <a:gd name="T5" fmla="*/ 58 h 168"/>
                  <a:gd name="T6" fmla="*/ 16 w 295"/>
                  <a:gd name="T7" fmla="*/ 76 h 168"/>
                  <a:gd name="T8" fmla="*/ 24 w 295"/>
                  <a:gd name="T9" fmla="*/ 87 h 168"/>
                  <a:gd name="T10" fmla="*/ 30 w 295"/>
                  <a:gd name="T11" fmla="*/ 79 h 168"/>
                  <a:gd name="T12" fmla="*/ 66 w 295"/>
                  <a:gd name="T13" fmla="*/ 79 h 168"/>
                  <a:gd name="T14" fmla="*/ 68 w 295"/>
                  <a:gd name="T15" fmla="*/ 80 h 168"/>
                  <a:gd name="T16" fmla="*/ 75 w 295"/>
                  <a:gd name="T17" fmla="*/ 83 h 168"/>
                  <a:gd name="T18" fmla="*/ 81 w 295"/>
                  <a:gd name="T19" fmla="*/ 89 h 168"/>
                  <a:gd name="T20" fmla="*/ 85 w 295"/>
                  <a:gd name="T21" fmla="*/ 100 h 168"/>
                  <a:gd name="T22" fmla="*/ 85 w 295"/>
                  <a:gd name="T23" fmla="*/ 129 h 168"/>
                  <a:gd name="T24" fmla="*/ 113 w 295"/>
                  <a:gd name="T25" fmla="*/ 130 h 168"/>
                  <a:gd name="T26" fmla="*/ 111 w 295"/>
                  <a:gd name="T27" fmla="*/ 145 h 168"/>
                  <a:gd name="T28" fmla="*/ 115 w 295"/>
                  <a:gd name="T29" fmla="*/ 146 h 168"/>
                  <a:gd name="T30" fmla="*/ 127 w 295"/>
                  <a:gd name="T31" fmla="*/ 147 h 168"/>
                  <a:gd name="T32" fmla="*/ 137 w 295"/>
                  <a:gd name="T33" fmla="*/ 150 h 168"/>
                  <a:gd name="T34" fmla="*/ 141 w 295"/>
                  <a:gd name="T35" fmla="*/ 155 h 168"/>
                  <a:gd name="T36" fmla="*/ 135 w 295"/>
                  <a:gd name="T37" fmla="*/ 157 h 168"/>
                  <a:gd name="T38" fmla="*/ 137 w 295"/>
                  <a:gd name="T39" fmla="*/ 168 h 168"/>
                  <a:gd name="T40" fmla="*/ 166 w 295"/>
                  <a:gd name="T41" fmla="*/ 168 h 168"/>
                  <a:gd name="T42" fmla="*/ 170 w 295"/>
                  <a:gd name="T43" fmla="*/ 166 h 168"/>
                  <a:gd name="T44" fmla="*/ 182 w 295"/>
                  <a:gd name="T45" fmla="*/ 161 h 168"/>
                  <a:gd name="T46" fmla="*/ 198 w 295"/>
                  <a:gd name="T47" fmla="*/ 154 h 168"/>
                  <a:gd name="T48" fmla="*/ 216 w 295"/>
                  <a:gd name="T49" fmla="*/ 143 h 168"/>
                  <a:gd name="T50" fmla="*/ 234 w 295"/>
                  <a:gd name="T51" fmla="*/ 131 h 168"/>
                  <a:gd name="T52" fmla="*/ 249 w 295"/>
                  <a:gd name="T53" fmla="*/ 119 h 168"/>
                  <a:gd name="T54" fmla="*/ 259 w 295"/>
                  <a:gd name="T55" fmla="*/ 105 h 168"/>
                  <a:gd name="T56" fmla="*/ 263 w 295"/>
                  <a:gd name="T57" fmla="*/ 93 h 168"/>
                  <a:gd name="T58" fmla="*/ 265 w 295"/>
                  <a:gd name="T59" fmla="*/ 73 h 168"/>
                  <a:gd name="T60" fmla="*/ 269 w 295"/>
                  <a:gd name="T61" fmla="*/ 73 h 168"/>
                  <a:gd name="T62" fmla="*/ 275 w 295"/>
                  <a:gd name="T63" fmla="*/ 70 h 168"/>
                  <a:gd name="T64" fmla="*/ 281 w 295"/>
                  <a:gd name="T65" fmla="*/ 67 h 168"/>
                  <a:gd name="T66" fmla="*/ 283 w 295"/>
                  <a:gd name="T67" fmla="*/ 60 h 168"/>
                  <a:gd name="T68" fmla="*/ 295 w 295"/>
                  <a:gd name="T69" fmla="*/ 29 h 168"/>
                  <a:gd name="T70" fmla="*/ 283 w 295"/>
                  <a:gd name="T71" fmla="*/ 6 h 168"/>
                  <a:gd name="T72" fmla="*/ 279 w 295"/>
                  <a:gd name="T73" fmla="*/ 4 h 168"/>
                  <a:gd name="T74" fmla="*/ 271 w 295"/>
                  <a:gd name="T75" fmla="*/ 1 h 168"/>
                  <a:gd name="T76" fmla="*/ 261 w 295"/>
                  <a:gd name="T77" fmla="*/ 3 h 168"/>
                  <a:gd name="T78" fmla="*/ 249 w 295"/>
                  <a:gd name="T79" fmla="*/ 15 h 168"/>
                  <a:gd name="T80" fmla="*/ 245 w 295"/>
                  <a:gd name="T81" fmla="*/ 36 h 168"/>
                  <a:gd name="T82" fmla="*/ 236 w 295"/>
                  <a:gd name="T83" fmla="*/ 43 h 168"/>
                  <a:gd name="T84" fmla="*/ 208 w 295"/>
                  <a:gd name="T85" fmla="*/ 15 h 168"/>
                  <a:gd name="T86" fmla="*/ 204 w 295"/>
                  <a:gd name="T87" fmla="*/ 0 h 168"/>
                  <a:gd name="T88" fmla="*/ 200 w 295"/>
                  <a:gd name="T89" fmla="*/ 1 h 168"/>
                  <a:gd name="T90" fmla="*/ 188 w 295"/>
                  <a:gd name="T91" fmla="*/ 5 h 168"/>
                  <a:gd name="T92" fmla="*/ 172 w 295"/>
                  <a:gd name="T93" fmla="*/ 11 h 168"/>
                  <a:gd name="T94" fmla="*/ 151 w 295"/>
                  <a:gd name="T95" fmla="*/ 17 h 168"/>
                  <a:gd name="T96" fmla="*/ 129 w 295"/>
                  <a:gd name="T97" fmla="*/ 23 h 168"/>
                  <a:gd name="T98" fmla="*/ 107 w 295"/>
                  <a:gd name="T99" fmla="*/ 28 h 168"/>
                  <a:gd name="T100" fmla="*/ 89 w 295"/>
                  <a:gd name="T101" fmla="*/ 33 h 168"/>
                  <a:gd name="T102" fmla="*/ 73 w 295"/>
                  <a:gd name="T103" fmla="*/ 35 h 168"/>
                  <a:gd name="T104" fmla="*/ 60 w 295"/>
                  <a:gd name="T105" fmla="*/ 36 h 168"/>
                  <a:gd name="T106" fmla="*/ 36 w 295"/>
                  <a:gd name="T107" fmla="*/ 27 h 168"/>
                  <a:gd name="T108" fmla="*/ 32 w 295"/>
                  <a:gd name="T109" fmla="*/ 27 h 168"/>
                  <a:gd name="T110" fmla="*/ 24 w 295"/>
                  <a:gd name="T111" fmla="*/ 28 h 168"/>
                  <a:gd name="T112" fmla="*/ 12 w 295"/>
                  <a:gd name="T113" fmla="*/ 31 h 168"/>
                  <a:gd name="T114" fmla="*/ 0 w 295"/>
                  <a:gd name="T115" fmla="*/ 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" h="168">
                    <a:moveTo>
                      <a:pt x="0" y="34"/>
                    </a:moveTo>
                    <a:lnTo>
                      <a:pt x="2" y="41"/>
                    </a:lnTo>
                    <a:lnTo>
                      <a:pt x="8" y="58"/>
                    </a:lnTo>
                    <a:lnTo>
                      <a:pt x="16" y="76"/>
                    </a:lnTo>
                    <a:lnTo>
                      <a:pt x="24" y="87"/>
                    </a:lnTo>
                    <a:lnTo>
                      <a:pt x="30" y="79"/>
                    </a:lnTo>
                    <a:lnTo>
                      <a:pt x="66" y="79"/>
                    </a:lnTo>
                    <a:lnTo>
                      <a:pt x="68" y="80"/>
                    </a:lnTo>
                    <a:lnTo>
                      <a:pt x="75" y="83"/>
                    </a:lnTo>
                    <a:lnTo>
                      <a:pt x="81" y="89"/>
                    </a:lnTo>
                    <a:lnTo>
                      <a:pt x="85" y="100"/>
                    </a:lnTo>
                    <a:lnTo>
                      <a:pt x="85" y="129"/>
                    </a:lnTo>
                    <a:lnTo>
                      <a:pt x="113" y="130"/>
                    </a:lnTo>
                    <a:lnTo>
                      <a:pt x="111" y="145"/>
                    </a:lnTo>
                    <a:lnTo>
                      <a:pt x="115" y="146"/>
                    </a:lnTo>
                    <a:lnTo>
                      <a:pt x="127" y="147"/>
                    </a:lnTo>
                    <a:lnTo>
                      <a:pt x="137" y="150"/>
                    </a:lnTo>
                    <a:lnTo>
                      <a:pt x="141" y="155"/>
                    </a:lnTo>
                    <a:lnTo>
                      <a:pt x="135" y="157"/>
                    </a:lnTo>
                    <a:lnTo>
                      <a:pt x="137" y="168"/>
                    </a:lnTo>
                    <a:lnTo>
                      <a:pt x="166" y="168"/>
                    </a:lnTo>
                    <a:lnTo>
                      <a:pt x="170" y="166"/>
                    </a:lnTo>
                    <a:lnTo>
                      <a:pt x="182" y="161"/>
                    </a:lnTo>
                    <a:lnTo>
                      <a:pt x="198" y="154"/>
                    </a:lnTo>
                    <a:lnTo>
                      <a:pt x="216" y="143"/>
                    </a:lnTo>
                    <a:lnTo>
                      <a:pt x="234" y="131"/>
                    </a:lnTo>
                    <a:lnTo>
                      <a:pt x="249" y="119"/>
                    </a:lnTo>
                    <a:lnTo>
                      <a:pt x="259" y="105"/>
                    </a:lnTo>
                    <a:lnTo>
                      <a:pt x="263" y="93"/>
                    </a:lnTo>
                    <a:lnTo>
                      <a:pt x="265" y="73"/>
                    </a:lnTo>
                    <a:lnTo>
                      <a:pt x="269" y="73"/>
                    </a:lnTo>
                    <a:lnTo>
                      <a:pt x="275" y="70"/>
                    </a:lnTo>
                    <a:lnTo>
                      <a:pt x="281" y="67"/>
                    </a:lnTo>
                    <a:lnTo>
                      <a:pt x="283" y="60"/>
                    </a:lnTo>
                    <a:lnTo>
                      <a:pt x="295" y="29"/>
                    </a:lnTo>
                    <a:lnTo>
                      <a:pt x="283" y="6"/>
                    </a:lnTo>
                    <a:lnTo>
                      <a:pt x="279" y="4"/>
                    </a:lnTo>
                    <a:lnTo>
                      <a:pt x="271" y="1"/>
                    </a:lnTo>
                    <a:lnTo>
                      <a:pt x="261" y="3"/>
                    </a:lnTo>
                    <a:lnTo>
                      <a:pt x="249" y="15"/>
                    </a:lnTo>
                    <a:lnTo>
                      <a:pt x="245" y="36"/>
                    </a:lnTo>
                    <a:lnTo>
                      <a:pt x="236" y="43"/>
                    </a:lnTo>
                    <a:lnTo>
                      <a:pt x="208" y="15"/>
                    </a:lnTo>
                    <a:lnTo>
                      <a:pt x="204" y="0"/>
                    </a:lnTo>
                    <a:lnTo>
                      <a:pt x="200" y="1"/>
                    </a:lnTo>
                    <a:lnTo>
                      <a:pt x="188" y="5"/>
                    </a:lnTo>
                    <a:lnTo>
                      <a:pt x="172" y="11"/>
                    </a:lnTo>
                    <a:lnTo>
                      <a:pt x="151" y="17"/>
                    </a:lnTo>
                    <a:lnTo>
                      <a:pt x="129" y="23"/>
                    </a:lnTo>
                    <a:lnTo>
                      <a:pt x="107" y="28"/>
                    </a:lnTo>
                    <a:lnTo>
                      <a:pt x="89" y="33"/>
                    </a:lnTo>
                    <a:lnTo>
                      <a:pt x="73" y="35"/>
                    </a:lnTo>
                    <a:lnTo>
                      <a:pt x="60" y="36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24" y="28"/>
                    </a:lnTo>
                    <a:lnTo>
                      <a:pt x="12" y="3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Freeform 127"/>
              <p:cNvSpPr>
                <a:spLocks/>
              </p:cNvSpPr>
              <p:nvPr/>
            </p:nvSpPr>
            <p:spPr bwMode="auto">
              <a:xfrm>
                <a:off x="3359" y="2637"/>
                <a:ext cx="41" cy="31"/>
              </a:xfrm>
              <a:custGeom>
                <a:avLst/>
                <a:gdLst>
                  <a:gd name="T0" fmla="*/ 0 w 85"/>
                  <a:gd name="T1" fmla="*/ 12 h 32"/>
                  <a:gd name="T2" fmla="*/ 4 w 85"/>
                  <a:gd name="T3" fmla="*/ 12 h 32"/>
                  <a:gd name="T4" fmla="*/ 12 w 85"/>
                  <a:gd name="T5" fmla="*/ 11 h 32"/>
                  <a:gd name="T6" fmla="*/ 22 w 85"/>
                  <a:gd name="T7" fmla="*/ 10 h 32"/>
                  <a:gd name="T8" fmla="*/ 36 w 85"/>
                  <a:gd name="T9" fmla="*/ 8 h 32"/>
                  <a:gd name="T10" fmla="*/ 49 w 85"/>
                  <a:gd name="T11" fmla="*/ 7 h 32"/>
                  <a:gd name="T12" fmla="*/ 63 w 85"/>
                  <a:gd name="T13" fmla="*/ 5 h 32"/>
                  <a:gd name="T14" fmla="*/ 73 w 85"/>
                  <a:gd name="T15" fmla="*/ 2 h 32"/>
                  <a:gd name="T16" fmla="*/ 79 w 85"/>
                  <a:gd name="T17" fmla="*/ 0 h 32"/>
                  <a:gd name="T18" fmla="*/ 81 w 85"/>
                  <a:gd name="T19" fmla="*/ 1 h 32"/>
                  <a:gd name="T20" fmla="*/ 83 w 85"/>
                  <a:gd name="T21" fmla="*/ 5 h 32"/>
                  <a:gd name="T22" fmla="*/ 85 w 85"/>
                  <a:gd name="T23" fmla="*/ 11 h 32"/>
                  <a:gd name="T24" fmla="*/ 83 w 85"/>
                  <a:gd name="T25" fmla="*/ 18 h 32"/>
                  <a:gd name="T26" fmla="*/ 79 w 85"/>
                  <a:gd name="T27" fmla="*/ 20 h 32"/>
                  <a:gd name="T28" fmla="*/ 67 w 85"/>
                  <a:gd name="T29" fmla="*/ 26 h 32"/>
                  <a:gd name="T30" fmla="*/ 49 w 85"/>
                  <a:gd name="T31" fmla="*/ 31 h 32"/>
                  <a:gd name="T32" fmla="*/ 32 w 85"/>
                  <a:gd name="T33" fmla="*/ 32 h 32"/>
                  <a:gd name="T34" fmla="*/ 18 w 85"/>
                  <a:gd name="T35" fmla="*/ 26 h 32"/>
                  <a:gd name="T36" fmla="*/ 2 w 85"/>
                  <a:gd name="T37" fmla="*/ 21 h 32"/>
                  <a:gd name="T38" fmla="*/ 0 w 85"/>
                  <a:gd name="T3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32">
                    <a:moveTo>
                      <a:pt x="0" y="12"/>
                    </a:moveTo>
                    <a:lnTo>
                      <a:pt x="4" y="12"/>
                    </a:lnTo>
                    <a:lnTo>
                      <a:pt x="12" y="11"/>
                    </a:lnTo>
                    <a:lnTo>
                      <a:pt x="22" y="10"/>
                    </a:lnTo>
                    <a:lnTo>
                      <a:pt x="36" y="8"/>
                    </a:lnTo>
                    <a:lnTo>
                      <a:pt x="49" y="7"/>
                    </a:lnTo>
                    <a:lnTo>
                      <a:pt x="63" y="5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3" y="5"/>
                    </a:lnTo>
                    <a:lnTo>
                      <a:pt x="85" y="11"/>
                    </a:lnTo>
                    <a:lnTo>
                      <a:pt x="83" y="18"/>
                    </a:lnTo>
                    <a:lnTo>
                      <a:pt x="79" y="20"/>
                    </a:lnTo>
                    <a:lnTo>
                      <a:pt x="67" y="26"/>
                    </a:lnTo>
                    <a:lnTo>
                      <a:pt x="49" y="31"/>
                    </a:lnTo>
                    <a:lnTo>
                      <a:pt x="32" y="32"/>
                    </a:lnTo>
                    <a:lnTo>
                      <a:pt x="18" y="26"/>
                    </a:lnTo>
                    <a:lnTo>
                      <a:pt x="2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Freeform 128"/>
              <p:cNvSpPr>
                <a:spLocks/>
              </p:cNvSpPr>
              <p:nvPr/>
            </p:nvSpPr>
            <p:spPr bwMode="auto">
              <a:xfrm>
                <a:off x="3429" y="2590"/>
                <a:ext cx="9" cy="28"/>
              </a:xfrm>
              <a:custGeom>
                <a:avLst/>
                <a:gdLst>
                  <a:gd name="T0" fmla="*/ 2 w 20"/>
                  <a:gd name="T1" fmla="*/ 5 h 30"/>
                  <a:gd name="T2" fmla="*/ 0 w 20"/>
                  <a:gd name="T3" fmla="*/ 24 h 30"/>
                  <a:gd name="T4" fmla="*/ 12 w 20"/>
                  <a:gd name="T5" fmla="*/ 30 h 30"/>
                  <a:gd name="T6" fmla="*/ 14 w 20"/>
                  <a:gd name="T7" fmla="*/ 29 h 30"/>
                  <a:gd name="T8" fmla="*/ 16 w 20"/>
                  <a:gd name="T9" fmla="*/ 26 h 30"/>
                  <a:gd name="T10" fmla="*/ 18 w 20"/>
                  <a:gd name="T11" fmla="*/ 20 h 30"/>
                  <a:gd name="T12" fmla="*/ 20 w 20"/>
                  <a:gd name="T13" fmla="*/ 10 h 30"/>
                  <a:gd name="T14" fmla="*/ 20 w 20"/>
                  <a:gd name="T15" fmla="*/ 7 h 30"/>
                  <a:gd name="T16" fmla="*/ 16 w 20"/>
                  <a:gd name="T17" fmla="*/ 3 h 30"/>
                  <a:gd name="T18" fmla="*/ 10 w 20"/>
                  <a:gd name="T19" fmla="*/ 0 h 30"/>
                  <a:gd name="T20" fmla="*/ 2 w 20"/>
                  <a:gd name="T2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0">
                    <a:moveTo>
                      <a:pt x="2" y="5"/>
                    </a:moveTo>
                    <a:lnTo>
                      <a:pt x="0" y="24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Freeform 129"/>
              <p:cNvSpPr>
                <a:spLocks/>
              </p:cNvSpPr>
              <p:nvPr/>
            </p:nvSpPr>
            <p:spPr bwMode="auto">
              <a:xfrm>
                <a:off x="3330" y="2720"/>
                <a:ext cx="21" cy="77"/>
              </a:xfrm>
              <a:custGeom>
                <a:avLst/>
                <a:gdLst>
                  <a:gd name="T0" fmla="*/ 14 w 43"/>
                  <a:gd name="T1" fmla="*/ 0 h 81"/>
                  <a:gd name="T2" fmla="*/ 43 w 43"/>
                  <a:gd name="T3" fmla="*/ 19 h 81"/>
                  <a:gd name="T4" fmla="*/ 0 w 43"/>
                  <a:gd name="T5" fmla="*/ 81 h 81"/>
                  <a:gd name="T6" fmla="*/ 14 w 4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81">
                    <a:moveTo>
                      <a:pt x="14" y="0"/>
                    </a:moveTo>
                    <a:lnTo>
                      <a:pt x="43" y="19"/>
                    </a:lnTo>
                    <a:lnTo>
                      <a:pt x="0" y="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Freeform 130"/>
              <p:cNvSpPr>
                <a:spLocks/>
              </p:cNvSpPr>
              <p:nvPr/>
            </p:nvSpPr>
            <p:spPr bwMode="auto">
              <a:xfrm>
                <a:off x="3234" y="2722"/>
                <a:ext cx="146" cy="323"/>
              </a:xfrm>
              <a:custGeom>
                <a:avLst/>
                <a:gdLst>
                  <a:gd name="T0" fmla="*/ 32 w 309"/>
                  <a:gd name="T1" fmla="*/ 46 h 339"/>
                  <a:gd name="T2" fmla="*/ 38 w 309"/>
                  <a:gd name="T3" fmla="*/ 44 h 339"/>
                  <a:gd name="T4" fmla="*/ 54 w 309"/>
                  <a:gd name="T5" fmla="*/ 40 h 339"/>
                  <a:gd name="T6" fmla="*/ 75 w 309"/>
                  <a:gd name="T7" fmla="*/ 32 h 339"/>
                  <a:gd name="T8" fmla="*/ 103 w 309"/>
                  <a:gd name="T9" fmla="*/ 24 h 339"/>
                  <a:gd name="T10" fmla="*/ 131 w 309"/>
                  <a:gd name="T11" fmla="*/ 16 h 339"/>
                  <a:gd name="T12" fmla="*/ 158 w 309"/>
                  <a:gd name="T13" fmla="*/ 8 h 339"/>
                  <a:gd name="T14" fmla="*/ 182 w 309"/>
                  <a:gd name="T15" fmla="*/ 3 h 339"/>
                  <a:gd name="T16" fmla="*/ 198 w 309"/>
                  <a:gd name="T17" fmla="*/ 0 h 339"/>
                  <a:gd name="T18" fmla="*/ 186 w 309"/>
                  <a:gd name="T19" fmla="*/ 98 h 339"/>
                  <a:gd name="T20" fmla="*/ 208 w 309"/>
                  <a:gd name="T21" fmla="*/ 103 h 339"/>
                  <a:gd name="T22" fmla="*/ 265 w 309"/>
                  <a:gd name="T23" fmla="*/ 64 h 339"/>
                  <a:gd name="T24" fmla="*/ 291 w 309"/>
                  <a:gd name="T25" fmla="*/ 84 h 339"/>
                  <a:gd name="T26" fmla="*/ 301 w 309"/>
                  <a:gd name="T27" fmla="*/ 85 h 339"/>
                  <a:gd name="T28" fmla="*/ 299 w 309"/>
                  <a:gd name="T29" fmla="*/ 95 h 339"/>
                  <a:gd name="T30" fmla="*/ 295 w 309"/>
                  <a:gd name="T31" fmla="*/ 120 h 339"/>
                  <a:gd name="T32" fmla="*/ 291 w 309"/>
                  <a:gd name="T33" fmla="*/ 147 h 339"/>
                  <a:gd name="T34" fmla="*/ 289 w 309"/>
                  <a:gd name="T35" fmla="*/ 167 h 339"/>
                  <a:gd name="T36" fmla="*/ 303 w 309"/>
                  <a:gd name="T37" fmla="*/ 236 h 339"/>
                  <a:gd name="T38" fmla="*/ 309 w 309"/>
                  <a:gd name="T39" fmla="*/ 284 h 339"/>
                  <a:gd name="T40" fmla="*/ 309 w 309"/>
                  <a:gd name="T41" fmla="*/ 339 h 339"/>
                  <a:gd name="T42" fmla="*/ 243 w 309"/>
                  <a:gd name="T43" fmla="*/ 335 h 339"/>
                  <a:gd name="T44" fmla="*/ 156 w 309"/>
                  <a:gd name="T45" fmla="*/ 282 h 339"/>
                  <a:gd name="T46" fmla="*/ 109 w 309"/>
                  <a:gd name="T47" fmla="*/ 91 h 339"/>
                  <a:gd name="T48" fmla="*/ 99 w 309"/>
                  <a:gd name="T49" fmla="*/ 90 h 339"/>
                  <a:gd name="T50" fmla="*/ 99 w 309"/>
                  <a:gd name="T51" fmla="*/ 110 h 339"/>
                  <a:gd name="T52" fmla="*/ 77 w 309"/>
                  <a:gd name="T53" fmla="*/ 101 h 339"/>
                  <a:gd name="T54" fmla="*/ 79 w 309"/>
                  <a:gd name="T55" fmla="*/ 145 h 339"/>
                  <a:gd name="T56" fmla="*/ 85 w 309"/>
                  <a:gd name="T57" fmla="*/ 149 h 339"/>
                  <a:gd name="T58" fmla="*/ 87 w 309"/>
                  <a:gd name="T59" fmla="*/ 172 h 339"/>
                  <a:gd name="T60" fmla="*/ 99 w 309"/>
                  <a:gd name="T61" fmla="*/ 200 h 339"/>
                  <a:gd name="T62" fmla="*/ 65 w 309"/>
                  <a:gd name="T63" fmla="*/ 157 h 339"/>
                  <a:gd name="T64" fmla="*/ 59 w 309"/>
                  <a:gd name="T65" fmla="*/ 166 h 339"/>
                  <a:gd name="T66" fmla="*/ 71 w 309"/>
                  <a:gd name="T67" fmla="*/ 191 h 339"/>
                  <a:gd name="T68" fmla="*/ 48 w 309"/>
                  <a:gd name="T69" fmla="*/ 190 h 339"/>
                  <a:gd name="T70" fmla="*/ 48 w 309"/>
                  <a:gd name="T71" fmla="*/ 194 h 339"/>
                  <a:gd name="T72" fmla="*/ 59 w 309"/>
                  <a:gd name="T73" fmla="*/ 205 h 339"/>
                  <a:gd name="T74" fmla="*/ 57 w 309"/>
                  <a:gd name="T75" fmla="*/ 205 h 339"/>
                  <a:gd name="T76" fmla="*/ 54 w 309"/>
                  <a:gd name="T77" fmla="*/ 204 h 339"/>
                  <a:gd name="T78" fmla="*/ 46 w 309"/>
                  <a:gd name="T79" fmla="*/ 204 h 339"/>
                  <a:gd name="T80" fmla="*/ 38 w 309"/>
                  <a:gd name="T81" fmla="*/ 203 h 339"/>
                  <a:gd name="T82" fmla="*/ 28 w 309"/>
                  <a:gd name="T83" fmla="*/ 202 h 339"/>
                  <a:gd name="T84" fmla="*/ 18 w 309"/>
                  <a:gd name="T85" fmla="*/ 202 h 339"/>
                  <a:gd name="T86" fmla="*/ 8 w 309"/>
                  <a:gd name="T87" fmla="*/ 202 h 339"/>
                  <a:gd name="T88" fmla="*/ 0 w 309"/>
                  <a:gd name="T89" fmla="*/ 202 h 339"/>
                  <a:gd name="T90" fmla="*/ 6 w 309"/>
                  <a:gd name="T91" fmla="*/ 181 h 339"/>
                  <a:gd name="T92" fmla="*/ 20 w 309"/>
                  <a:gd name="T93" fmla="*/ 133 h 339"/>
                  <a:gd name="T94" fmla="*/ 32 w 309"/>
                  <a:gd name="T95" fmla="*/ 81 h 339"/>
                  <a:gd name="T96" fmla="*/ 32 w 309"/>
                  <a:gd name="T97" fmla="*/ 4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9" h="339">
                    <a:moveTo>
                      <a:pt x="32" y="46"/>
                    </a:moveTo>
                    <a:lnTo>
                      <a:pt x="38" y="44"/>
                    </a:lnTo>
                    <a:lnTo>
                      <a:pt x="54" y="40"/>
                    </a:lnTo>
                    <a:lnTo>
                      <a:pt x="75" y="32"/>
                    </a:lnTo>
                    <a:lnTo>
                      <a:pt x="103" y="24"/>
                    </a:lnTo>
                    <a:lnTo>
                      <a:pt x="131" y="16"/>
                    </a:lnTo>
                    <a:lnTo>
                      <a:pt x="158" y="8"/>
                    </a:lnTo>
                    <a:lnTo>
                      <a:pt x="182" y="3"/>
                    </a:lnTo>
                    <a:lnTo>
                      <a:pt x="198" y="0"/>
                    </a:lnTo>
                    <a:lnTo>
                      <a:pt x="186" y="98"/>
                    </a:lnTo>
                    <a:lnTo>
                      <a:pt x="208" y="103"/>
                    </a:lnTo>
                    <a:lnTo>
                      <a:pt x="265" y="64"/>
                    </a:lnTo>
                    <a:lnTo>
                      <a:pt x="291" y="84"/>
                    </a:lnTo>
                    <a:lnTo>
                      <a:pt x="301" y="85"/>
                    </a:lnTo>
                    <a:lnTo>
                      <a:pt x="299" y="95"/>
                    </a:lnTo>
                    <a:lnTo>
                      <a:pt x="295" y="120"/>
                    </a:lnTo>
                    <a:lnTo>
                      <a:pt x="291" y="147"/>
                    </a:lnTo>
                    <a:lnTo>
                      <a:pt x="289" y="167"/>
                    </a:lnTo>
                    <a:lnTo>
                      <a:pt x="303" y="236"/>
                    </a:lnTo>
                    <a:lnTo>
                      <a:pt x="309" y="284"/>
                    </a:lnTo>
                    <a:lnTo>
                      <a:pt x="309" y="339"/>
                    </a:lnTo>
                    <a:lnTo>
                      <a:pt x="243" y="335"/>
                    </a:lnTo>
                    <a:lnTo>
                      <a:pt x="156" y="282"/>
                    </a:lnTo>
                    <a:lnTo>
                      <a:pt x="109" y="91"/>
                    </a:lnTo>
                    <a:lnTo>
                      <a:pt x="99" y="90"/>
                    </a:lnTo>
                    <a:lnTo>
                      <a:pt x="99" y="110"/>
                    </a:lnTo>
                    <a:lnTo>
                      <a:pt x="77" y="101"/>
                    </a:lnTo>
                    <a:lnTo>
                      <a:pt x="79" y="145"/>
                    </a:lnTo>
                    <a:lnTo>
                      <a:pt x="85" y="149"/>
                    </a:lnTo>
                    <a:lnTo>
                      <a:pt x="87" y="172"/>
                    </a:lnTo>
                    <a:lnTo>
                      <a:pt x="99" y="200"/>
                    </a:lnTo>
                    <a:lnTo>
                      <a:pt x="65" y="157"/>
                    </a:lnTo>
                    <a:lnTo>
                      <a:pt x="59" y="166"/>
                    </a:lnTo>
                    <a:lnTo>
                      <a:pt x="71" y="191"/>
                    </a:lnTo>
                    <a:lnTo>
                      <a:pt x="48" y="190"/>
                    </a:lnTo>
                    <a:lnTo>
                      <a:pt x="48" y="194"/>
                    </a:lnTo>
                    <a:lnTo>
                      <a:pt x="59" y="205"/>
                    </a:lnTo>
                    <a:lnTo>
                      <a:pt x="57" y="205"/>
                    </a:lnTo>
                    <a:lnTo>
                      <a:pt x="54" y="204"/>
                    </a:lnTo>
                    <a:lnTo>
                      <a:pt x="46" y="204"/>
                    </a:lnTo>
                    <a:lnTo>
                      <a:pt x="38" y="203"/>
                    </a:lnTo>
                    <a:lnTo>
                      <a:pt x="28" y="202"/>
                    </a:lnTo>
                    <a:lnTo>
                      <a:pt x="18" y="202"/>
                    </a:lnTo>
                    <a:lnTo>
                      <a:pt x="8" y="202"/>
                    </a:lnTo>
                    <a:lnTo>
                      <a:pt x="0" y="202"/>
                    </a:lnTo>
                    <a:lnTo>
                      <a:pt x="6" y="181"/>
                    </a:lnTo>
                    <a:lnTo>
                      <a:pt x="20" y="133"/>
                    </a:lnTo>
                    <a:lnTo>
                      <a:pt x="32" y="81"/>
                    </a:lnTo>
                    <a:lnTo>
                      <a:pt x="32" y="4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Freeform 131"/>
              <p:cNvSpPr>
                <a:spLocks/>
              </p:cNvSpPr>
              <p:nvPr/>
            </p:nvSpPr>
            <p:spPr bwMode="auto">
              <a:xfrm>
                <a:off x="3217" y="2922"/>
                <a:ext cx="64" cy="43"/>
              </a:xfrm>
              <a:custGeom>
                <a:avLst/>
                <a:gdLst>
                  <a:gd name="T0" fmla="*/ 0 w 134"/>
                  <a:gd name="T1" fmla="*/ 17 h 45"/>
                  <a:gd name="T2" fmla="*/ 4 w 134"/>
                  <a:gd name="T3" fmla="*/ 18 h 45"/>
                  <a:gd name="T4" fmla="*/ 11 w 134"/>
                  <a:gd name="T5" fmla="*/ 19 h 45"/>
                  <a:gd name="T6" fmla="*/ 25 w 134"/>
                  <a:gd name="T7" fmla="*/ 22 h 45"/>
                  <a:gd name="T8" fmla="*/ 41 w 134"/>
                  <a:gd name="T9" fmla="*/ 25 h 45"/>
                  <a:gd name="T10" fmla="*/ 59 w 134"/>
                  <a:gd name="T11" fmla="*/ 30 h 45"/>
                  <a:gd name="T12" fmla="*/ 75 w 134"/>
                  <a:gd name="T13" fmla="*/ 35 h 45"/>
                  <a:gd name="T14" fmla="*/ 91 w 134"/>
                  <a:gd name="T15" fmla="*/ 40 h 45"/>
                  <a:gd name="T16" fmla="*/ 102 w 134"/>
                  <a:gd name="T17" fmla="*/ 45 h 45"/>
                  <a:gd name="T18" fmla="*/ 134 w 134"/>
                  <a:gd name="T19" fmla="*/ 21 h 45"/>
                  <a:gd name="T20" fmla="*/ 132 w 134"/>
                  <a:gd name="T21" fmla="*/ 20 h 45"/>
                  <a:gd name="T22" fmla="*/ 124 w 134"/>
                  <a:gd name="T23" fmla="*/ 17 h 45"/>
                  <a:gd name="T24" fmla="*/ 112 w 134"/>
                  <a:gd name="T25" fmla="*/ 14 h 45"/>
                  <a:gd name="T26" fmla="*/ 96 w 134"/>
                  <a:gd name="T27" fmla="*/ 10 h 45"/>
                  <a:gd name="T28" fmla="*/ 79 w 134"/>
                  <a:gd name="T29" fmla="*/ 5 h 45"/>
                  <a:gd name="T30" fmla="*/ 61 w 134"/>
                  <a:gd name="T31" fmla="*/ 2 h 45"/>
                  <a:gd name="T32" fmla="*/ 41 w 134"/>
                  <a:gd name="T33" fmla="*/ 0 h 45"/>
                  <a:gd name="T34" fmla="*/ 23 w 134"/>
                  <a:gd name="T35" fmla="*/ 0 h 45"/>
                  <a:gd name="T36" fmla="*/ 0 w 134"/>
                  <a:gd name="T3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45">
                    <a:moveTo>
                      <a:pt x="0" y="17"/>
                    </a:moveTo>
                    <a:lnTo>
                      <a:pt x="4" y="18"/>
                    </a:lnTo>
                    <a:lnTo>
                      <a:pt x="11" y="19"/>
                    </a:lnTo>
                    <a:lnTo>
                      <a:pt x="25" y="22"/>
                    </a:lnTo>
                    <a:lnTo>
                      <a:pt x="41" y="25"/>
                    </a:lnTo>
                    <a:lnTo>
                      <a:pt x="59" y="30"/>
                    </a:lnTo>
                    <a:lnTo>
                      <a:pt x="75" y="35"/>
                    </a:lnTo>
                    <a:lnTo>
                      <a:pt x="91" y="40"/>
                    </a:lnTo>
                    <a:lnTo>
                      <a:pt x="102" y="45"/>
                    </a:lnTo>
                    <a:lnTo>
                      <a:pt x="134" y="21"/>
                    </a:lnTo>
                    <a:lnTo>
                      <a:pt x="132" y="20"/>
                    </a:lnTo>
                    <a:lnTo>
                      <a:pt x="124" y="17"/>
                    </a:lnTo>
                    <a:lnTo>
                      <a:pt x="112" y="14"/>
                    </a:lnTo>
                    <a:lnTo>
                      <a:pt x="96" y="10"/>
                    </a:lnTo>
                    <a:lnTo>
                      <a:pt x="79" y="5"/>
                    </a:lnTo>
                    <a:lnTo>
                      <a:pt x="61" y="2"/>
                    </a:lnTo>
                    <a:lnTo>
                      <a:pt x="41" y="0"/>
                    </a:lnTo>
                    <a:lnTo>
                      <a:pt x="2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Freeform 132"/>
              <p:cNvSpPr>
                <a:spLocks/>
              </p:cNvSpPr>
              <p:nvPr/>
            </p:nvSpPr>
            <p:spPr bwMode="auto">
              <a:xfrm>
                <a:off x="3192" y="2954"/>
                <a:ext cx="76" cy="55"/>
              </a:xfrm>
              <a:custGeom>
                <a:avLst/>
                <a:gdLst>
                  <a:gd name="T0" fmla="*/ 54 w 160"/>
                  <a:gd name="T1" fmla="*/ 0 h 58"/>
                  <a:gd name="T2" fmla="*/ 58 w 160"/>
                  <a:gd name="T3" fmla="*/ 0 h 58"/>
                  <a:gd name="T4" fmla="*/ 65 w 160"/>
                  <a:gd name="T5" fmla="*/ 1 h 58"/>
                  <a:gd name="T6" fmla="*/ 79 w 160"/>
                  <a:gd name="T7" fmla="*/ 3 h 58"/>
                  <a:gd name="T8" fmla="*/ 95 w 160"/>
                  <a:gd name="T9" fmla="*/ 5 h 58"/>
                  <a:gd name="T10" fmla="*/ 113 w 160"/>
                  <a:gd name="T11" fmla="*/ 9 h 58"/>
                  <a:gd name="T12" fmla="*/ 131 w 160"/>
                  <a:gd name="T13" fmla="*/ 13 h 58"/>
                  <a:gd name="T14" fmla="*/ 146 w 160"/>
                  <a:gd name="T15" fmla="*/ 21 h 58"/>
                  <a:gd name="T16" fmla="*/ 160 w 160"/>
                  <a:gd name="T17" fmla="*/ 29 h 58"/>
                  <a:gd name="T18" fmla="*/ 99 w 160"/>
                  <a:gd name="T19" fmla="*/ 58 h 58"/>
                  <a:gd name="T20" fmla="*/ 0 w 160"/>
                  <a:gd name="T21" fmla="*/ 58 h 58"/>
                  <a:gd name="T22" fmla="*/ 54 w 160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58">
                    <a:moveTo>
                      <a:pt x="54" y="0"/>
                    </a:moveTo>
                    <a:lnTo>
                      <a:pt x="58" y="0"/>
                    </a:lnTo>
                    <a:lnTo>
                      <a:pt x="65" y="1"/>
                    </a:lnTo>
                    <a:lnTo>
                      <a:pt x="79" y="3"/>
                    </a:lnTo>
                    <a:lnTo>
                      <a:pt x="95" y="5"/>
                    </a:lnTo>
                    <a:lnTo>
                      <a:pt x="113" y="9"/>
                    </a:lnTo>
                    <a:lnTo>
                      <a:pt x="131" y="13"/>
                    </a:lnTo>
                    <a:lnTo>
                      <a:pt x="146" y="21"/>
                    </a:lnTo>
                    <a:lnTo>
                      <a:pt x="160" y="29"/>
                    </a:lnTo>
                    <a:lnTo>
                      <a:pt x="99" y="58"/>
                    </a:lnTo>
                    <a:lnTo>
                      <a:pt x="0" y="5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Freeform 133"/>
              <p:cNvSpPr>
                <a:spLocks/>
              </p:cNvSpPr>
              <p:nvPr/>
            </p:nvSpPr>
            <p:spPr bwMode="auto">
              <a:xfrm>
                <a:off x="3153" y="3020"/>
                <a:ext cx="127" cy="102"/>
              </a:xfrm>
              <a:custGeom>
                <a:avLst/>
                <a:gdLst>
                  <a:gd name="T0" fmla="*/ 36 w 267"/>
                  <a:gd name="T1" fmla="*/ 7 h 107"/>
                  <a:gd name="T2" fmla="*/ 40 w 267"/>
                  <a:gd name="T3" fmla="*/ 7 h 107"/>
                  <a:gd name="T4" fmla="*/ 52 w 267"/>
                  <a:gd name="T5" fmla="*/ 6 h 107"/>
                  <a:gd name="T6" fmla="*/ 69 w 267"/>
                  <a:gd name="T7" fmla="*/ 4 h 107"/>
                  <a:gd name="T8" fmla="*/ 89 w 267"/>
                  <a:gd name="T9" fmla="*/ 3 h 107"/>
                  <a:gd name="T10" fmla="*/ 109 w 267"/>
                  <a:gd name="T11" fmla="*/ 1 h 107"/>
                  <a:gd name="T12" fmla="*/ 131 w 267"/>
                  <a:gd name="T13" fmla="*/ 0 h 107"/>
                  <a:gd name="T14" fmla="*/ 148 w 267"/>
                  <a:gd name="T15" fmla="*/ 0 h 107"/>
                  <a:gd name="T16" fmla="*/ 160 w 267"/>
                  <a:gd name="T17" fmla="*/ 0 h 107"/>
                  <a:gd name="T18" fmla="*/ 125 w 267"/>
                  <a:gd name="T19" fmla="*/ 16 h 107"/>
                  <a:gd name="T20" fmla="*/ 267 w 267"/>
                  <a:gd name="T21" fmla="*/ 73 h 107"/>
                  <a:gd name="T22" fmla="*/ 237 w 267"/>
                  <a:gd name="T23" fmla="*/ 85 h 107"/>
                  <a:gd name="T24" fmla="*/ 144 w 267"/>
                  <a:gd name="T25" fmla="*/ 82 h 107"/>
                  <a:gd name="T26" fmla="*/ 127 w 267"/>
                  <a:gd name="T27" fmla="*/ 106 h 107"/>
                  <a:gd name="T28" fmla="*/ 127 w 267"/>
                  <a:gd name="T29" fmla="*/ 106 h 107"/>
                  <a:gd name="T30" fmla="*/ 125 w 267"/>
                  <a:gd name="T31" fmla="*/ 107 h 107"/>
                  <a:gd name="T32" fmla="*/ 119 w 267"/>
                  <a:gd name="T33" fmla="*/ 107 h 107"/>
                  <a:gd name="T34" fmla="*/ 109 w 267"/>
                  <a:gd name="T35" fmla="*/ 106 h 107"/>
                  <a:gd name="T36" fmla="*/ 93 w 267"/>
                  <a:gd name="T37" fmla="*/ 103 h 107"/>
                  <a:gd name="T38" fmla="*/ 71 w 267"/>
                  <a:gd name="T39" fmla="*/ 98 h 107"/>
                  <a:gd name="T40" fmla="*/ 40 w 267"/>
                  <a:gd name="T41" fmla="*/ 87 h 107"/>
                  <a:gd name="T42" fmla="*/ 0 w 267"/>
                  <a:gd name="T43" fmla="*/ 73 h 107"/>
                  <a:gd name="T44" fmla="*/ 36 w 267"/>
                  <a:gd name="T45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07">
                    <a:moveTo>
                      <a:pt x="36" y="7"/>
                    </a:moveTo>
                    <a:lnTo>
                      <a:pt x="40" y="7"/>
                    </a:lnTo>
                    <a:lnTo>
                      <a:pt x="52" y="6"/>
                    </a:lnTo>
                    <a:lnTo>
                      <a:pt x="69" y="4"/>
                    </a:lnTo>
                    <a:lnTo>
                      <a:pt x="89" y="3"/>
                    </a:lnTo>
                    <a:lnTo>
                      <a:pt x="109" y="1"/>
                    </a:lnTo>
                    <a:lnTo>
                      <a:pt x="131" y="0"/>
                    </a:lnTo>
                    <a:lnTo>
                      <a:pt x="148" y="0"/>
                    </a:lnTo>
                    <a:lnTo>
                      <a:pt x="160" y="0"/>
                    </a:lnTo>
                    <a:lnTo>
                      <a:pt x="125" y="16"/>
                    </a:lnTo>
                    <a:lnTo>
                      <a:pt x="267" y="73"/>
                    </a:lnTo>
                    <a:lnTo>
                      <a:pt x="237" y="85"/>
                    </a:lnTo>
                    <a:lnTo>
                      <a:pt x="144" y="82"/>
                    </a:lnTo>
                    <a:lnTo>
                      <a:pt x="127" y="106"/>
                    </a:lnTo>
                    <a:lnTo>
                      <a:pt x="127" y="106"/>
                    </a:lnTo>
                    <a:lnTo>
                      <a:pt x="125" y="107"/>
                    </a:lnTo>
                    <a:lnTo>
                      <a:pt x="119" y="107"/>
                    </a:lnTo>
                    <a:lnTo>
                      <a:pt x="109" y="106"/>
                    </a:lnTo>
                    <a:lnTo>
                      <a:pt x="93" y="103"/>
                    </a:lnTo>
                    <a:lnTo>
                      <a:pt x="71" y="98"/>
                    </a:lnTo>
                    <a:lnTo>
                      <a:pt x="40" y="87"/>
                    </a:lnTo>
                    <a:lnTo>
                      <a:pt x="0" y="73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Freeform 134"/>
              <p:cNvSpPr>
                <a:spLocks/>
              </p:cNvSpPr>
              <p:nvPr/>
            </p:nvSpPr>
            <p:spPr bwMode="auto">
              <a:xfrm>
                <a:off x="3262" y="2995"/>
                <a:ext cx="64" cy="63"/>
              </a:xfrm>
              <a:custGeom>
                <a:avLst/>
                <a:gdLst>
                  <a:gd name="T0" fmla="*/ 70 w 137"/>
                  <a:gd name="T1" fmla="*/ 0 h 66"/>
                  <a:gd name="T2" fmla="*/ 137 w 137"/>
                  <a:gd name="T3" fmla="*/ 39 h 66"/>
                  <a:gd name="T4" fmla="*/ 66 w 137"/>
                  <a:gd name="T5" fmla="*/ 66 h 66"/>
                  <a:gd name="T6" fmla="*/ 0 w 137"/>
                  <a:gd name="T7" fmla="*/ 35 h 66"/>
                  <a:gd name="T8" fmla="*/ 70 w 13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6">
                    <a:moveTo>
                      <a:pt x="70" y="0"/>
                    </a:moveTo>
                    <a:lnTo>
                      <a:pt x="137" y="39"/>
                    </a:lnTo>
                    <a:lnTo>
                      <a:pt x="66" y="66"/>
                    </a:lnTo>
                    <a:lnTo>
                      <a:pt x="0" y="3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135"/>
              <p:cNvSpPr>
                <a:spLocks/>
              </p:cNvSpPr>
              <p:nvPr/>
            </p:nvSpPr>
            <p:spPr bwMode="auto">
              <a:xfrm>
                <a:off x="3382" y="2702"/>
                <a:ext cx="195" cy="352"/>
              </a:xfrm>
              <a:custGeom>
                <a:avLst/>
                <a:gdLst>
                  <a:gd name="T0" fmla="*/ 24 w 412"/>
                  <a:gd name="T1" fmla="*/ 113 h 369"/>
                  <a:gd name="T2" fmla="*/ 8 w 412"/>
                  <a:gd name="T3" fmla="*/ 128 h 369"/>
                  <a:gd name="T4" fmla="*/ 0 w 412"/>
                  <a:gd name="T5" fmla="*/ 178 h 369"/>
                  <a:gd name="T6" fmla="*/ 18 w 412"/>
                  <a:gd name="T7" fmla="*/ 310 h 369"/>
                  <a:gd name="T8" fmla="*/ 78 w 412"/>
                  <a:gd name="T9" fmla="*/ 364 h 369"/>
                  <a:gd name="T10" fmla="*/ 159 w 412"/>
                  <a:gd name="T11" fmla="*/ 368 h 369"/>
                  <a:gd name="T12" fmla="*/ 200 w 412"/>
                  <a:gd name="T13" fmla="*/ 354 h 369"/>
                  <a:gd name="T14" fmla="*/ 190 w 412"/>
                  <a:gd name="T15" fmla="*/ 278 h 369"/>
                  <a:gd name="T16" fmla="*/ 165 w 412"/>
                  <a:gd name="T17" fmla="*/ 227 h 369"/>
                  <a:gd name="T18" fmla="*/ 180 w 412"/>
                  <a:gd name="T19" fmla="*/ 228 h 369"/>
                  <a:gd name="T20" fmla="*/ 206 w 412"/>
                  <a:gd name="T21" fmla="*/ 242 h 369"/>
                  <a:gd name="T22" fmla="*/ 218 w 412"/>
                  <a:gd name="T23" fmla="*/ 189 h 369"/>
                  <a:gd name="T24" fmla="*/ 196 w 412"/>
                  <a:gd name="T25" fmla="*/ 141 h 369"/>
                  <a:gd name="T26" fmla="*/ 198 w 412"/>
                  <a:gd name="T27" fmla="*/ 102 h 369"/>
                  <a:gd name="T28" fmla="*/ 214 w 412"/>
                  <a:gd name="T29" fmla="*/ 107 h 369"/>
                  <a:gd name="T30" fmla="*/ 242 w 412"/>
                  <a:gd name="T31" fmla="*/ 120 h 369"/>
                  <a:gd name="T32" fmla="*/ 279 w 412"/>
                  <a:gd name="T33" fmla="*/ 146 h 369"/>
                  <a:gd name="T34" fmla="*/ 283 w 412"/>
                  <a:gd name="T35" fmla="*/ 165 h 369"/>
                  <a:gd name="T36" fmla="*/ 307 w 412"/>
                  <a:gd name="T37" fmla="*/ 181 h 369"/>
                  <a:gd name="T38" fmla="*/ 329 w 412"/>
                  <a:gd name="T39" fmla="*/ 169 h 369"/>
                  <a:gd name="T40" fmla="*/ 362 w 412"/>
                  <a:gd name="T41" fmla="*/ 153 h 369"/>
                  <a:gd name="T42" fmla="*/ 396 w 412"/>
                  <a:gd name="T43" fmla="*/ 141 h 369"/>
                  <a:gd name="T44" fmla="*/ 392 w 412"/>
                  <a:gd name="T45" fmla="*/ 132 h 369"/>
                  <a:gd name="T46" fmla="*/ 368 w 412"/>
                  <a:gd name="T47" fmla="*/ 128 h 369"/>
                  <a:gd name="T48" fmla="*/ 372 w 412"/>
                  <a:gd name="T49" fmla="*/ 112 h 369"/>
                  <a:gd name="T50" fmla="*/ 348 w 412"/>
                  <a:gd name="T51" fmla="*/ 93 h 369"/>
                  <a:gd name="T52" fmla="*/ 331 w 412"/>
                  <a:gd name="T53" fmla="*/ 84 h 369"/>
                  <a:gd name="T54" fmla="*/ 331 w 412"/>
                  <a:gd name="T55" fmla="*/ 60 h 369"/>
                  <a:gd name="T56" fmla="*/ 346 w 412"/>
                  <a:gd name="T57" fmla="*/ 55 h 369"/>
                  <a:gd name="T58" fmla="*/ 339 w 412"/>
                  <a:gd name="T59" fmla="*/ 41 h 369"/>
                  <a:gd name="T60" fmla="*/ 281 w 412"/>
                  <a:gd name="T61" fmla="*/ 37 h 369"/>
                  <a:gd name="T62" fmla="*/ 297 w 412"/>
                  <a:gd name="T63" fmla="*/ 12 h 369"/>
                  <a:gd name="T64" fmla="*/ 180 w 412"/>
                  <a:gd name="T65" fmla="*/ 0 h 369"/>
                  <a:gd name="T66" fmla="*/ 99 w 412"/>
                  <a:gd name="T67" fmla="*/ 10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2" h="369">
                    <a:moveTo>
                      <a:pt x="42" y="59"/>
                    </a:moveTo>
                    <a:lnTo>
                      <a:pt x="24" y="113"/>
                    </a:lnTo>
                    <a:lnTo>
                      <a:pt x="12" y="120"/>
                    </a:lnTo>
                    <a:lnTo>
                      <a:pt x="8" y="128"/>
                    </a:lnTo>
                    <a:lnTo>
                      <a:pt x="2" y="149"/>
                    </a:lnTo>
                    <a:lnTo>
                      <a:pt x="0" y="178"/>
                    </a:lnTo>
                    <a:lnTo>
                      <a:pt x="6" y="209"/>
                    </a:lnTo>
                    <a:lnTo>
                      <a:pt x="18" y="310"/>
                    </a:lnTo>
                    <a:lnTo>
                      <a:pt x="16" y="361"/>
                    </a:lnTo>
                    <a:lnTo>
                      <a:pt x="78" y="364"/>
                    </a:lnTo>
                    <a:lnTo>
                      <a:pt x="133" y="350"/>
                    </a:lnTo>
                    <a:lnTo>
                      <a:pt x="159" y="368"/>
                    </a:lnTo>
                    <a:lnTo>
                      <a:pt x="200" y="369"/>
                    </a:lnTo>
                    <a:lnTo>
                      <a:pt x="200" y="354"/>
                    </a:lnTo>
                    <a:lnTo>
                      <a:pt x="198" y="319"/>
                    </a:lnTo>
                    <a:lnTo>
                      <a:pt x="190" y="278"/>
                    </a:lnTo>
                    <a:lnTo>
                      <a:pt x="170" y="244"/>
                    </a:lnTo>
                    <a:lnTo>
                      <a:pt x="165" y="227"/>
                    </a:lnTo>
                    <a:lnTo>
                      <a:pt x="169" y="227"/>
                    </a:lnTo>
                    <a:lnTo>
                      <a:pt x="180" y="228"/>
                    </a:lnTo>
                    <a:lnTo>
                      <a:pt x="194" y="232"/>
                    </a:lnTo>
                    <a:lnTo>
                      <a:pt x="206" y="242"/>
                    </a:lnTo>
                    <a:lnTo>
                      <a:pt x="230" y="234"/>
                    </a:lnTo>
                    <a:lnTo>
                      <a:pt x="218" y="189"/>
                    </a:lnTo>
                    <a:lnTo>
                      <a:pt x="232" y="189"/>
                    </a:lnTo>
                    <a:lnTo>
                      <a:pt x="196" y="141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204" y="104"/>
                    </a:lnTo>
                    <a:lnTo>
                      <a:pt x="214" y="107"/>
                    </a:lnTo>
                    <a:lnTo>
                      <a:pt x="226" y="111"/>
                    </a:lnTo>
                    <a:lnTo>
                      <a:pt x="242" y="120"/>
                    </a:lnTo>
                    <a:lnTo>
                      <a:pt x="259" y="131"/>
                    </a:lnTo>
                    <a:lnTo>
                      <a:pt x="279" y="146"/>
                    </a:lnTo>
                    <a:lnTo>
                      <a:pt x="301" y="166"/>
                    </a:lnTo>
                    <a:lnTo>
                      <a:pt x="283" y="165"/>
                    </a:lnTo>
                    <a:lnTo>
                      <a:pt x="303" y="183"/>
                    </a:lnTo>
                    <a:lnTo>
                      <a:pt x="307" y="181"/>
                    </a:lnTo>
                    <a:lnTo>
                      <a:pt x="315" y="176"/>
                    </a:lnTo>
                    <a:lnTo>
                      <a:pt x="329" y="169"/>
                    </a:lnTo>
                    <a:lnTo>
                      <a:pt x="344" y="162"/>
                    </a:lnTo>
                    <a:lnTo>
                      <a:pt x="362" y="153"/>
                    </a:lnTo>
                    <a:lnTo>
                      <a:pt x="380" y="146"/>
                    </a:lnTo>
                    <a:lnTo>
                      <a:pt x="396" y="141"/>
                    </a:lnTo>
                    <a:lnTo>
                      <a:pt x="412" y="137"/>
                    </a:lnTo>
                    <a:lnTo>
                      <a:pt x="392" y="132"/>
                    </a:lnTo>
                    <a:lnTo>
                      <a:pt x="384" y="129"/>
                    </a:lnTo>
                    <a:lnTo>
                      <a:pt x="368" y="128"/>
                    </a:lnTo>
                    <a:lnTo>
                      <a:pt x="370" y="123"/>
                    </a:lnTo>
                    <a:lnTo>
                      <a:pt x="372" y="112"/>
                    </a:lnTo>
                    <a:lnTo>
                      <a:pt x="368" y="101"/>
                    </a:lnTo>
                    <a:lnTo>
                      <a:pt x="348" y="93"/>
                    </a:lnTo>
                    <a:lnTo>
                      <a:pt x="342" y="91"/>
                    </a:lnTo>
                    <a:lnTo>
                      <a:pt x="331" y="84"/>
                    </a:lnTo>
                    <a:lnTo>
                      <a:pt x="323" y="73"/>
                    </a:lnTo>
                    <a:lnTo>
                      <a:pt x="331" y="60"/>
                    </a:lnTo>
                    <a:lnTo>
                      <a:pt x="337" y="59"/>
                    </a:lnTo>
                    <a:lnTo>
                      <a:pt x="346" y="55"/>
                    </a:lnTo>
                    <a:lnTo>
                      <a:pt x="350" y="49"/>
                    </a:lnTo>
                    <a:lnTo>
                      <a:pt x="339" y="41"/>
                    </a:lnTo>
                    <a:lnTo>
                      <a:pt x="281" y="41"/>
                    </a:lnTo>
                    <a:lnTo>
                      <a:pt x="281" y="37"/>
                    </a:lnTo>
                    <a:lnTo>
                      <a:pt x="285" y="26"/>
                    </a:lnTo>
                    <a:lnTo>
                      <a:pt x="297" y="12"/>
                    </a:lnTo>
                    <a:lnTo>
                      <a:pt x="327" y="0"/>
                    </a:lnTo>
                    <a:lnTo>
                      <a:pt x="180" y="0"/>
                    </a:lnTo>
                    <a:lnTo>
                      <a:pt x="109" y="100"/>
                    </a:lnTo>
                    <a:lnTo>
                      <a:pt x="99" y="103"/>
                    </a:lnTo>
                    <a:lnTo>
                      <a:pt x="42" y="5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Freeform 136"/>
              <p:cNvSpPr>
                <a:spLocks/>
              </p:cNvSpPr>
              <p:nvPr/>
            </p:nvSpPr>
            <p:spPr bwMode="auto">
              <a:xfrm>
                <a:off x="3539" y="2837"/>
                <a:ext cx="99" cy="76"/>
              </a:xfrm>
              <a:custGeom>
                <a:avLst/>
                <a:gdLst>
                  <a:gd name="T0" fmla="*/ 189 w 207"/>
                  <a:gd name="T1" fmla="*/ 0 h 79"/>
                  <a:gd name="T2" fmla="*/ 185 w 207"/>
                  <a:gd name="T3" fmla="*/ 0 h 79"/>
                  <a:gd name="T4" fmla="*/ 176 w 207"/>
                  <a:gd name="T5" fmla="*/ 0 h 79"/>
                  <a:gd name="T6" fmla="*/ 162 w 207"/>
                  <a:gd name="T7" fmla="*/ 0 h 79"/>
                  <a:gd name="T8" fmla="*/ 144 w 207"/>
                  <a:gd name="T9" fmla="*/ 0 h 79"/>
                  <a:gd name="T10" fmla="*/ 126 w 207"/>
                  <a:gd name="T11" fmla="*/ 1 h 79"/>
                  <a:gd name="T12" fmla="*/ 104 w 207"/>
                  <a:gd name="T13" fmla="*/ 3 h 79"/>
                  <a:gd name="T14" fmla="*/ 87 w 207"/>
                  <a:gd name="T15" fmla="*/ 6 h 79"/>
                  <a:gd name="T16" fmla="*/ 69 w 207"/>
                  <a:gd name="T17" fmla="*/ 10 h 79"/>
                  <a:gd name="T18" fmla="*/ 67 w 207"/>
                  <a:gd name="T19" fmla="*/ 11 h 79"/>
                  <a:gd name="T20" fmla="*/ 59 w 207"/>
                  <a:gd name="T21" fmla="*/ 13 h 79"/>
                  <a:gd name="T22" fmla="*/ 49 w 207"/>
                  <a:gd name="T23" fmla="*/ 17 h 79"/>
                  <a:gd name="T24" fmla="*/ 37 w 207"/>
                  <a:gd name="T25" fmla="*/ 21 h 79"/>
                  <a:gd name="T26" fmla="*/ 25 w 207"/>
                  <a:gd name="T27" fmla="*/ 26 h 79"/>
                  <a:gd name="T28" fmla="*/ 15 w 207"/>
                  <a:gd name="T29" fmla="*/ 30 h 79"/>
                  <a:gd name="T30" fmla="*/ 6 w 207"/>
                  <a:gd name="T31" fmla="*/ 35 h 79"/>
                  <a:gd name="T32" fmla="*/ 2 w 207"/>
                  <a:gd name="T33" fmla="*/ 40 h 79"/>
                  <a:gd name="T34" fmla="*/ 0 w 207"/>
                  <a:gd name="T35" fmla="*/ 49 h 79"/>
                  <a:gd name="T36" fmla="*/ 27 w 207"/>
                  <a:gd name="T37" fmla="*/ 79 h 79"/>
                  <a:gd name="T38" fmla="*/ 29 w 207"/>
                  <a:gd name="T39" fmla="*/ 78 h 79"/>
                  <a:gd name="T40" fmla="*/ 39 w 207"/>
                  <a:gd name="T41" fmla="*/ 74 h 79"/>
                  <a:gd name="T42" fmla="*/ 51 w 207"/>
                  <a:gd name="T43" fmla="*/ 70 h 79"/>
                  <a:gd name="T44" fmla="*/ 65 w 207"/>
                  <a:gd name="T45" fmla="*/ 66 h 79"/>
                  <a:gd name="T46" fmla="*/ 81 w 207"/>
                  <a:gd name="T47" fmla="*/ 62 h 79"/>
                  <a:gd name="T48" fmla="*/ 98 w 207"/>
                  <a:gd name="T49" fmla="*/ 58 h 79"/>
                  <a:gd name="T50" fmla="*/ 114 w 207"/>
                  <a:gd name="T51" fmla="*/ 55 h 79"/>
                  <a:gd name="T52" fmla="*/ 128 w 207"/>
                  <a:gd name="T53" fmla="*/ 54 h 79"/>
                  <a:gd name="T54" fmla="*/ 197 w 207"/>
                  <a:gd name="T55" fmla="*/ 53 h 79"/>
                  <a:gd name="T56" fmla="*/ 199 w 207"/>
                  <a:gd name="T57" fmla="*/ 51 h 79"/>
                  <a:gd name="T58" fmla="*/ 203 w 207"/>
                  <a:gd name="T59" fmla="*/ 45 h 79"/>
                  <a:gd name="T60" fmla="*/ 207 w 207"/>
                  <a:gd name="T61" fmla="*/ 38 h 79"/>
                  <a:gd name="T62" fmla="*/ 203 w 207"/>
                  <a:gd name="T63" fmla="*/ 29 h 79"/>
                  <a:gd name="T64" fmla="*/ 201 w 207"/>
                  <a:gd name="T65" fmla="*/ 29 h 79"/>
                  <a:gd name="T66" fmla="*/ 193 w 207"/>
                  <a:gd name="T67" fmla="*/ 29 h 79"/>
                  <a:gd name="T68" fmla="*/ 181 w 207"/>
                  <a:gd name="T69" fmla="*/ 29 h 79"/>
                  <a:gd name="T70" fmla="*/ 168 w 207"/>
                  <a:gd name="T71" fmla="*/ 28 h 79"/>
                  <a:gd name="T72" fmla="*/ 154 w 207"/>
                  <a:gd name="T73" fmla="*/ 29 h 79"/>
                  <a:gd name="T74" fmla="*/ 142 w 207"/>
                  <a:gd name="T75" fmla="*/ 29 h 79"/>
                  <a:gd name="T76" fmla="*/ 130 w 207"/>
                  <a:gd name="T77" fmla="*/ 30 h 79"/>
                  <a:gd name="T78" fmla="*/ 124 w 207"/>
                  <a:gd name="T79" fmla="*/ 31 h 79"/>
                  <a:gd name="T80" fmla="*/ 126 w 207"/>
                  <a:gd name="T81" fmla="*/ 21 h 79"/>
                  <a:gd name="T82" fmla="*/ 128 w 207"/>
                  <a:gd name="T83" fmla="*/ 20 h 79"/>
                  <a:gd name="T84" fmla="*/ 132 w 207"/>
                  <a:gd name="T85" fmla="*/ 19 h 79"/>
                  <a:gd name="T86" fmla="*/ 138 w 207"/>
                  <a:gd name="T87" fmla="*/ 17 h 79"/>
                  <a:gd name="T88" fmla="*/ 148 w 207"/>
                  <a:gd name="T89" fmla="*/ 13 h 79"/>
                  <a:gd name="T90" fmla="*/ 156 w 207"/>
                  <a:gd name="T91" fmla="*/ 11 h 79"/>
                  <a:gd name="T92" fmla="*/ 166 w 207"/>
                  <a:gd name="T93" fmla="*/ 9 h 79"/>
                  <a:gd name="T94" fmla="*/ 176 w 207"/>
                  <a:gd name="T95" fmla="*/ 8 h 79"/>
                  <a:gd name="T96" fmla="*/ 185 w 207"/>
                  <a:gd name="T97" fmla="*/ 7 h 79"/>
                  <a:gd name="T98" fmla="*/ 189 w 207"/>
                  <a:gd name="T9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79">
                    <a:moveTo>
                      <a:pt x="189" y="0"/>
                    </a:moveTo>
                    <a:lnTo>
                      <a:pt x="185" y="0"/>
                    </a:lnTo>
                    <a:lnTo>
                      <a:pt x="176" y="0"/>
                    </a:lnTo>
                    <a:lnTo>
                      <a:pt x="162" y="0"/>
                    </a:lnTo>
                    <a:lnTo>
                      <a:pt x="144" y="0"/>
                    </a:lnTo>
                    <a:lnTo>
                      <a:pt x="126" y="1"/>
                    </a:lnTo>
                    <a:lnTo>
                      <a:pt x="104" y="3"/>
                    </a:lnTo>
                    <a:lnTo>
                      <a:pt x="87" y="6"/>
                    </a:lnTo>
                    <a:lnTo>
                      <a:pt x="69" y="10"/>
                    </a:lnTo>
                    <a:lnTo>
                      <a:pt x="67" y="11"/>
                    </a:lnTo>
                    <a:lnTo>
                      <a:pt x="59" y="13"/>
                    </a:lnTo>
                    <a:lnTo>
                      <a:pt x="49" y="17"/>
                    </a:lnTo>
                    <a:lnTo>
                      <a:pt x="37" y="21"/>
                    </a:lnTo>
                    <a:lnTo>
                      <a:pt x="25" y="26"/>
                    </a:lnTo>
                    <a:lnTo>
                      <a:pt x="15" y="30"/>
                    </a:lnTo>
                    <a:lnTo>
                      <a:pt x="6" y="35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7" y="79"/>
                    </a:lnTo>
                    <a:lnTo>
                      <a:pt x="29" y="78"/>
                    </a:lnTo>
                    <a:lnTo>
                      <a:pt x="39" y="74"/>
                    </a:lnTo>
                    <a:lnTo>
                      <a:pt x="51" y="70"/>
                    </a:lnTo>
                    <a:lnTo>
                      <a:pt x="65" y="66"/>
                    </a:lnTo>
                    <a:lnTo>
                      <a:pt x="81" y="62"/>
                    </a:lnTo>
                    <a:lnTo>
                      <a:pt x="98" y="58"/>
                    </a:lnTo>
                    <a:lnTo>
                      <a:pt x="114" y="55"/>
                    </a:lnTo>
                    <a:lnTo>
                      <a:pt x="128" y="54"/>
                    </a:lnTo>
                    <a:lnTo>
                      <a:pt x="197" y="53"/>
                    </a:lnTo>
                    <a:lnTo>
                      <a:pt x="199" y="51"/>
                    </a:lnTo>
                    <a:lnTo>
                      <a:pt x="203" y="45"/>
                    </a:lnTo>
                    <a:lnTo>
                      <a:pt x="207" y="38"/>
                    </a:lnTo>
                    <a:lnTo>
                      <a:pt x="203" y="29"/>
                    </a:lnTo>
                    <a:lnTo>
                      <a:pt x="201" y="29"/>
                    </a:lnTo>
                    <a:lnTo>
                      <a:pt x="193" y="29"/>
                    </a:lnTo>
                    <a:lnTo>
                      <a:pt x="181" y="29"/>
                    </a:lnTo>
                    <a:lnTo>
                      <a:pt x="168" y="28"/>
                    </a:lnTo>
                    <a:lnTo>
                      <a:pt x="154" y="29"/>
                    </a:lnTo>
                    <a:lnTo>
                      <a:pt x="142" y="29"/>
                    </a:lnTo>
                    <a:lnTo>
                      <a:pt x="130" y="30"/>
                    </a:lnTo>
                    <a:lnTo>
                      <a:pt x="124" y="31"/>
                    </a:lnTo>
                    <a:lnTo>
                      <a:pt x="126" y="21"/>
                    </a:lnTo>
                    <a:lnTo>
                      <a:pt x="128" y="20"/>
                    </a:lnTo>
                    <a:lnTo>
                      <a:pt x="132" y="19"/>
                    </a:lnTo>
                    <a:lnTo>
                      <a:pt x="138" y="17"/>
                    </a:lnTo>
                    <a:lnTo>
                      <a:pt x="148" y="13"/>
                    </a:lnTo>
                    <a:lnTo>
                      <a:pt x="156" y="11"/>
                    </a:lnTo>
                    <a:lnTo>
                      <a:pt x="166" y="9"/>
                    </a:lnTo>
                    <a:lnTo>
                      <a:pt x="176" y="8"/>
                    </a:lnTo>
                    <a:lnTo>
                      <a:pt x="185" y="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Freeform 137"/>
              <p:cNvSpPr>
                <a:spLocks/>
              </p:cNvSpPr>
              <p:nvPr/>
            </p:nvSpPr>
            <p:spPr bwMode="auto">
              <a:xfrm>
                <a:off x="3504" y="2903"/>
                <a:ext cx="122" cy="229"/>
              </a:xfrm>
              <a:custGeom>
                <a:avLst/>
                <a:gdLst>
                  <a:gd name="T0" fmla="*/ 125 w 255"/>
                  <a:gd name="T1" fmla="*/ 22 h 240"/>
                  <a:gd name="T2" fmla="*/ 129 w 255"/>
                  <a:gd name="T3" fmla="*/ 21 h 240"/>
                  <a:gd name="T4" fmla="*/ 141 w 255"/>
                  <a:gd name="T5" fmla="*/ 17 h 240"/>
                  <a:gd name="T6" fmla="*/ 157 w 255"/>
                  <a:gd name="T7" fmla="*/ 13 h 240"/>
                  <a:gd name="T8" fmla="*/ 176 w 255"/>
                  <a:gd name="T9" fmla="*/ 7 h 240"/>
                  <a:gd name="T10" fmla="*/ 198 w 255"/>
                  <a:gd name="T11" fmla="*/ 3 h 240"/>
                  <a:gd name="T12" fmla="*/ 220 w 255"/>
                  <a:gd name="T13" fmla="*/ 0 h 240"/>
                  <a:gd name="T14" fmla="*/ 240 w 255"/>
                  <a:gd name="T15" fmla="*/ 0 h 240"/>
                  <a:gd name="T16" fmla="*/ 255 w 255"/>
                  <a:gd name="T17" fmla="*/ 3 h 240"/>
                  <a:gd name="T18" fmla="*/ 255 w 255"/>
                  <a:gd name="T19" fmla="*/ 7 h 240"/>
                  <a:gd name="T20" fmla="*/ 252 w 255"/>
                  <a:gd name="T21" fmla="*/ 19 h 240"/>
                  <a:gd name="T22" fmla="*/ 248 w 255"/>
                  <a:gd name="T23" fmla="*/ 37 h 240"/>
                  <a:gd name="T24" fmla="*/ 242 w 255"/>
                  <a:gd name="T25" fmla="*/ 58 h 240"/>
                  <a:gd name="T26" fmla="*/ 232 w 255"/>
                  <a:gd name="T27" fmla="*/ 82 h 240"/>
                  <a:gd name="T28" fmla="*/ 222 w 255"/>
                  <a:gd name="T29" fmla="*/ 105 h 240"/>
                  <a:gd name="T30" fmla="*/ 208 w 255"/>
                  <a:gd name="T31" fmla="*/ 127 h 240"/>
                  <a:gd name="T32" fmla="*/ 192 w 255"/>
                  <a:gd name="T33" fmla="*/ 145 h 240"/>
                  <a:gd name="T34" fmla="*/ 167 w 255"/>
                  <a:gd name="T35" fmla="*/ 147 h 240"/>
                  <a:gd name="T36" fmla="*/ 167 w 255"/>
                  <a:gd name="T37" fmla="*/ 152 h 240"/>
                  <a:gd name="T38" fmla="*/ 170 w 255"/>
                  <a:gd name="T39" fmla="*/ 156 h 240"/>
                  <a:gd name="T40" fmla="*/ 182 w 255"/>
                  <a:gd name="T41" fmla="*/ 166 h 240"/>
                  <a:gd name="T42" fmla="*/ 192 w 255"/>
                  <a:gd name="T43" fmla="*/ 179 h 240"/>
                  <a:gd name="T44" fmla="*/ 194 w 255"/>
                  <a:gd name="T45" fmla="*/ 192 h 240"/>
                  <a:gd name="T46" fmla="*/ 74 w 255"/>
                  <a:gd name="T47" fmla="*/ 192 h 240"/>
                  <a:gd name="T48" fmla="*/ 46 w 255"/>
                  <a:gd name="T49" fmla="*/ 240 h 240"/>
                  <a:gd name="T50" fmla="*/ 42 w 255"/>
                  <a:gd name="T51" fmla="*/ 237 h 240"/>
                  <a:gd name="T52" fmla="*/ 50 w 255"/>
                  <a:gd name="T53" fmla="*/ 183 h 240"/>
                  <a:gd name="T54" fmla="*/ 36 w 255"/>
                  <a:gd name="T55" fmla="*/ 178 h 240"/>
                  <a:gd name="T56" fmla="*/ 32 w 255"/>
                  <a:gd name="T57" fmla="*/ 184 h 240"/>
                  <a:gd name="T58" fmla="*/ 0 w 255"/>
                  <a:gd name="T59" fmla="*/ 184 h 240"/>
                  <a:gd name="T60" fmla="*/ 2 w 255"/>
                  <a:gd name="T61" fmla="*/ 181 h 240"/>
                  <a:gd name="T62" fmla="*/ 8 w 255"/>
                  <a:gd name="T63" fmla="*/ 174 h 240"/>
                  <a:gd name="T64" fmla="*/ 16 w 255"/>
                  <a:gd name="T65" fmla="*/ 166 h 240"/>
                  <a:gd name="T66" fmla="*/ 22 w 255"/>
                  <a:gd name="T67" fmla="*/ 161 h 240"/>
                  <a:gd name="T68" fmla="*/ 68 w 255"/>
                  <a:gd name="T69" fmla="*/ 147 h 240"/>
                  <a:gd name="T70" fmla="*/ 125 w 255"/>
                  <a:gd name="T71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" h="240">
                    <a:moveTo>
                      <a:pt x="125" y="22"/>
                    </a:moveTo>
                    <a:lnTo>
                      <a:pt x="129" y="21"/>
                    </a:lnTo>
                    <a:lnTo>
                      <a:pt x="141" y="17"/>
                    </a:lnTo>
                    <a:lnTo>
                      <a:pt x="157" y="13"/>
                    </a:lnTo>
                    <a:lnTo>
                      <a:pt x="176" y="7"/>
                    </a:lnTo>
                    <a:lnTo>
                      <a:pt x="198" y="3"/>
                    </a:lnTo>
                    <a:lnTo>
                      <a:pt x="220" y="0"/>
                    </a:lnTo>
                    <a:lnTo>
                      <a:pt x="240" y="0"/>
                    </a:lnTo>
                    <a:lnTo>
                      <a:pt x="255" y="3"/>
                    </a:lnTo>
                    <a:lnTo>
                      <a:pt x="255" y="7"/>
                    </a:lnTo>
                    <a:lnTo>
                      <a:pt x="252" y="19"/>
                    </a:lnTo>
                    <a:lnTo>
                      <a:pt x="248" y="37"/>
                    </a:lnTo>
                    <a:lnTo>
                      <a:pt x="242" y="58"/>
                    </a:lnTo>
                    <a:lnTo>
                      <a:pt x="232" y="82"/>
                    </a:lnTo>
                    <a:lnTo>
                      <a:pt x="222" y="105"/>
                    </a:lnTo>
                    <a:lnTo>
                      <a:pt x="208" y="127"/>
                    </a:lnTo>
                    <a:lnTo>
                      <a:pt x="192" y="145"/>
                    </a:lnTo>
                    <a:lnTo>
                      <a:pt x="167" y="147"/>
                    </a:lnTo>
                    <a:lnTo>
                      <a:pt x="167" y="152"/>
                    </a:lnTo>
                    <a:lnTo>
                      <a:pt x="170" y="156"/>
                    </a:lnTo>
                    <a:lnTo>
                      <a:pt x="182" y="166"/>
                    </a:lnTo>
                    <a:lnTo>
                      <a:pt x="192" y="179"/>
                    </a:lnTo>
                    <a:lnTo>
                      <a:pt x="194" y="192"/>
                    </a:lnTo>
                    <a:lnTo>
                      <a:pt x="74" y="192"/>
                    </a:lnTo>
                    <a:lnTo>
                      <a:pt x="46" y="240"/>
                    </a:lnTo>
                    <a:lnTo>
                      <a:pt x="42" y="237"/>
                    </a:lnTo>
                    <a:lnTo>
                      <a:pt x="50" y="183"/>
                    </a:lnTo>
                    <a:lnTo>
                      <a:pt x="36" y="178"/>
                    </a:lnTo>
                    <a:lnTo>
                      <a:pt x="32" y="184"/>
                    </a:lnTo>
                    <a:lnTo>
                      <a:pt x="0" y="184"/>
                    </a:lnTo>
                    <a:lnTo>
                      <a:pt x="2" y="181"/>
                    </a:lnTo>
                    <a:lnTo>
                      <a:pt x="8" y="174"/>
                    </a:lnTo>
                    <a:lnTo>
                      <a:pt x="16" y="166"/>
                    </a:lnTo>
                    <a:lnTo>
                      <a:pt x="22" y="161"/>
                    </a:lnTo>
                    <a:lnTo>
                      <a:pt x="68" y="147"/>
                    </a:lnTo>
                    <a:lnTo>
                      <a:pt x="125" y="22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Freeform 138"/>
              <p:cNvSpPr>
                <a:spLocks/>
              </p:cNvSpPr>
              <p:nvPr/>
            </p:nvSpPr>
            <p:spPr bwMode="auto">
              <a:xfrm>
                <a:off x="3658" y="2777"/>
                <a:ext cx="813" cy="745"/>
              </a:xfrm>
              <a:custGeom>
                <a:avLst/>
                <a:gdLst>
                  <a:gd name="T0" fmla="*/ 89 w 1708"/>
                  <a:gd name="T1" fmla="*/ 723 h 781"/>
                  <a:gd name="T2" fmla="*/ 286 w 1708"/>
                  <a:gd name="T3" fmla="*/ 308 h 781"/>
                  <a:gd name="T4" fmla="*/ 318 w 1708"/>
                  <a:gd name="T5" fmla="*/ 301 h 781"/>
                  <a:gd name="T6" fmla="*/ 393 w 1708"/>
                  <a:gd name="T7" fmla="*/ 289 h 781"/>
                  <a:gd name="T8" fmla="*/ 484 w 1708"/>
                  <a:gd name="T9" fmla="*/ 276 h 781"/>
                  <a:gd name="T10" fmla="*/ 565 w 1708"/>
                  <a:gd name="T11" fmla="*/ 271 h 781"/>
                  <a:gd name="T12" fmla="*/ 634 w 1708"/>
                  <a:gd name="T13" fmla="*/ 248 h 781"/>
                  <a:gd name="T14" fmla="*/ 616 w 1708"/>
                  <a:gd name="T15" fmla="*/ 238 h 781"/>
                  <a:gd name="T16" fmla="*/ 678 w 1708"/>
                  <a:gd name="T17" fmla="*/ 92 h 781"/>
                  <a:gd name="T18" fmla="*/ 711 w 1708"/>
                  <a:gd name="T19" fmla="*/ 40 h 781"/>
                  <a:gd name="T20" fmla="*/ 775 w 1708"/>
                  <a:gd name="T21" fmla="*/ 0 h 781"/>
                  <a:gd name="T22" fmla="*/ 800 w 1708"/>
                  <a:gd name="T23" fmla="*/ 0 h 781"/>
                  <a:gd name="T24" fmla="*/ 844 w 1708"/>
                  <a:gd name="T25" fmla="*/ 1 h 781"/>
                  <a:gd name="T26" fmla="*/ 897 w 1708"/>
                  <a:gd name="T27" fmla="*/ 7 h 781"/>
                  <a:gd name="T28" fmla="*/ 927 w 1708"/>
                  <a:gd name="T29" fmla="*/ 11 h 781"/>
                  <a:gd name="T30" fmla="*/ 947 w 1708"/>
                  <a:gd name="T31" fmla="*/ 8 h 781"/>
                  <a:gd name="T32" fmla="*/ 980 w 1708"/>
                  <a:gd name="T33" fmla="*/ 10 h 781"/>
                  <a:gd name="T34" fmla="*/ 1016 w 1708"/>
                  <a:gd name="T35" fmla="*/ 28 h 781"/>
                  <a:gd name="T36" fmla="*/ 1035 w 1708"/>
                  <a:gd name="T37" fmla="*/ 48 h 781"/>
                  <a:gd name="T38" fmla="*/ 1057 w 1708"/>
                  <a:gd name="T39" fmla="*/ 60 h 781"/>
                  <a:gd name="T40" fmla="*/ 1081 w 1708"/>
                  <a:gd name="T41" fmla="*/ 82 h 781"/>
                  <a:gd name="T42" fmla="*/ 1087 w 1708"/>
                  <a:gd name="T43" fmla="*/ 112 h 781"/>
                  <a:gd name="T44" fmla="*/ 956 w 1708"/>
                  <a:gd name="T45" fmla="*/ 223 h 781"/>
                  <a:gd name="T46" fmla="*/ 933 w 1708"/>
                  <a:gd name="T47" fmla="*/ 238 h 781"/>
                  <a:gd name="T48" fmla="*/ 952 w 1708"/>
                  <a:gd name="T49" fmla="*/ 296 h 781"/>
                  <a:gd name="T50" fmla="*/ 1144 w 1708"/>
                  <a:gd name="T51" fmla="*/ 378 h 781"/>
                  <a:gd name="T52" fmla="*/ 1166 w 1708"/>
                  <a:gd name="T53" fmla="*/ 398 h 781"/>
                  <a:gd name="T54" fmla="*/ 1215 w 1708"/>
                  <a:gd name="T55" fmla="*/ 441 h 781"/>
                  <a:gd name="T56" fmla="*/ 1269 w 1708"/>
                  <a:gd name="T57" fmla="*/ 484 h 781"/>
                  <a:gd name="T58" fmla="*/ 1302 w 1708"/>
                  <a:gd name="T59" fmla="*/ 504 h 781"/>
                  <a:gd name="T60" fmla="*/ 1453 w 1708"/>
                  <a:gd name="T61" fmla="*/ 526 h 781"/>
                  <a:gd name="T62" fmla="*/ 1532 w 1708"/>
                  <a:gd name="T63" fmla="*/ 447 h 781"/>
                  <a:gd name="T64" fmla="*/ 1575 w 1708"/>
                  <a:gd name="T65" fmla="*/ 424 h 781"/>
                  <a:gd name="T66" fmla="*/ 1595 w 1708"/>
                  <a:gd name="T67" fmla="*/ 444 h 781"/>
                  <a:gd name="T68" fmla="*/ 1656 w 1708"/>
                  <a:gd name="T69" fmla="*/ 399 h 781"/>
                  <a:gd name="T70" fmla="*/ 1708 w 1708"/>
                  <a:gd name="T71" fmla="*/ 441 h 781"/>
                  <a:gd name="T72" fmla="*/ 1652 w 1708"/>
                  <a:gd name="T73" fmla="*/ 532 h 781"/>
                  <a:gd name="T74" fmla="*/ 1419 w 1708"/>
                  <a:gd name="T75" fmla="*/ 680 h 781"/>
                  <a:gd name="T76" fmla="*/ 1354 w 1708"/>
                  <a:gd name="T77" fmla="*/ 698 h 781"/>
                  <a:gd name="T78" fmla="*/ 1255 w 1708"/>
                  <a:gd name="T79" fmla="*/ 696 h 781"/>
                  <a:gd name="T80" fmla="*/ 1247 w 1708"/>
                  <a:gd name="T81" fmla="*/ 698 h 781"/>
                  <a:gd name="T82" fmla="*/ 1227 w 1708"/>
                  <a:gd name="T83" fmla="*/ 700 h 781"/>
                  <a:gd name="T84" fmla="*/ 1200 w 1708"/>
                  <a:gd name="T85" fmla="*/ 701 h 781"/>
                  <a:gd name="T86" fmla="*/ 1168 w 1708"/>
                  <a:gd name="T87" fmla="*/ 696 h 781"/>
                  <a:gd name="T88" fmla="*/ 1142 w 1708"/>
                  <a:gd name="T89" fmla="*/ 663 h 781"/>
                  <a:gd name="T90" fmla="*/ 1099 w 1708"/>
                  <a:gd name="T91" fmla="*/ 639 h 781"/>
                  <a:gd name="T92" fmla="*/ 1035 w 1708"/>
                  <a:gd name="T93" fmla="*/ 604 h 781"/>
                  <a:gd name="T94" fmla="*/ 988 w 1708"/>
                  <a:gd name="T95" fmla="*/ 574 h 781"/>
                  <a:gd name="T96" fmla="*/ 974 w 1708"/>
                  <a:gd name="T97" fmla="*/ 571 h 781"/>
                  <a:gd name="T98" fmla="*/ 958 w 1708"/>
                  <a:gd name="T99" fmla="*/ 614 h 781"/>
                  <a:gd name="T100" fmla="*/ 937 w 1708"/>
                  <a:gd name="T101" fmla="*/ 673 h 781"/>
                  <a:gd name="T102" fmla="*/ 919 w 1708"/>
                  <a:gd name="T103" fmla="*/ 720 h 781"/>
                  <a:gd name="T104" fmla="*/ 913 w 1708"/>
                  <a:gd name="T105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08" h="781">
                    <a:moveTo>
                      <a:pt x="83" y="781"/>
                    </a:moveTo>
                    <a:lnTo>
                      <a:pt x="89" y="723"/>
                    </a:lnTo>
                    <a:lnTo>
                      <a:pt x="0" y="575"/>
                    </a:lnTo>
                    <a:lnTo>
                      <a:pt x="286" y="308"/>
                    </a:lnTo>
                    <a:lnTo>
                      <a:pt x="294" y="306"/>
                    </a:lnTo>
                    <a:lnTo>
                      <a:pt x="318" y="301"/>
                    </a:lnTo>
                    <a:lnTo>
                      <a:pt x="352" y="296"/>
                    </a:lnTo>
                    <a:lnTo>
                      <a:pt x="393" y="289"/>
                    </a:lnTo>
                    <a:lnTo>
                      <a:pt x="438" y="282"/>
                    </a:lnTo>
                    <a:lnTo>
                      <a:pt x="484" y="276"/>
                    </a:lnTo>
                    <a:lnTo>
                      <a:pt x="527" y="272"/>
                    </a:lnTo>
                    <a:lnTo>
                      <a:pt x="565" y="271"/>
                    </a:lnTo>
                    <a:lnTo>
                      <a:pt x="620" y="253"/>
                    </a:lnTo>
                    <a:lnTo>
                      <a:pt x="634" y="248"/>
                    </a:lnTo>
                    <a:lnTo>
                      <a:pt x="634" y="238"/>
                    </a:lnTo>
                    <a:lnTo>
                      <a:pt x="616" y="238"/>
                    </a:lnTo>
                    <a:lnTo>
                      <a:pt x="610" y="210"/>
                    </a:lnTo>
                    <a:lnTo>
                      <a:pt x="678" y="92"/>
                    </a:lnTo>
                    <a:lnTo>
                      <a:pt x="701" y="82"/>
                    </a:lnTo>
                    <a:lnTo>
                      <a:pt x="711" y="40"/>
                    </a:lnTo>
                    <a:lnTo>
                      <a:pt x="771" y="0"/>
                    </a:lnTo>
                    <a:lnTo>
                      <a:pt x="775" y="0"/>
                    </a:lnTo>
                    <a:lnTo>
                      <a:pt x="784" y="0"/>
                    </a:lnTo>
                    <a:lnTo>
                      <a:pt x="800" y="0"/>
                    </a:lnTo>
                    <a:lnTo>
                      <a:pt x="820" y="0"/>
                    </a:lnTo>
                    <a:lnTo>
                      <a:pt x="844" y="1"/>
                    </a:lnTo>
                    <a:lnTo>
                      <a:pt x="869" y="3"/>
                    </a:lnTo>
                    <a:lnTo>
                      <a:pt x="897" y="7"/>
                    </a:lnTo>
                    <a:lnTo>
                      <a:pt x="923" y="12"/>
                    </a:lnTo>
                    <a:lnTo>
                      <a:pt x="927" y="11"/>
                    </a:lnTo>
                    <a:lnTo>
                      <a:pt x="935" y="9"/>
                    </a:lnTo>
                    <a:lnTo>
                      <a:pt x="947" y="8"/>
                    </a:lnTo>
                    <a:lnTo>
                      <a:pt x="962" y="7"/>
                    </a:lnTo>
                    <a:lnTo>
                      <a:pt x="980" y="10"/>
                    </a:lnTo>
                    <a:lnTo>
                      <a:pt x="998" y="16"/>
                    </a:lnTo>
                    <a:lnTo>
                      <a:pt x="1016" y="28"/>
                    </a:lnTo>
                    <a:lnTo>
                      <a:pt x="1032" y="46"/>
                    </a:lnTo>
                    <a:lnTo>
                      <a:pt x="1035" y="48"/>
                    </a:lnTo>
                    <a:lnTo>
                      <a:pt x="1043" y="52"/>
                    </a:lnTo>
                    <a:lnTo>
                      <a:pt x="1057" y="60"/>
                    </a:lnTo>
                    <a:lnTo>
                      <a:pt x="1069" y="70"/>
                    </a:lnTo>
                    <a:lnTo>
                      <a:pt x="1081" y="82"/>
                    </a:lnTo>
                    <a:lnTo>
                      <a:pt x="1087" y="96"/>
                    </a:lnTo>
                    <a:lnTo>
                      <a:pt x="1087" y="112"/>
                    </a:lnTo>
                    <a:lnTo>
                      <a:pt x="1079" y="130"/>
                    </a:lnTo>
                    <a:lnTo>
                      <a:pt x="956" y="223"/>
                    </a:lnTo>
                    <a:lnTo>
                      <a:pt x="943" y="226"/>
                    </a:lnTo>
                    <a:lnTo>
                      <a:pt x="933" y="238"/>
                    </a:lnTo>
                    <a:lnTo>
                      <a:pt x="939" y="246"/>
                    </a:lnTo>
                    <a:lnTo>
                      <a:pt x="952" y="296"/>
                    </a:lnTo>
                    <a:lnTo>
                      <a:pt x="1130" y="321"/>
                    </a:lnTo>
                    <a:lnTo>
                      <a:pt x="1144" y="378"/>
                    </a:lnTo>
                    <a:lnTo>
                      <a:pt x="1150" y="383"/>
                    </a:lnTo>
                    <a:lnTo>
                      <a:pt x="1166" y="398"/>
                    </a:lnTo>
                    <a:lnTo>
                      <a:pt x="1190" y="418"/>
                    </a:lnTo>
                    <a:lnTo>
                      <a:pt x="1215" y="441"/>
                    </a:lnTo>
                    <a:lnTo>
                      <a:pt x="1243" y="464"/>
                    </a:lnTo>
                    <a:lnTo>
                      <a:pt x="1269" y="484"/>
                    </a:lnTo>
                    <a:lnTo>
                      <a:pt x="1290" y="499"/>
                    </a:lnTo>
                    <a:lnTo>
                      <a:pt x="1302" y="504"/>
                    </a:lnTo>
                    <a:lnTo>
                      <a:pt x="1401" y="502"/>
                    </a:lnTo>
                    <a:lnTo>
                      <a:pt x="1453" y="526"/>
                    </a:lnTo>
                    <a:lnTo>
                      <a:pt x="1528" y="482"/>
                    </a:lnTo>
                    <a:lnTo>
                      <a:pt x="1532" y="447"/>
                    </a:lnTo>
                    <a:lnTo>
                      <a:pt x="1555" y="424"/>
                    </a:lnTo>
                    <a:lnTo>
                      <a:pt x="1575" y="424"/>
                    </a:lnTo>
                    <a:lnTo>
                      <a:pt x="1581" y="436"/>
                    </a:lnTo>
                    <a:lnTo>
                      <a:pt x="1595" y="444"/>
                    </a:lnTo>
                    <a:lnTo>
                      <a:pt x="1632" y="401"/>
                    </a:lnTo>
                    <a:lnTo>
                      <a:pt x="1656" y="399"/>
                    </a:lnTo>
                    <a:lnTo>
                      <a:pt x="1680" y="412"/>
                    </a:lnTo>
                    <a:lnTo>
                      <a:pt x="1708" y="441"/>
                    </a:lnTo>
                    <a:lnTo>
                      <a:pt x="1708" y="474"/>
                    </a:lnTo>
                    <a:lnTo>
                      <a:pt x="1652" y="532"/>
                    </a:lnTo>
                    <a:lnTo>
                      <a:pt x="1466" y="635"/>
                    </a:lnTo>
                    <a:lnTo>
                      <a:pt x="1419" y="680"/>
                    </a:lnTo>
                    <a:lnTo>
                      <a:pt x="1372" y="680"/>
                    </a:lnTo>
                    <a:lnTo>
                      <a:pt x="1354" y="698"/>
                    </a:lnTo>
                    <a:lnTo>
                      <a:pt x="1287" y="688"/>
                    </a:lnTo>
                    <a:lnTo>
                      <a:pt x="1255" y="696"/>
                    </a:lnTo>
                    <a:lnTo>
                      <a:pt x="1253" y="696"/>
                    </a:lnTo>
                    <a:lnTo>
                      <a:pt x="1247" y="698"/>
                    </a:lnTo>
                    <a:lnTo>
                      <a:pt x="1239" y="699"/>
                    </a:lnTo>
                    <a:lnTo>
                      <a:pt x="1227" y="700"/>
                    </a:lnTo>
                    <a:lnTo>
                      <a:pt x="1215" y="701"/>
                    </a:lnTo>
                    <a:lnTo>
                      <a:pt x="1200" y="701"/>
                    </a:lnTo>
                    <a:lnTo>
                      <a:pt x="1184" y="699"/>
                    </a:lnTo>
                    <a:lnTo>
                      <a:pt x="1168" y="696"/>
                    </a:lnTo>
                    <a:lnTo>
                      <a:pt x="1150" y="667"/>
                    </a:lnTo>
                    <a:lnTo>
                      <a:pt x="1142" y="663"/>
                    </a:lnTo>
                    <a:lnTo>
                      <a:pt x="1124" y="654"/>
                    </a:lnTo>
                    <a:lnTo>
                      <a:pt x="1099" y="639"/>
                    </a:lnTo>
                    <a:lnTo>
                      <a:pt x="1067" y="622"/>
                    </a:lnTo>
                    <a:lnTo>
                      <a:pt x="1035" y="604"/>
                    </a:lnTo>
                    <a:lnTo>
                      <a:pt x="1008" y="587"/>
                    </a:lnTo>
                    <a:lnTo>
                      <a:pt x="988" y="574"/>
                    </a:lnTo>
                    <a:lnTo>
                      <a:pt x="976" y="564"/>
                    </a:lnTo>
                    <a:lnTo>
                      <a:pt x="974" y="571"/>
                    </a:lnTo>
                    <a:lnTo>
                      <a:pt x="966" y="589"/>
                    </a:lnTo>
                    <a:lnTo>
                      <a:pt x="958" y="614"/>
                    </a:lnTo>
                    <a:lnTo>
                      <a:pt x="947" y="642"/>
                    </a:lnTo>
                    <a:lnTo>
                      <a:pt x="937" y="673"/>
                    </a:lnTo>
                    <a:lnTo>
                      <a:pt x="927" y="699"/>
                    </a:lnTo>
                    <a:lnTo>
                      <a:pt x="919" y="720"/>
                    </a:lnTo>
                    <a:lnTo>
                      <a:pt x="915" y="731"/>
                    </a:lnTo>
                    <a:lnTo>
                      <a:pt x="913" y="781"/>
                    </a:lnTo>
                    <a:lnTo>
                      <a:pt x="83" y="7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Freeform 139"/>
              <p:cNvSpPr>
                <a:spLocks/>
              </p:cNvSpPr>
              <p:nvPr/>
            </p:nvSpPr>
            <p:spPr bwMode="auto">
              <a:xfrm>
                <a:off x="3960" y="2858"/>
                <a:ext cx="73" cy="138"/>
              </a:xfrm>
              <a:custGeom>
                <a:avLst/>
                <a:gdLst>
                  <a:gd name="T0" fmla="*/ 89 w 154"/>
                  <a:gd name="T1" fmla="*/ 0 h 144"/>
                  <a:gd name="T2" fmla="*/ 89 w 154"/>
                  <a:gd name="T3" fmla="*/ 4 h 144"/>
                  <a:gd name="T4" fmla="*/ 89 w 154"/>
                  <a:gd name="T5" fmla="*/ 13 h 144"/>
                  <a:gd name="T6" fmla="*/ 83 w 154"/>
                  <a:gd name="T7" fmla="*/ 28 h 144"/>
                  <a:gd name="T8" fmla="*/ 73 w 154"/>
                  <a:gd name="T9" fmla="*/ 46 h 144"/>
                  <a:gd name="T10" fmla="*/ 73 w 154"/>
                  <a:gd name="T11" fmla="*/ 53 h 144"/>
                  <a:gd name="T12" fmla="*/ 93 w 154"/>
                  <a:gd name="T13" fmla="*/ 48 h 144"/>
                  <a:gd name="T14" fmla="*/ 111 w 154"/>
                  <a:gd name="T15" fmla="*/ 38 h 144"/>
                  <a:gd name="T16" fmla="*/ 137 w 154"/>
                  <a:gd name="T17" fmla="*/ 22 h 144"/>
                  <a:gd name="T18" fmla="*/ 154 w 154"/>
                  <a:gd name="T19" fmla="*/ 21 h 144"/>
                  <a:gd name="T20" fmla="*/ 152 w 154"/>
                  <a:gd name="T21" fmla="*/ 27 h 144"/>
                  <a:gd name="T22" fmla="*/ 147 w 154"/>
                  <a:gd name="T23" fmla="*/ 41 h 144"/>
                  <a:gd name="T24" fmla="*/ 135 w 154"/>
                  <a:gd name="T25" fmla="*/ 58 h 144"/>
                  <a:gd name="T26" fmla="*/ 121 w 154"/>
                  <a:gd name="T27" fmla="*/ 71 h 144"/>
                  <a:gd name="T28" fmla="*/ 105 w 154"/>
                  <a:gd name="T29" fmla="*/ 74 h 144"/>
                  <a:gd name="T30" fmla="*/ 95 w 154"/>
                  <a:gd name="T31" fmla="*/ 98 h 144"/>
                  <a:gd name="T32" fmla="*/ 28 w 154"/>
                  <a:gd name="T33" fmla="*/ 142 h 144"/>
                  <a:gd name="T34" fmla="*/ 0 w 154"/>
                  <a:gd name="T35" fmla="*/ 144 h 144"/>
                  <a:gd name="T36" fmla="*/ 4 w 154"/>
                  <a:gd name="T37" fmla="*/ 117 h 144"/>
                  <a:gd name="T38" fmla="*/ 6 w 154"/>
                  <a:gd name="T39" fmla="*/ 112 h 144"/>
                  <a:gd name="T40" fmla="*/ 14 w 154"/>
                  <a:gd name="T41" fmla="*/ 100 h 144"/>
                  <a:gd name="T42" fmla="*/ 26 w 154"/>
                  <a:gd name="T43" fmla="*/ 82 h 144"/>
                  <a:gd name="T44" fmla="*/ 40 w 154"/>
                  <a:gd name="T45" fmla="*/ 61 h 144"/>
                  <a:gd name="T46" fmla="*/ 54 w 154"/>
                  <a:gd name="T47" fmla="*/ 40 h 144"/>
                  <a:gd name="T48" fmla="*/ 67 w 154"/>
                  <a:gd name="T49" fmla="*/ 21 h 144"/>
                  <a:gd name="T50" fmla="*/ 81 w 154"/>
                  <a:gd name="T51" fmla="*/ 7 h 144"/>
                  <a:gd name="T52" fmla="*/ 89 w 154"/>
                  <a:gd name="T5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4">
                    <a:moveTo>
                      <a:pt x="89" y="0"/>
                    </a:moveTo>
                    <a:lnTo>
                      <a:pt x="89" y="4"/>
                    </a:lnTo>
                    <a:lnTo>
                      <a:pt x="89" y="13"/>
                    </a:lnTo>
                    <a:lnTo>
                      <a:pt x="83" y="28"/>
                    </a:lnTo>
                    <a:lnTo>
                      <a:pt x="73" y="46"/>
                    </a:lnTo>
                    <a:lnTo>
                      <a:pt x="73" y="53"/>
                    </a:lnTo>
                    <a:lnTo>
                      <a:pt x="93" y="48"/>
                    </a:lnTo>
                    <a:lnTo>
                      <a:pt x="111" y="38"/>
                    </a:lnTo>
                    <a:lnTo>
                      <a:pt x="137" y="22"/>
                    </a:lnTo>
                    <a:lnTo>
                      <a:pt x="154" y="21"/>
                    </a:lnTo>
                    <a:lnTo>
                      <a:pt x="152" y="27"/>
                    </a:lnTo>
                    <a:lnTo>
                      <a:pt x="147" y="41"/>
                    </a:lnTo>
                    <a:lnTo>
                      <a:pt x="135" y="58"/>
                    </a:lnTo>
                    <a:lnTo>
                      <a:pt x="121" y="71"/>
                    </a:lnTo>
                    <a:lnTo>
                      <a:pt x="105" y="74"/>
                    </a:lnTo>
                    <a:lnTo>
                      <a:pt x="95" y="98"/>
                    </a:lnTo>
                    <a:lnTo>
                      <a:pt x="28" y="142"/>
                    </a:lnTo>
                    <a:lnTo>
                      <a:pt x="0" y="144"/>
                    </a:lnTo>
                    <a:lnTo>
                      <a:pt x="4" y="117"/>
                    </a:lnTo>
                    <a:lnTo>
                      <a:pt x="6" y="112"/>
                    </a:lnTo>
                    <a:lnTo>
                      <a:pt x="14" y="100"/>
                    </a:lnTo>
                    <a:lnTo>
                      <a:pt x="26" y="82"/>
                    </a:lnTo>
                    <a:lnTo>
                      <a:pt x="40" y="61"/>
                    </a:lnTo>
                    <a:lnTo>
                      <a:pt x="54" y="40"/>
                    </a:lnTo>
                    <a:lnTo>
                      <a:pt x="67" y="21"/>
                    </a:lnTo>
                    <a:lnTo>
                      <a:pt x="81" y="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BA8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Freeform 140"/>
              <p:cNvSpPr>
                <a:spLocks/>
              </p:cNvSpPr>
              <p:nvPr/>
            </p:nvSpPr>
            <p:spPr bwMode="auto">
              <a:xfrm>
                <a:off x="4000" y="2972"/>
                <a:ext cx="101" cy="34"/>
              </a:xfrm>
              <a:custGeom>
                <a:avLst/>
                <a:gdLst>
                  <a:gd name="T0" fmla="*/ 38 w 212"/>
                  <a:gd name="T1" fmla="*/ 6 h 36"/>
                  <a:gd name="T2" fmla="*/ 0 w 212"/>
                  <a:gd name="T3" fmla="*/ 30 h 36"/>
                  <a:gd name="T4" fmla="*/ 6 w 212"/>
                  <a:gd name="T5" fmla="*/ 30 h 36"/>
                  <a:gd name="T6" fmla="*/ 24 w 212"/>
                  <a:gd name="T7" fmla="*/ 30 h 36"/>
                  <a:gd name="T8" fmla="*/ 50 w 212"/>
                  <a:gd name="T9" fmla="*/ 30 h 36"/>
                  <a:gd name="T10" fmla="*/ 81 w 212"/>
                  <a:gd name="T11" fmla="*/ 30 h 36"/>
                  <a:gd name="T12" fmla="*/ 113 w 212"/>
                  <a:gd name="T13" fmla="*/ 31 h 36"/>
                  <a:gd name="T14" fmla="*/ 147 w 212"/>
                  <a:gd name="T15" fmla="*/ 32 h 36"/>
                  <a:gd name="T16" fmla="*/ 176 w 212"/>
                  <a:gd name="T17" fmla="*/ 33 h 36"/>
                  <a:gd name="T18" fmla="*/ 198 w 212"/>
                  <a:gd name="T19" fmla="*/ 36 h 36"/>
                  <a:gd name="T20" fmla="*/ 212 w 212"/>
                  <a:gd name="T21" fmla="*/ 16 h 36"/>
                  <a:gd name="T22" fmla="*/ 208 w 212"/>
                  <a:gd name="T23" fmla="*/ 15 h 36"/>
                  <a:gd name="T24" fmla="*/ 196 w 212"/>
                  <a:gd name="T25" fmla="*/ 14 h 36"/>
                  <a:gd name="T26" fmla="*/ 180 w 212"/>
                  <a:gd name="T27" fmla="*/ 11 h 36"/>
                  <a:gd name="T28" fmla="*/ 160 w 212"/>
                  <a:gd name="T29" fmla="*/ 8 h 36"/>
                  <a:gd name="T30" fmla="*/ 139 w 212"/>
                  <a:gd name="T31" fmla="*/ 6 h 36"/>
                  <a:gd name="T32" fmla="*/ 115 w 212"/>
                  <a:gd name="T33" fmla="*/ 3 h 36"/>
                  <a:gd name="T34" fmla="*/ 95 w 212"/>
                  <a:gd name="T35" fmla="*/ 1 h 36"/>
                  <a:gd name="T36" fmla="*/ 79 w 212"/>
                  <a:gd name="T37" fmla="*/ 0 h 36"/>
                  <a:gd name="T38" fmla="*/ 38 w 212"/>
                  <a:gd name="T3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36">
                    <a:moveTo>
                      <a:pt x="38" y="6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24" y="30"/>
                    </a:lnTo>
                    <a:lnTo>
                      <a:pt x="50" y="30"/>
                    </a:lnTo>
                    <a:lnTo>
                      <a:pt x="81" y="30"/>
                    </a:lnTo>
                    <a:lnTo>
                      <a:pt x="113" y="31"/>
                    </a:lnTo>
                    <a:lnTo>
                      <a:pt x="147" y="32"/>
                    </a:lnTo>
                    <a:lnTo>
                      <a:pt x="176" y="33"/>
                    </a:lnTo>
                    <a:lnTo>
                      <a:pt x="198" y="36"/>
                    </a:lnTo>
                    <a:lnTo>
                      <a:pt x="212" y="16"/>
                    </a:lnTo>
                    <a:lnTo>
                      <a:pt x="208" y="15"/>
                    </a:lnTo>
                    <a:lnTo>
                      <a:pt x="196" y="14"/>
                    </a:lnTo>
                    <a:lnTo>
                      <a:pt x="180" y="11"/>
                    </a:lnTo>
                    <a:lnTo>
                      <a:pt x="160" y="8"/>
                    </a:lnTo>
                    <a:lnTo>
                      <a:pt x="139" y="6"/>
                    </a:lnTo>
                    <a:lnTo>
                      <a:pt x="115" y="3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BA8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Freeform 141"/>
              <p:cNvSpPr>
                <a:spLocks/>
              </p:cNvSpPr>
              <p:nvPr/>
            </p:nvSpPr>
            <p:spPr bwMode="auto">
              <a:xfrm>
                <a:off x="3941" y="3011"/>
                <a:ext cx="152" cy="41"/>
              </a:xfrm>
              <a:custGeom>
                <a:avLst/>
                <a:gdLst>
                  <a:gd name="T0" fmla="*/ 63 w 320"/>
                  <a:gd name="T1" fmla="*/ 4 h 43"/>
                  <a:gd name="T2" fmla="*/ 0 w 320"/>
                  <a:gd name="T3" fmla="*/ 29 h 43"/>
                  <a:gd name="T4" fmla="*/ 4 w 320"/>
                  <a:gd name="T5" fmla="*/ 29 h 43"/>
                  <a:gd name="T6" fmla="*/ 12 w 320"/>
                  <a:gd name="T7" fmla="*/ 29 h 43"/>
                  <a:gd name="T8" fmla="*/ 25 w 320"/>
                  <a:gd name="T9" fmla="*/ 30 h 43"/>
                  <a:gd name="T10" fmla="*/ 41 w 320"/>
                  <a:gd name="T11" fmla="*/ 31 h 43"/>
                  <a:gd name="T12" fmla="*/ 63 w 320"/>
                  <a:gd name="T13" fmla="*/ 31 h 43"/>
                  <a:gd name="T14" fmla="*/ 87 w 320"/>
                  <a:gd name="T15" fmla="*/ 32 h 43"/>
                  <a:gd name="T16" fmla="*/ 112 w 320"/>
                  <a:gd name="T17" fmla="*/ 33 h 43"/>
                  <a:gd name="T18" fmla="*/ 140 w 320"/>
                  <a:gd name="T19" fmla="*/ 34 h 43"/>
                  <a:gd name="T20" fmla="*/ 166 w 320"/>
                  <a:gd name="T21" fmla="*/ 35 h 43"/>
                  <a:gd name="T22" fmla="*/ 193 w 320"/>
                  <a:gd name="T23" fmla="*/ 37 h 43"/>
                  <a:gd name="T24" fmla="*/ 221 w 320"/>
                  <a:gd name="T25" fmla="*/ 39 h 43"/>
                  <a:gd name="T26" fmla="*/ 247 w 320"/>
                  <a:gd name="T27" fmla="*/ 40 h 43"/>
                  <a:gd name="T28" fmla="*/ 271 w 320"/>
                  <a:gd name="T29" fmla="*/ 41 h 43"/>
                  <a:gd name="T30" fmla="*/ 290 w 320"/>
                  <a:gd name="T31" fmla="*/ 42 h 43"/>
                  <a:gd name="T32" fmla="*/ 308 w 320"/>
                  <a:gd name="T33" fmla="*/ 42 h 43"/>
                  <a:gd name="T34" fmla="*/ 320 w 320"/>
                  <a:gd name="T35" fmla="*/ 43 h 43"/>
                  <a:gd name="T36" fmla="*/ 320 w 320"/>
                  <a:gd name="T37" fmla="*/ 9 h 43"/>
                  <a:gd name="T38" fmla="*/ 314 w 320"/>
                  <a:gd name="T39" fmla="*/ 8 h 43"/>
                  <a:gd name="T40" fmla="*/ 300 w 320"/>
                  <a:gd name="T41" fmla="*/ 7 h 43"/>
                  <a:gd name="T42" fmla="*/ 274 w 320"/>
                  <a:gd name="T43" fmla="*/ 4 h 43"/>
                  <a:gd name="T44" fmla="*/ 243 w 320"/>
                  <a:gd name="T45" fmla="*/ 2 h 43"/>
                  <a:gd name="T46" fmla="*/ 205 w 320"/>
                  <a:gd name="T47" fmla="*/ 0 h 43"/>
                  <a:gd name="T48" fmla="*/ 162 w 320"/>
                  <a:gd name="T49" fmla="*/ 0 h 43"/>
                  <a:gd name="T50" fmla="*/ 114 w 320"/>
                  <a:gd name="T51" fmla="*/ 1 h 43"/>
                  <a:gd name="T52" fmla="*/ 63 w 320"/>
                  <a:gd name="T5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43">
                    <a:moveTo>
                      <a:pt x="63" y="4"/>
                    </a:moveTo>
                    <a:lnTo>
                      <a:pt x="0" y="29"/>
                    </a:lnTo>
                    <a:lnTo>
                      <a:pt x="4" y="29"/>
                    </a:lnTo>
                    <a:lnTo>
                      <a:pt x="12" y="29"/>
                    </a:lnTo>
                    <a:lnTo>
                      <a:pt x="25" y="30"/>
                    </a:lnTo>
                    <a:lnTo>
                      <a:pt x="41" y="31"/>
                    </a:lnTo>
                    <a:lnTo>
                      <a:pt x="63" y="31"/>
                    </a:lnTo>
                    <a:lnTo>
                      <a:pt x="87" y="32"/>
                    </a:lnTo>
                    <a:lnTo>
                      <a:pt x="112" y="33"/>
                    </a:lnTo>
                    <a:lnTo>
                      <a:pt x="140" y="34"/>
                    </a:lnTo>
                    <a:lnTo>
                      <a:pt x="166" y="35"/>
                    </a:lnTo>
                    <a:lnTo>
                      <a:pt x="193" y="37"/>
                    </a:lnTo>
                    <a:lnTo>
                      <a:pt x="221" y="39"/>
                    </a:lnTo>
                    <a:lnTo>
                      <a:pt x="247" y="40"/>
                    </a:lnTo>
                    <a:lnTo>
                      <a:pt x="271" y="41"/>
                    </a:lnTo>
                    <a:lnTo>
                      <a:pt x="290" y="42"/>
                    </a:lnTo>
                    <a:lnTo>
                      <a:pt x="308" y="42"/>
                    </a:lnTo>
                    <a:lnTo>
                      <a:pt x="320" y="43"/>
                    </a:lnTo>
                    <a:lnTo>
                      <a:pt x="320" y="9"/>
                    </a:lnTo>
                    <a:lnTo>
                      <a:pt x="314" y="8"/>
                    </a:lnTo>
                    <a:lnTo>
                      <a:pt x="300" y="7"/>
                    </a:lnTo>
                    <a:lnTo>
                      <a:pt x="274" y="4"/>
                    </a:lnTo>
                    <a:lnTo>
                      <a:pt x="243" y="2"/>
                    </a:lnTo>
                    <a:lnTo>
                      <a:pt x="205" y="0"/>
                    </a:lnTo>
                    <a:lnTo>
                      <a:pt x="162" y="0"/>
                    </a:lnTo>
                    <a:lnTo>
                      <a:pt x="114" y="1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9" name="Freeform 142"/>
              <p:cNvSpPr>
                <a:spLocks/>
              </p:cNvSpPr>
              <p:nvPr/>
            </p:nvSpPr>
            <p:spPr bwMode="auto">
              <a:xfrm>
                <a:off x="3685" y="3046"/>
                <a:ext cx="477" cy="476"/>
              </a:xfrm>
              <a:custGeom>
                <a:avLst/>
                <a:gdLst>
                  <a:gd name="T0" fmla="*/ 1002 w 1004"/>
                  <a:gd name="T1" fmla="*/ 45 h 499"/>
                  <a:gd name="T2" fmla="*/ 988 w 1004"/>
                  <a:gd name="T3" fmla="*/ 42 h 499"/>
                  <a:gd name="T4" fmla="*/ 959 w 1004"/>
                  <a:gd name="T5" fmla="*/ 37 h 499"/>
                  <a:gd name="T6" fmla="*/ 915 w 1004"/>
                  <a:gd name="T7" fmla="*/ 32 h 499"/>
                  <a:gd name="T8" fmla="*/ 856 w 1004"/>
                  <a:gd name="T9" fmla="*/ 26 h 499"/>
                  <a:gd name="T10" fmla="*/ 781 w 1004"/>
                  <a:gd name="T11" fmla="*/ 18 h 499"/>
                  <a:gd name="T12" fmla="*/ 690 w 1004"/>
                  <a:gd name="T13" fmla="*/ 11 h 499"/>
                  <a:gd name="T14" fmla="*/ 583 w 1004"/>
                  <a:gd name="T15" fmla="*/ 4 h 499"/>
                  <a:gd name="T16" fmla="*/ 467 w 1004"/>
                  <a:gd name="T17" fmla="*/ 2 h 499"/>
                  <a:gd name="T18" fmla="*/ 443 w 1004"/>
                  <a:gd name="T19" fmla="*/ 5 h 499"/>
                  <a:gd name="T20" fmla="*/ 385 w 1004"/>
                  <a:gd name="T21" fmla="*/ 11 h 499"/>
                  <a:gd name="T22" fmla="*/ 314 w 1004"/>
                  <a:gd name="T23" fmla="*/ 22 h 499"/>
                  <a:gd name="T24" fmla="*/ 245 w 1004"/>
                  <a:gd name="T25" fmla="*/ 34 h 499"/>
                  <a:gd name="T26" fmla="*/ 0 w 1004"/>
                  <a:gd name="T27" fmla="*/ 297 h 499"/>
                  <a:gd name="T28" fmla="*/ 4 w 1004"/>
                  <a:gd name="T29" fmla="*/ 298 h 499"/>
                  <a:gd name="T30" fmla="*/ 18 w 1004"/>
                  <a:gd name="T31" fmla="*/ 300 h 499"/>
                  <a:gd name="T32" fmla="*/ 40 w 1004"/>
                  <a:gd name="T33" fmla="*/ 300 h 499"/>
                  <a:gd name="T34" fmla="*/ 69 w 1004"/>
                  <a:gd name="T35" fmla="*/ 297 h 499"/>
                  <a:gd name="T36" fmla="*/ 152 w 1004"/>
                  <a:gd name="T37" fmla="*/ 177 h 499"/>
                  <a:gd name="T38" fmla="*/ 176 w 1004"/>
                  <a:gd name="T39" fmla="*/ 170 h 499"/>
                  <a:gd name="T40" fmla="*/ 164 w 1004"/>
                  <a:gd name="T41" fmla="*/ 207 h 499"/>
                  <a:gd name="T42" fmla="*/ 142 w 1004"/>
                  <a:gd name="T43" fmla="*/ 239 h 499"/>
                  <a:gd name="T44" fmla="*/ 107 w 1004"/>
                  <a:gd name="T45" fmla="*/ 311 h 499"/>
                  <a:gd name="T46" fmla="*/ 67 w 1004"/>
                  <a:gd name="T47" fmla="*/ 424 h 499"/>
                  <a:gd name="T48" fmla="*/ 611 w 1004"/>
                  <a:gd name="T49" fmla="*/ 499 h 499"/>
                  <a:gd name="T50" fmla="*/ 625 w 1004"/>
                  <a:gd name="T51" fmla="*/ 477 h 499"/>
                  <a:gd name="T52" fmla="*/ 652 w 1004"/>
                  <a:gd name="T53" fmla="*/ 422 h 499"/>
                  <a:gd name="T54" fmla="*/ 682 w 1004"/>
                  <a:gd name="T55" fmla="*/ 357 h 499"/>
                  <a:gd name="T56" fmla="*/ 698 w 1004"/>
                  <a:gd name="T57" fmla="*/ 302 h 499"/>
                  <a:gd name="T58" fmla="*/ 745 w 1004"/>
                  <a:gd name="T59" fmla="*/ 251 h 499"/>
                  <a:gd name="T60" fmla="*/ 737 w 1004"/>
                  <a:gd name="T61" fmla="*/ 280 h 499"/>
                  <a:gd name="T62" fmla="*/ 735 w 1004"/>
                  <a:gd name="T63" fmla="*/ 324 h 499"/>
                  <a:gd name="T64" fmla="*/ 765 w 1004"/>
                  <a:gd name="T65" fmla="*/ 325 h 499"/>
                  <a:gd name="T66" fmla="*/ 840 w 1004"/>
                  <a:gd name="T67" fmla="*/ 226 h 499"/>
                  <a:gd name="T68" fmla="*/ 846 w 1004"/>
                  <a:gd name="T69" fmla="*/ 179 h 499"/>
                  <a:gd name="T70" fmla="*/ 838 w 1004"/>
                  <a:gd name="T71" fmla="*/ 124 h 499"/>
                  <a:gd name="T72" fmla="*/ 846 w 1004"/>
                  <a:gd name="T73" fmla="*/ 117 h 499"/>
                  <a:gd name="T74" fmla="*/ 866 w 1004"/>
                  <a:gd name="T75" fmla="*/ 104 h 499"/>
                  <a:gd name="T76" fmla="*/ 895 w 1004"/>
                  <a:gd name="T77" fmla="*/ 88 h 499"/>
                  <a:gd name="T78" fmla="*/ 929 w 1004"/>
                  <a:gd name="T79" fmla="*/ 77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4" h="499">
                    <a:moveTo>
                      <a:pt x="1004" y="45"/>
                    </a:moveTo>
                    <a:lnTo>
                      <a:pt x="1002" y="45"/>
                    </a:lnTo>
                    <a:lnTo>
                      <a:pt x="996" y="44"/>
                    </a:lnTo>
                    <a:lnTo>
                      <a:pt x="988" y="42"/>
                    </a:lnTo>
                    <a:lnTo>
                      <a:pt x="977" y="40"/>
                    </a:lnTo>
                    <a:lnTo>
                      <a:pt x="959" y="37"/>
                    </a:lnTo>
                    <a:lnTo>
                      <a:pt x="939" y="35"/>
                    </a:lnTo>
                    <a:lnTo>
                      <a:pt x="915" y="32"/>
                    </a:lnTo>
                    <a:lnTo>
                      <a:pt x="888" y="29"/>
                    </a:lnTo>
                    <a:lnTo>
                      <a:pt x="856" y="26"/>
                    </a:lnTo>
                    <a:lnTo>
                      <a:pt x="820" y="22"/>
                    </a:lnTo>
                    <a:lnTo>
                      <a:pt x="781" y="18"/>
                    </a:lnTo>
                    <a:lnTo>
                      <a:pt x="737" y="14"/>
                    </a:lnTo>
                    <a:lnTo>
                      <a:pt x="690" y="11"/>
                    </a:lnTo>
                    <a:lnTo>
                      <a:pt x="639" y="7"/>
                    </a:lnTo>
                    <a:lnTo>
                      <a:pt x="583" y="4"/>
                    </a:lnTo>
                    <a:lnTo>
                      <a:pt x="524" y="0"/>
                    </a:lnTo>
                    <a:lnTo>
                      <a:pt x="467" y="2"/>
                    </a:lnTo>
                    <a:lnTo>
                      <a:pt x="461" y="3"/>
                    </a:lnTo>
                    <a:lnTo>
                      <a:pt x="443" y="5"/>
                    </a:lnTo>
                    <a:lnTo>
                      <a:pt x="417" y="8"/>
                    </a:lnTo>
                    <a:lnTo>
                      <a:pt x="385" y="11"/>
                    </a:lnTo>
                    <a:lnTo>
                      <a:pt x="350" y="16"/>
                    </a:lnTo>
                    <a:lnTo>
                      <a:pt x="314" y="22"/>
                    </a:lnTo>
                    <a:lnTo>
                      <a:pt x="279" y="28"/>
                    </a:lnTo>
                    <a:lnTo>
                      <a:pt x="245" y="34"/>
                    </a:lnTo>
                    <a:lnTo>
                      <a:pt x="8" y="269"/>
                    </a:lnTo>
                    <a:lnTo>
                      <a:pt x="0" y="297"/>
                    </a:lnTo>
                    <a:lnTo>
                      <a:pt x="2" y="297"/>
                    </a:lnTo>
                    <a:lnTo>
                      <a:pt x="4" y="298"/>
                    </a:lnTo>
                    <a:lnTo>
                      <a:pt x="10" y="299"/>
                    </a:lnTo>
                    <a:lnTo>
                      <a:pt x="18" y="300"/>
                    </a:lnTo>
                    <a:lnTo>
                      <a:pt x="28" y="301"/>
                    </a:lnTo>
                    <a:lnTo>
                      <a:pt x="40" y="300"/>
                    </a:lnTo>
                    <a:lnTo>
                      <a:pt x="53" y="299"/>
                    </a:lnTo>
                    <a:lnTo>
                      <a:pt x="69" y="297"/>
                    </a:lnTo>
                    <a:lnTo>
                      <a:pt x="136" y="179"/>
                    </a:lnTo>
                    <a:lnTo>
                      <a:pt x="152" y="177"/>
                    </a:lnTo>
                    <a:lnTo>
                      <a:pt x="158" y="166"/>
                    </a:lnTo>
                    <a:lnTo>
                      <a:pt x="176" y="170"/>
                    </a:lnTo>
                    <a:lnTo>
                      <a:pt x="168" y="202"/>
                    </a:lnTo>
                    <a:lnTo>
                      <a:pt x="164" y="207"/>
                    </a:lnTo>
                    <a:lnTo>
                      <a:pt x="156" y="218"/>
                    </a:lnTo>
                    <a:lnTo>
                      <a:pt x="142" y="239"/>
                    </a:lnTo>
                    <a:lnTo>
                      <a:pt x="127" y="270"/>
                    </a:lnTo>
                    <a:lnTo>
                      <a:pt x="107" y="311"/>
                    </a:lnTo>
                    <a:lnTo>
                      <a:pt x="87" y="362"/>
                    </a:lnTo>
                    <a:lnTo>
                      <a:pt x="67" y="424"/>
                    </a:lnTo>
                    <a:lnTo>
                      <a:pt x="49" y="499"/>
                    </a:lnTo>
                    <a:lnTo>
                      <a:pt x="611" y="499"/>
                    </a:lnTo>
                    <a:lnTo>
                      <a:pt x="615" y="493"/>
                    </a:lnTo>
                    <a:lnTo>
                      <a:pt x="625" y="477"/>
                    </a:lnTo>
                    <a:lnTo>
                      <a:pt x="637" y="452"/>
                    </a:lnTo>
                    <a:lnTo>
                      <a:pt x="652" y="422"/>
                    </a:lnTo>
                    <a:lnTo>
                      <a:pt x="668" y="390"/>
                    </a:lnTo>
                    <a:lnTo>
                      <a:pt x="682" y="357"/>
                    </a:lnTo>
                    <a:lnTo>
                      <a:pt x="694" y="328"/>
                    </a:lnTo>
                    <a:lnTo>
                      <a:pt x="698" y="302"/>
                    </a:lnTo>
                    <a:lnTo>
                      <a:pt x="731" y="251"/>
                    </a:lnTo>
                    <a:lnTo>
                      <a:pt x="745" y="251"/>
                    </a:lnTo>
                    <a:lnTo>
                      <a:pt x="743" y="259"/>
                    </a:lnTo>
                    <a:lnTo>
                      <a:pt x="737" y="280"/>
                    </a:lnTo>
                    <a:lnTo>
                      <a:pt x="735" y="304"/>
                    </a:lnTo>
                    <a:lnTo>
                      <a:pt x="735" y="324"/>
                    </a:lnTo>
                    <a:lnTo>
                      <a:pt x="743" y="340"/>
                    </a:lnTo>
                    <a:lnTo>
                      <a:pt x="765" y="325"/>
                    </a:lnTo>
                    <a:lnTo>
                      <a:pt x="777" y="337"/>
                    </a:lnTo>
                    <a:lnTo>
                      <a:pt x="840" y="226"/>
                    </a:lnTo>
                    <a:lnTo>
                      <a:pt x="842" y="211"/>
                    </a:lnTo>
                    <a:lnTo>
                      <a:pt x="846" y="179"/>
                    </a:lnTo>
                    <a:lnTo>
                      <a:pt x="846" y="145"/>
                    </a:lnTo>
                    <a:lnTo>
                      <a:pt x="838" y="124"/>
                    </a:lnTo>
                    <a:lnTo>
                      <a:pt x="840" y="121"/>
                    </a:lnTo>
                    <a:lnTo>
                      <a:pt x="846" y="117"/>
                    </a:lnTo>
                    <a:lnTo>
                      <a:pt x="854" y="111"/>
                    </a:lnTo>
                    <a:lnTo>
                      <a:pt x="866" y="104"/>
                    </a:lnTo>
                    <a:lnTo>
                      <a:pt x="880" y="95"/>
                    </a:lnTo>
                    <a:lnTo>
                      <a:pt x="895" y="88"/>
                    </a:lnTo>
                    <a:lnTo>
                      <a:pt x="911" y="81"/>
                    </a:lnTo>
                    <a:lnTo>
                      <a:pt x="929" y="77"/>
                    </a:lnTo>
                    <a:lnTo>
                      <a:pt x="1004" y="4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0" name="Freeform 143"/>
              <p:cNvSpPr>
                <a:spLocks/>
              </p:cNvSpPr>
              <p:nvPr/>
            </p:nvSpPr>
            <p:spPr bwMode="auto">
              <a:xfrm>
                <a:off x="3870" y="3141"/>
                <a:ext cx="91" cy="239"/>
              </a:xfrm>
              <a:custGeom>
                <a:avLst/>
                <a:gdLst>
                  <a:gd name="T0" fmla="*/ 190 w 190"/>
                  <a:gd name="T1" fmla="*/ 0 h 251"/>
                  <a:gd name="T2" fmla="*/ 184 w 190"/>
                  <a:gd name="T3" fmla="*/ 10 h 251"/>
                  <a:gd name="T4" fmla="*/ 170 w 190"/>
                  <a:gd name="T5" fmla="*/ 36 h 251"/>
                  <a:gd name="T6" fmla="*/ 151 w 190"/>
                  <a:gd name="T7" fmla="*/ 74 h 251"/>
                  <a:gd name="T8" fmla="*/ 127 w 190"/>
                  <a:gd name="T9" fmla="*/ 117 h 251"/>
                  <a:gd name="T10" fmla="*/ 105 w 190"/>
                  <a:gd name="T11" fmla="*/ 160 h 251"/>
                  <a:gd name="T12" fmla="*/ 85 w 190"/>
                  <a:gd name="T13" fmla="*/ 200 h 251"/>
                  <a:gd name="T14" fmla="*/ 72 w 190"/>
                  <a:gd name="T15" fmla="*/ 231 h 251"/>
                  <a:gd name="T16" fmla="*/ 70 w 190"/>
                  <a:gd name="T17" fmla="*/ 246 h 251"/>
                  <a:gd name="T18" fmla="*/ 54 w 190"/>
                  <a:gd name="T19" fmla="*/ 251 h 251"/>
                  <a:gd name="T20" fmla="*/ 0 w 190"/>
                  <a:gd name="T21" fmla="*/ 218 h 251"/>
                  <a:gd name="T22" fmla="*/ 4 w 190"/>
                  <a:gd name="T23" fmla="*/ 211 h 251"/>
                  <a:gd name="T24" fmla="*/ 14 w 190"/>
                  <a:gd name="T25" fmla="*/ 190 h 251"/>
                  <a:gd name="T26" fmla="*/ 30 w 190"/>
                  <a:gd name="T27" fmla="*/ 160 h 251"/>
                  <a:gd name="T28" fmla="*/ 50 w 190"/>
                  <a:gd name="T29" fmla="*/ 126 h 251"/>
                  <a:gd name="T30" fmla="*/ 76 w 190"/>
                  <a:gd name="T31" fmla="*/ 91 h 251"/>
                  <a:gd name="T32" fmla="*/ 101 w 190"/>
                  <a:gd name="T33" fmla="*/ 58 h 251"/>
                  <a:gd name="T34" fmla="*/ 129 w 190"/>
                  <a:gd name="T35" fmla="*/ 32 h 251"/>
                  <a:gd name="T36" fmla="*/ 159 w 190"/>
                  <a:gd name="T37" fmla="*/ 17 h 251"/>
                  <a:gd name="T38" fmla="*/ 190 w 190"/>
                  <a:gd name="T3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251">
                    <a:moveTo>
                      <a:pt x="190" y="0"/>
                    </a:moveTo>
                    <a:lnTo>
                      <a:pt x="184" y="10"/>
                    </a:lnTo>
                    <a:lnTo>
                      <a:pt x="170" y="36"/>
                    </a:lnTo>
                    <a:lnTo>
                      <a:pt x="151" y="74"/>
                    </a:lnTo>
                    <a:lnTo>
                      <a:pt x="127" y="117"/>
                    </a:lnTo>
                    <a:lnTo>
                      <a:pt x="105" y="160"/>
                    </a:lnTo>
                    <a:lnTo>
                      <a:pt x="85" y="200"/>
                    </a:lnTo>
                    <a:lnTo>
                      <a:pt x="72" y="231"/>
                    </a:lnTo>
                    <a:lnTo>
                      <a:pt x="70" y="246"/>
                    </a:lnTo>
                    <a:lnTo>
                      <a:pt x="54" y="251"/>
                    </a:lnTo>
                    <a:lnTo>
                      <a:pt x="0" y="218"/>
                    </a:lnTo>
                    <a:lnTo>
                      <a:pt x="4" y="211"/>
                    </a:lnTo>
                    <a:lnTo>
                      <a:pt x="14" y="190"/>
                    </a:lnTo>
                    <a:lnTo>
                      <a:pt x="30" y="160"/>
                    </a:lnTo>
                    <a:lnTo>
                      <a:pt x="50" y="126"/>
                    </a:lnTo>
                    <a:lnTo>
                      <a:pt x="76" y="91"/>
                    </a:lnTo>
                    <a:lnTo>
                      <a:pt x="101" y="58"/>
                    </a:lnTo>
                    <a:lnTo>
                      <a:pt x="129" y="32"/>
                    </a:lnTo>
                    <a:lnTo>
                      <a:pt x="159" y="1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" name="Freeform 144"/>
              <p:cNvSpPr>
                <a:spLocks/>
              </p:cNvSpPr>
              <p:nvPr/>
            </p:nvSpPr>
            <p:spPr bwMode="auto">
              <a:xfrm>
                <a:off x="4286" y="3287"/>
                <a:ext cx="63" cy="50"/>
              </a:xfrm>
              <a:custGeom>
                <a:avLst/>
                <a:gdLst>
                  <a:gd name="T0" fmla="*/ 0 w 133"/>
                  <a:gd name="T1" fmla="*/ 3 h 52"/>
                  <a:gd name="T2" fmla="*/ 85 w 133"/>
                  <a:gd name="T3" fmla="*/ 0 h 52"/>
                  <a:gd name="T4" fmla="*/ 91 w 133"/>
                  <a:gd name="T5" fmla="*/ 4 h 52"/>
                  <a:gd name="T6" fmla="*/ 107 w 133"/>
                  <a:gd name="T7" fmla="*/ 12 h 52"/>
                  <a:gd name="T8" fmla="*/ 123 w 133"/>
                  <a:gd name="T9" fmla="*/ 24 h 52"/>
                  <a:gd name="T10" fmla="*/ 133 w 133"/>
                  <a:gd name="T11" fmla="*/ 33 h 52"/>
                  <a:gd name="T12" fmla="*/ 109 w 133"/>
                  <a:gd name="T13" fmla="*/ 25 h 52"/>
                  <a:gd name="T14" fmla="*/ 101 w 133"/>
                  <a:gd name="T15" fmla="*/ 27 h 52"/>
                  <a:gd name="T16" fmla="*/ 101 w 133"/>
                  <a:gd name="T17" fmla="*/ 30 h 52"/>
                  <a:gd name="T18" fmla="*/ 99 w 133"/>
                  <a:gd name="T19" fmla="*/ 35 h 52"/>
                  <a:gd name="T20" fmla="*/ 95 w 133"/>
                  <a:gd name="T21" fmla="*/ 43 h 52"/>
                  <a:gd name="T22" fmla="*/ 91 w 133"/>
                  <a:gd name="T23" fmla="*/ 48 h 52"/>
                  <a:gd name="T24" fmla="*/ 57 w 133"/>
                  <a:gd name="T25" fmla="*/ 52 h 52"/>
                  <a:gd name="T26" fmla="*/ 63 w 133"/>
                  <a:gd name="T27" fmla="*/ 41 h 52"/>
                  <a:gd name="T28" fmla="*/ 48 w 133"/>
                  <a:gd name="T29" fmla="*/ 41 h 52"/>
                  <a:gd name="T30" fmla="*/ 40 w 133"/>
                  <a:gd name="T31" fmla="*/ 46 h 52"/>
                  <a:gd name="T32" fmla="*/ 10 w 133"/>
                  <a:gd name="T33" fmla="*/ 46 h 52"/>
                  <a:gd name="T34" fmla="*/ 10 w 133"/>
                  <a:gd name="T35" fmla="*/ 41 h 52"/>
                  <a:gd name="T36" fmla="*/ 12 w 133"/>
                  <a:gd name="T37" fmla="*/ 29 h 52"/>
                  <a:gd name="T38" fmla="*/ 8 w 133"/>
                  <a:gd name="T39" fmla="*/ 15 h 52"/>
                  <a:gd name="T40" fmla="*/ 0 w 133"/>
                  <a:gd name="T41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52">
                    <a:moveTo>
                      <a:pt x="0" y="3"/>
                    </a:moveTo>
                    <a:lnTo>
                      <a:pt x="85" y="0"/>
                    </a:lnTo>
                    <a:lnTo>
                      <a:pt x="91" y="4"/>
                    </a:lnTo>
                    <a:lnTo>
                      <a:pt x="107" y="12"/>
                    </a:lnTo>
                    <a:lnTo>
                      <a:pt x="123" y="24"/>
                    </a:lnTo>
                    <a:lnTo>
                      <a:pt x="133" y="33"/>
                    </a:lnTo>
                    <a:lnTo>
                      <a:pt x="109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99" y="35"/>
                    </a:lnTo>
                    <a:lnTo>
                      <a:pt x="95" y="43"/>
                    </a:lnTo>
                    <a:lnTo>
                      <a:pt x="91" y="48"/>
                    </a:lnTo>
                    <a:lnTo>
                      <a:pt x="57" y="52"/>
                    </a:lnTo>
                    <a:lnTo>
                      <a:pt x="63" y="41"/>
                    </a:lnTo>
                    <a:lnTo>
                      <a:pt x="48" y="41"/>
                    </a:lnTo>
                    <a:lnTo>
                      <a:pt x="40" y="46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12" y="29"/>
                    </a:lnTo>
                    <a:lnTo>
                      <a:pt x="8" y="1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2" name="Freeform 145"/>
              <p:cNvSpPr>
                <a:spLocks/>
              </p:cNvSpPr>
              <p:nvPr/>
            </p:nvSpPr>
            <p:spPr bwMode="auto">
              <a:xfrm>
                <a:off x="4356" y="3190"/>
                <a:ext cx="107" cy="174"/>
              </a:xfrm>
              <a:custGeom>
                <a:avLst/>
                <a:gdLst>
                  <a:gd name="T0" fmla="*/ 0 w 228"/>
                  <a:gd name="T1" fmla="*/ 122 h 182"/>
                  <a:gd name="T2" fmla="*/ 4 w 228"/>
                  <a:gd name="T3" fmla="*/ 129 h 182"/>
                  <a:gd name="T4" fmla="*/ 14 w 228"/>
                  <a:gd name="T5" fmla="*/ 145 h 182"/>
                  <a:gd name="T6" fmla="*/ 22 w 228"/>
                  <a:gd name="T7" fmla="*/ 165 h 182"/>
                  <a:gd name="T8" fmla="*/ 18 w 228"/>
                  <a:gd name="T9" fmla="*/ 182 h 182"/>
                  <a:gd name="T10" fmla="*/ 149 w 228"/>
                  <a:gd name="T11" fmla="*/ 122 h 182"/>
                  <a:gd name="T12" fmla="*/ 165 w 228"/>
                  <a:gd name="T13" fmla="*/ 119 h 182"/>
                  <a:gd name="T14" fmla="*/ 168 w 228"/>
                  <a:gd name="T15" fmla="*/ 116 h 182"/>
                  <a:gd name="T16" fmla="*/ 176 w 228"/>
                  <a:gd name="T17" fmla="*/ 111 h 182"/>
                  <a:gd name="T18" fmla="*/ 188 w 228"/>
                  <a:gd name="T19" fmla="*/ 103 h 182"/>
                  <a:gd name="T20" fmla="*/ 200 w 228"/>
                  <a:gd name="T21" fmla="*/ 92 h 182"/>
                  <a:gd name="T22" fmla="*/ 212 w 228"/>
                  <a:gd name="T23" fmla="*/ 80 h 182"/>
                  <a:gd name="T24" fmla="*/ 222 w 228"/>
                  <a:gd name="T25" fmla="*/ 66 h 182"/>
                  <a:gd name="T26" fmla="*/ 228 w 228"/>
                  <a:gd name="T27" fmla="*/ 50 h 182"/>
                  <a:gd name="T28" fmla="*/ 226 w 228"/>
                  <a:gd name="T29" fmla="*/ 34 h 182"/>
                  <a:gd name="T30" fmla="*/ 192 w 228"/>
                  <a:gd name="T31" fmla="*/ 0 h 182"/>
                  <a:gd name="T32" fmla="*/ 184 w 228"/>
                  <a:gd name="T33" fmla="*/ 1 h 182"/>
                  <a:gd name="T34" fmla="*/ 139 w 228"/>
                  <a:gd name="T35" fmla="*/ 49 h 182"/>
                  <a:gd name="T36" fmla="*/ 125 w 228"/>
                  <a:gd name="T37" fmla="*/ 48 h 182"/>
                  <a:gd name="T38" fmla="*/ 103 w 228"/>
                  <a:gd name="T39" fmla="*/ 25 h 182"/>
                  <a:gd name="T40" fmla="*/ 97 w 228"/>
                  <a:gd name="T41" fmla="*/ 24 h 182"/>
                  <a:gd name="T42" fmla="*/ 81 w 228"/>
                  <a:gd name="T43" fmla="*/ 39 h 182"/>
                  <a:gd name="T44" fmla="*/ 78 w 228"/>
                  <a:gd name="T45" fmla="*/ 80 h 182"/>
                  <a:gd name="T46" fmla="*/ 0 w 228"/>
                  <a:gd name="T47" fmla="*/ 12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82">
                    <a:moveTo>
                      <a:pt x="0" y="122"/>
                    </a:moveTo>
                    <a:lnTo>
                      <a:pt x="4" y="129"/>
                    </a:lnTo>
                    <a:lnTo>
                      <a:pt x="14" y="145"/>
                    </a:lnTo>
                    <a:lnTo>
                      <a:pt x="22" y="165"/>
                    </a:lnTo>
                    <a:lnTo>
                      <a:pt x="18" y="182"/>
                    </a:lnTo>
                    <a:lnTo>
                      <a:pt x="149" y="122"/>
                    </a:lnTo>
                    <a:lnTo>
                      <a:pt x="165" y="119"/>
                    </a:lnTo>
                    <a:lnTo>
                      <a:pt x="168" y="116"/>
                    </a:lnTo>
                    <a:lnTo>
                      <a:pt x="176" y="111"/>
                    </a:lnTo>
                    <a:lnTo>
                      <a:pt x="188" y="103"/>
                    </a:lnTo>
                    <a:lnTo>
                      <a:pt x="200" y="92"/>
                    </a:lnTo>
                    <a:lnTo>
                      <a:pt x="212" y="80"/>
                    </a:lnTo>
                    <a:lnTo>
                      <a:pt x="222" y="66"/>
                    </a:lnTo>
                    <a:lnTo>
                      <a:pt x="228" y="50"/>
                    </a:lnTo>
                    <a:lnTo>
                      <a:pt x="226" y="34"/>
                    </a:lnTo>
                    <a:lnTo>
                      <a:pt x="192" y="0"/>
                    </a:lnTo>
                    <a:lnTo>
                      <a:pt x="184" y="1"/>
                    </a:lnTo>
                    <a:lnTo>
                      <a:pt x="139" y="49"/>
                    </a:lnTo>
                    <a:lnTo>
                      <a:pt x="125" y="48"/>
                    </a:lnTo>
                    <a:lnTo>
                      <a:pt x="103" y="25"/>
                    </a:lnTo>
                    <a:lnTo>
                      <a:pt x="97" y="24"/>
                    </a:lnTo>
                    <a:lnTo>
                      <a:pt x="81" y="39"/>
                    </a:lnTo>
                    <a:lnTo>
                      <a:pt x="78" y="8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BA8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" name="Freeform 152"/>
              <p:cNvSpPr>
                <a:spLocks/>
              </p:cNvSpPr>
              <p:nvPr/>
            </p:nvSpPr>
            <p:spPr bwMode="auto">
              <a:xfrm rot="268445">
                <a:off x="2425" y="2689"/>
                <a:ext cx="638" cy="681"/>
              </a:xfrm>
              <a:custGeom>
                <a:avLst/>
                <a:gdLst>
                  <a:gd name="T0" fmla="*/ 89 w 1708"/>
                  <a:gd name="T1" fmla="*/ 723 h 781"/>
                  <a:gd name="T2" fmla="*/ 286 w 1708"/>
                  <a:gd name="T3" fmla="*/ 308 h 781"/>
                  <a:gd name="T4" fmla="*/ 318 w 1708"/>
                  <a:gd name="T5" fmla="*/ 301 h 781"/>
                  <a:gd name="T6" fmla="*/ 393 w 1708"/>
                  <a:gd name="T7" fmla="*/ 289 h 781"/>
                  <a:gd name="T8" fmla="*/ 484 w 1708"/>
                  <a:gd name="T9" fmla="*/ 276 h 781"/>
                  <a:gd name="T10" fmla="*/ 565 w 1708"/>
                  <a:gd name="T11" fmla="*/ 271 h 781"/>
                  <a:gd name="T12" fmla="*/ 634 w 1708"/>
                  <a:gd name="T13" fmla="*/ 248 h 781"/>
                  <a:gd name="T14" fmla="*/ 616 w 1708"/>
                  <a:gd name="T15" fmla="*/ 238 h 781"/>
                  <a:gd name="T16" fmla="*/ 678 w 1708"/>
                  <a:gd name="T17" fmla="*/ 92 h 781"/>
                  <a:gd name="T18" fmla="*/ 711 w 1708"/>
                  <a:gd name="T19" fmla="*/ 40 h 781"/>
                  <a:gd name="T20" fmla="*/ 775 w 1708"/>
                  <a:gd name="T21" fmla="*/ 0 h 781"/>
                  <a:gd name="T22" fmla="*/ 800 w 1708"/>
                  <a:gd name="T23" fmla="*/ 0 h 781"/>
                  <a:gd name="T24" fmla="*/ 844 w 1708"/>
                  <a:gd name="T25" fmla="*/ 1 h 781"/>
                  <a:gd name="T26" fmla="*/ 897 w 1708"/>
                  <a:gd name="T27" fmla="*/ 7 h 781"/>
                  <a:gd name="T28" fmla="*/ 927 w 1708"/>
                  <a:gd name="T29" fmla="*/ 11 h 781"/>
                  <a:gd name="T30" fmla="*/ 947 w 1708"/>
                  <a:gd name="T31" fmla="*/ 8 h 781"/>
                  <a:gd name="T32" fmla="*/ 980 w 1708"/>
                  <a:gd name="T33" fmla="*/ 10 h 781"/>
                  <a:gd name="T34" fmla="*/ 1016 w 1708"/>
                  <a:gd name="T35" fmla="*/ 28 h 781"/>
                  <a:gd name="T36" fmla="*/ 1035 w 1708"/>
                  <a:gd name="T37" fmla="*/ 48 h 781"/>
                  <a:gd name="T38" fmla="*/ 1057 w 1708"/>
                  <a:gd name="T39" fmla="*/ 60 h 781"/>
                  <a:gd name="T40" fmla="*/ 1081 w 1708"/>
                  <a:gd name="T41" fmla="*/ 82 h 781"/>
                  <a:gd name="T42" fmla="*/ 1087 w 1708"/>
                  <a:gd name="T43" fmla="*/ 112 h 781"/>
                  <a:gd name="T44" fmla="*/ 956 w 1708"/>
                  <a:gd name="T45" fmla="*/ 223 h 781"/>
                  <a:gd name="T46" fmla="*/ 933 w 1708"/>
                  <a:gd name="T47" fmla="*/ 238 h 781"/>
                  <a:gd name="T48" fmla="*/ 952 w 1708"/>
                  <a:gd name="T49" fmla="*/ 296 h 781"/>
                  <a:gd name="T50" fmla="*/ 1144 w 1708"/>
                  <a:gd name="T51" fmla="*/ 378 h 781"/>
                  <a:gd name="T52" fmla="*/ 1166 w 1708"/>
                  <a:gd name="T53" fmla="*/ 398 h 781"/>
                  <a:gd name="T54" fmla="*/ 1215 w 1708"/>
                  <a:gd name="T55" fmla="*/ 441 h 781"/>
                  <a:gd name="T56" fmla="*/ 1269 w 1708"/>
                  <a:gd name="T57" fmla="*/ 484 h 781"/>
                  <a:gd name="T58" fmla="*/ 1302 w 1708"/>
                  <a:gd name="T59" fmla="*/ 504 h 781"/>
                  <a:gd name="T60" fmla="*/ 1453 w 1708"/>
                  <a:gd name="T61" fmla="*/ 526 h 781"/>
                  <a:gd name="T62" fmla="*/ 1532 w 1708"/>
                  <a:gd name="T63" fmla="*/ 447 h 781"/>
                  <a:gd name="T64" fmla="*/ 1575 w 1708"/>
                  <a:gd name="T65" fmla="*/ 424 h 781"/>
                  <a:gd name="T66" fmla="*/ 1595 w 1708"/>
                  <a:gd name="T67" fmla="*/ 444 h 781"/>
                  <a:gd name="T68" fmla="*/ 1656 w 1708"/>
                  <a:gd name="T69" fmla="*/ 399 h 781"/>
                  <a:gd name="T70" fmla="*/ 1708 w 1708"/>
                  <a:gd name="T71" fmla="*/ 441 h 781"/>
                  <a:gd name="T72" fmla="*/ 1652 w 1708"/>
                  <a:gd name="T73" fmla="*/ 532 h 781"/>
                  <a:gd name="T74" fmla="*/ 1419 w 1708"/>
                  <a:gd name="T75" fmla="*/ 680 h 781"/>
                  <a:gd name="T76" fmla="*/ 1354 w 1708"/>
                  <a:gd name="T77" fmla="*/ 698 h 781"/>
                  <a:gd name="T78" fmla="*/ 1255 w 1708"/>
                  <a:gd name="T79" fmla="*/ 696 h 781"/>
                  <a:gd name="T80" fmla="*/ 1247 w 1708"/>
                  <a:gd name="T81" fmla="*/ 698 h 781"/>
                  <a:gd name="T82" fmla="*/ 1227 w 1708"/>
                  <a:gd name="T83" fmla="*/ 700 h 781"/>
                  <a:gd name="T84" fmla="*/ 1200 w 1708"/>
                  <a:gd name="T85" fmla="*/ 701 h 781"/>
                  <a:gd name="T86" fmla="*/ 1168 w 1708"/>
                  <a:gd name="T87" fmla="*/ 696 h 781"/>
                  <a:gd name="T88" fmla="*/ 1142 w 1708"/>
                  <a:gd name="T89" fmla="*/ 663 h 781"/>
                  <a:gd name="T90" fmla="*/ 1099 w 1708"/>
                  <a:gd name="T91" fmla="*/ 639 h 781"/>
                  <a:gd name="T92" fmla="*/ 1035 w 1708"/>
                  <a:gd name="T93" fmla="*/ 604 h 781"/>
                  <a:gd name="T94" fmla="*/ 988 w 1708"/>
                  <a:gd name="T95" fmla="*/ 574 h 781"/>
                  <a:gd name="T96" fmla="*/ 974 w 1708"/>
                  <a:gd name="T97" fmla="*/ 571 h 781"/>
                  <a:gd name="T98" fmla="*/ 958 w 1708"/>
                  <a:gd name="T99" fmla="*/ 614 h 781"/>
                  <a:gd name="T100" fmla="*/ 937 w 1708"/>
                  <a:gd name="T101" fmla="*/ 673 h 781"/>
                  <a:gd name="T102" fmla="*/ 919 w 1708"/>
                  <a:gd name="T103" fmla="*/ 720 h 781"/>
                  <a:gd name="T104" fmla="*/ 913 w 1708"/>
                  <a:gd name="T105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08" h="781">
                    <a:moveTo>
                      <a:pt x="83" y="781"/>
                    </a:moveTo>
                    <a:lnTo>
                      <a:pt x="89" y="723"/>
                    </a:lnTo>
                    <a:lnTo>
                      <a:pt x="0" y="575"/>
                    </a:lnTo>
                    <a:lnTo>
                      <a:pt x="286" y="308"/>
                    </a:lnTo>
                    <a:lnTo>
                      <a:pt x="294" y="306"/>
                    </a:lnTo>
                    <a:lnTo>
                      <a:pt x="318" y="301"/>
                    </a:lnTo>
                    <a:lnTo>
                      <a:pt x="352" y="296"/>
                    </a:lnTo>
                    <a:lnTo>
                      <a:pt x="393" y="289"/>
                    </a:lnTo>
                    <a:lnTo>
                      <a:pt x="438" y="282"/>
                    </a:lnTo>
                    <a:lnTo>
                      <a:pt x="484" y="276"/>
                    </a:lnTo>
                    <a:lnTo>
                      <a:pt x="527" y="272"/>
                    </a:lnTo>
                    <a:lnTo>
                      <a:pt x="565" y="271"/>
                    </a:lnTo>
                    <a:lnTo>
                      <a:pt x="620" y="253"/>
                    </a:lnTo>
                    <a:lnTo>
                      <a:pt x="634" y="248"/>
                    </a:lnTo>
                    <a:lnTo>
                      <a:pt x="634" y="238"/>
                    </a:lnTo>
                    <a:lnTo>
                      <a:pt x="616" y="238"/>
                    </a:lnTo>
                    <a:lnTo>
                      <a:pt x="610" y="210"/>
                    </a:lnTo>
                    <a:lnTo>
                      <a:pt x="678" y="92"/>
                    </a:lnTo>
                    <a:lnTo>
                      <a:pt x="701" y="82"/>
                    </a:lnTo>
                    <a:lnTo>
                      <a:pt x="711" y="40"/>
                    </a:lnTo>
                    <a:lnTo>
                      <a:pt x="771" y="0"/>
                    </a:lnTo>
                    <a:lnTo>
                      <a:pt x="775" y="0"/>
                    </a:lnTo>
                    <a:lnTo>
                      <a:pt x="784" y="0"/>
                    </a:lnTo>
                    <a:lnTo>
                      <a:pt x="800" y="0"/>
                    </a:lnTo>
                    <a:lnTo>
                      <a:pt x="820" y="0"/>
                    </a:lnTo>
                    <a:lnTo>
                      <a:pt x="844" y="1"/>
                    </a:lnTo>
                    <a:lnTo>
                      <a:pt x="869" y="3"/>
                    </a:lnTo>
                    <a:lnTo>
                      <a:pt x="897" y="7"/>
                    </a:lnTo>
                    <a:lnTo>
                      <a:pt x="923" y="12"/>
                    </a:lnTo>
                    <a:lnTo>
                      <a:pt x="927" y="11"/>
                    </a:lnTo>
                    <a:lnTo>
                      <a:pt x="935" y="9"/>
                    </a:lnTo>
                    <a:lnTo>
                      <a:pt x="947" y="8"/>
                    </a:lnTo>
                    <a:lnTo>
                      <a:pt x="962" y="7"/>
                    </a:lnTo>
                    <a:lnTo>
                      <a:pt x="980" y="10"/>
                    </a:lnTo>
                    <a:lnTo>
                      <a:pt x="998" y="16"/>
                    </a:lnTo>
                    <a:lnTo>
                      <a:pt x="1016" y="28"/>
                    </a:lnTo>
                    <a:lnTo>
                      <a:pt x="1032" y="46"/>
                    </a:lnTo>
                    <a:lnTo>
                      <a:pt x="1035" y="48"/>
                    </a:lnTo>
                    <a:lnTo>
                      <a:pt x="1043" y="52"/>
                    </a:lnTo>
                    <a:lnTo>
                      <a:pt x="1057" y="60"/>
                    </a:lnTo>
                    <a:lnTo>
                      <a:pt x="1069" y="70"/>
                    </a:lnTo>
                    <a:lnTo>
                      <a:pt x="1081" y="82"/>
                    </a:lnTo>
                    <a:lnTo>
                      <a:pt x="1087" y="96"/>
                    </a:lnTo>
                    <a:lnTo>
                      <a:pt x="1087" y="112"/>
                    </a:lnTo>
                    <a:lnTo>
                      <a:pt x="1079" y="130"/>
                    </a:lnTo>
                    <a:lnTo>
                      <a:pt x="956" y="223"/>
                    </a:lnTo>
                    <a:lnTo>
                      <a:pt x="943" y="226"/>
                    </a:lnTo>
                    <a:lnTo>
                      <a:pt x="933" y="238"/>
                    </a:lnTo>
                    <a:lnTo>
                      <a:pt x="939" y="246"/>
                    </a:lnTo>
                    <a:lnTo>
                      <a:pt x="952" y="296"/>
                    </a:lnTo>
                    <a:lnTo>
                      <a:pt x="1130" y="321"/>
                    </a:lnTo>
                    <a:lnTo>
                      <a:pt x="1144" y="378"/>
                    </a:lnTo>
                    <a:lnTo>
                      <a:pt x="1150" y="383"/>
                    </a:lnTo>
                    <a:lnTo>
                      <a:pt x="1166" y="398"/>
                    </a:lnTo>
                    <a:lnTo>
                      <a:pt x="1190" y="418"/>
                    </a:lnTo>
                    <a:lnTo>
                      <a:pt x="1215" y="441"/>
                    </a:lnTo>
                    <a:lnTo>
                      <a:pt x="1243" y="464"/>
                    </a:lnTo>
                    <a:lnTo>
                      <a:pt x="1269" y="484"/>
                    </a:lnTo>
                    <a:lnTo>
                      <a:pt x="1290" y="499"/>
                    </a:lnTo>
                    <a:lnTo>
                      <a:pt x="1302" y="504"/>
                    </a:lnTo>
                    <a:lnTo>
                      <a:pt x="1401" y="502"/>
                    </a:lnTo>
                    <a:lnTo>
                      <a:pt x="1453" y="526"/>
                    </a:lnTo>
                    <a:lnTo>
                      <a:pt x="1528" y="482"/>
                    </a:lnTo>
                    <a:lnTo>
                      <a:pt x="1532" y="447"/>
                    </a:lnTo>
                    <a:lnTo>
                      <a:pt x="1555" y="424"/>
                    </a:lnTo>
                    <a:lnTo>
                      <a:pt x="1575" y="424"/>
                    </a:lnTo>
                    <a:lnTo>
                      <a:pt x="1581" y="436"/>
                    </a:lnTo>
                    <a:lnTo>
                      <a:pt x="1595" y="444"/>
                    </a:lnTo>
                    <a:lnTo>
                      <a:pt x="1632" y="401"/>
                    </a:lnTo>
                    <a:lnTo>
                      <a:pt x="1656" y="399"/>
                    </a:lnTo>
                    <a:lnTo>
                      <a:pt x="1680" y="412"/>
                    </a:lnTo>
                    <a:lnTo>
                      <a:pt x="1708" y="441"/>
                    </a:lnTo>
                    <a:lnTo>
                      <a:pt x="1708" y="474"/>
                    </a:lnTo>
                    <a:lnTo>
                      <a:pt x="1652" y="532"/>
                    </a:lnTo>
                    <a:lnTo>
                      <a:pt x="1466" y="635"/>
                    </a:lnTo>
                    <a:lnTo>
                      <a:pt x="1419" y="680"/>
                    </a:lnTo>
                    <a:lnTo>
                      <a:pt x="1372" y="680"/>
                    </a:lnTo>
                    <a:lnTo>
                      <a:pt x="1354" y="698"/>
                    </a:lnTo>
                    <a:lnTo>
                      <a:pt x="1287" y="688"/>
                    </a:lnTo>
                    <a:lnTo>
                      <a:pt x="1255" y="696"/>
                    </a:lnTo>
                    <a:lnTo>
                      <a:pt x="1253" y="696"/>
                    </a:lnTo>
                    <a:lnTo>
                      <a:pt x="1247" y="698"/>
                    </a:lnTo>
                    <a:lnTo>
                      <a:pt x="1239" y="699"/>
                    </a:lnTo>
                    <a:lnTo>
                      <a:pt x="1227" y="700"/>
                    </a:lnTo>
                    <a:lnTo>
                      <a:pt x="1215" y="701"/>
                    </a:lnTo>
                    <a:lnTo>
                      <a:pt x="1200" y="701"/>
                    </a:lnTo>
                    <a:lnTo>
                      <a:pt x="1184" y="699"/>
                    </a:lnTo>
                    <a:lnTo>
                      <a:pt x="1168" y="696"/>
                    </a:lnTo>
                    <a:lnTo>
                      <a:pt x="1150" y="667"/>
                    </a:lnTo>
                    <a:lnTo>
                      <a:pt x="1142" y="663"/>
                    </a:lnTo>
                    <a:lnTo>
                      <a:pt x="1124" y="654"/>
                    </a:lnTo>
                    <a:lnTo>
                      <a:pt x="1099" y="639"/>
                    </a:lnTo>
                    <a:lnTo>
                      <a:pt x="1067" y="622"/>
                    </a:lnTo>
                    <a:lnTo>
                      <a:pt x="1035" y="604"/>
                    </a:lnTo>
                    <a:lnTo>
                      <a:pt x="1008" y="587"/>
                    </a:lnTo>
                    <a:lnTo>
                      <a:pt x="988" y="574"/>
                    </a:lnTo>
                    <a:lnTo>
                      <a:pt x="976" y="564"/>
                    </a:lnTo>
                    <a:lnTo>
                      <a:pt x="974" y="571"/>
                    </a:lnTo>
                    <a:lnTo>
                      <a:pt x="966" y="589"/>
                    </a:lnTo>
                    <a:lnTo>
                      <a:pt x="958" y="614"/>
                    </a:lnTo>
                    <a:lnTo>
                      <a:pt x="947" y="642"/>
                    </a:lnTo>
                    <a:lnTo>
                      <a:pt x="937" y="673"/>
                    </a:lnTo>
                    <a:lnTo>
                      <a:pt x="927" y="699"/>
                    </a:lnTo>
                    <a:lnTo>
                      <a:pt x="919" y="720"/>
                    </a:lnTo>
                    <a:lnTo>
                      <a:pt x="915" y="731"/>
                    </a:lnTo>
                    <a:lnTo>
                      <a:pt x="913" y="781"/>
                    </a:lnTo>
                    <a:lnTo>
                      <a:pt x="83" y="7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4" name="Freeform 153"/>
              <p:cNvSpPr>
                <a:spLocks/>
              </p:cNvSpPr>
              <p:nvPr/>
            </p:nvSpPr>
            <p:spPr bwMode="auto">
              <a:xfrm>
                <a:off x="2662" y="2762"/>
                <a:ext cx="65" cy="119"/>
              </a:xfrm>
              <a:custGeom>
                <a:avLst/>
                <a:gdLst>
                  <a:gd name="T0" fmla="*/ 89 w 154"/>
                  <a:gd name="T1" fmla="*/ 0 h 144"/>
                  <a:gd name="T2" fmla="*/ 89 w 154"/>
                  <a:gd name="T3" fmla="*/ 4 h 144"/>
                  <a:gd name="T4" fmla="*/ 89 w 154"/>
                  <a:gd name="T5" fmla="*/ 13 h 144"/>
                  <a:gd name="T6" fmla="*/ 83 w 154"/>
                  <a:gd name="T7" fmla="*/ 28 h 144"/>
                  <a:gd name="T8" fmla="*/ 73 w 154"/>
                  <a:gd name="T9" fmla="*/ 46 h 144"/>
                  <a:gd name="T10" fmla="*/ 73 w 154"/>
                  <a:gd name="T11" fmla="*/ 53 h 144"/>
                  <a:gd name="T12" fmla="*/ 93 w 154"/>
                  <a:gd name="T13" fmla="*/ 48 h 144"/>
                  <a:gd name="T14" fmla="*/ 111 w 154"/>
                  <a:gd name="T15" fmla="*/ 38 h 144"/>
                  <a:gd name="T16" fmla="*/ 137 w 154"/>
                  <a:gd name="T17" fmla="*/ 22 h 144"/>
                  <a:gd name="T18" fmla="*/ 154 w 154"/>
                  <a:gd name="T19" fmla="*/ 21 h 144"/>
                  <a:gd name="T20" fmla="*/ 152 w 154"/>
                  <a:gd name="T21" fmla="*/ 27 h 144"/>
                  <a:gd name="T22" fmla="*/ 147 w 154"/>
                  <a:gd name="T23" fmla="*/ 41 h 144"/>
                  <a:gd name="T24" fmla="*/ 135 w 154"/>
                  <a:gd name="T25" fmla="*/ 58 h 144"/>
                  <a:gd name="T26" fmla="*/ 121 w 154"/>
                  <a:gd name="T27" fmla="*/ 71 h 144"/>
                  <a:gd name="T28" fmla="*/ 105 w 154"/>
                  <a:gd name="T29" fmla="*/ 74 h 144"/>
                  <a:gd name="T30" fmla="*/ 95 w 154"/>
                  <a:gd name="T31" fmla="*/ 98 h 144"/>
                  <a:gd name="T32" fmla="*/ 28 w 154"/>
                  <a:gd name="T33" fmla="*/ 142 h 144"/>
                  <a:gd name="T34" fmla="*/ 0 w 154"/>
                  <a:gd name="T35" fmla="*/ 144 h 144"/>
                  <a:gd name="T36" fmla="*/ 4 w 154"/>
                  <a:gd name="T37" fmla="*/ 117 h 144"/>
                  <a:gd name="T38" fmla="*/ 6 w 154"/>
                  <a:gd name="T39" fmla="*/ 112 h 144"/>
                  <a:gd name="T40" fmla="*/ 14 w 154"/>
                  <a:gd name="T41" fmla="*/ 100 h 144"/>
                  <a:gd name="T42" fmla="*/ 26 w 154"/>
                  <a:gd name="T43" fmla="*/ 82 h 144"/>
                  <a:gd name="T44" fmla="*/ 40 w 154"/>
                  <a:gd name="T45" fmla="*/ 61 h 144"/>
                  <a:gd name="T46" fmla="*/ 54 w 154"/>
                  <a:gd name="T47" fmla="*/ 40 h 144"/>
                  <a:gd name="T48" fmla="*/ 67 w 154"/>
                  <a:gd name="T49" fmla="*/ 21 h 144"/>
                  <a:gd name="T50" fmla="*/ 81 w 154"/>
                  <a:gd name="T51" fmla="*/ 7 h 144"/>
                  <a:gd name="T52" fmla="*/ 89 w 154"/>
                  <a:gd name="T5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4">
                    <a:moveTo>
                      <a:pt x="89" y="0"/>
                    </a:moveTo>
                    <a:lnTo>
                      <a:pt x="89" y="4"/>
                    </a:lnTo>
                    <a:lnTo>
                      <a:pt x="89" y="13"/>
                    </a:lnTo>
                    <a:lnTo>
                      <a:pt x="83" y="28"/>
                    </a:lnTo>
                    <a:lnTo>
                      <a:pt x="73" y="46"/>
                    </a:lnTo>
                    <a:lnTo>
                      <a:pt x="73" y="53"/>
                    </a:lnTo>
                    <a:lnTo>
                      <a:pt x="93" y="48"/>
                    </a:lnTo>
                    <a:lnTo>
                      <a:pt x="111" y="38"/>
                    </a:lnTo>
                    <a:lnTo>
                      <a:pt x="137" y="22"/>
                    </a:lnTo>
                    <a:lnTo>
                      <a:pt x="154" y="21"/>
                    </a:lnTo>
                    <a:lnTo>
                      <a:pt x="152" y="27"/>
                    </a:lnTo>
                    <a:lnTo>
                      <a:pt x="147" y="41"/>
                    </a:lnTo>
                    <a:lnTo>
                      <a:pt x="135" y="58"/>
                    </a:lnTo>
                    <a:lnTo>
                      <a:pt x="121" y="71"/>
                    </a:lnTo>
                    <a:lnTo>
                      <a:pt x="105" y="74"/>
                    </a:lnTo>
                    <a:lnTo>
                      <a:pt x="95" y="98"/>
                    </a:lnTo>
                    <a:lnTo>
                      <a:pt x="28" y="142"/>
                    </a:lnTo>
                    <a:lnTo>
                      <a:pt x="0" y="144"/>
                    </a:lnTo>
                    <a:lnTo>
                      <a:pt x="4" y="117"/>
                    </a:lnTo>
                    <a:lnTo>
                      <a:pt x="6" y="112"/>
                    </a:lnTo>
                    <a:lnTo>
                      <a:pt x="14" y="100"/>
                    </a:lnTo>
                    <a:lnTo>
                      <a:pt x="26" y="82"/>
                    </a:lnTo>
                    <a:lnTo>
                      <a:pt x="40" y="61"/>
                    </a:lnTo>
                    <a:lnTo>
                      <a:pt x="54" y="40"/>
                    </a:lnTo>
                    <a:lnTo>
                      <a:pt x="67" y="21"/>
                    </a:lnTo>
                    <a:lnTo>
                      <a:pt x="81" y="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5" name="Freeform 154"/>
              <p:cNvSpPr>
                <a:spLocks/>
              </p:cNvSpPr>
              <p:nvPr/>
            </p:nvSpPr>
            <p:spPr bwMode="auto">
              <a:xfrm>
                <a:off x="2674" y="2860"/>
                <a:ext cx="89" cy="31"/>
              </a:xfrm>
              <a:custGeom>
                <a:avLst/>
                <a:gdLst>
                  <a:gd name="T0" fmla="*/ 38 w 212"/>
                  <a:gd name="T1" fmla="*/ 6 h 36"/>
                  <a:gd name="T2" fmla="*/ 0 w 212"/>
                  <a:gd name="T3" fmla="*/ 30 h 36"/>
                  <a:gd name="T4" fmla="*/ 6 w 212"/>
                  <a:gd name="T5" fmla="*/ 30 h 36"/>
                  <a:gd name="T6" fmla="*/ 24 w 212"/>
                  <a:gd name="T7" fmla="*/ 30 h 36"/>
                  <a:gd name="T8" fmla="*/ 50 w 212"/>
                  <a:gd name="T9" fmla="*/ 30 h 36"/>
                  <a:gd name="T10" fmla="*/ 81 w 212"/>
                  <a:gd name="T11" fmla="*/ 30 h 36"/>
                  <a:gd name="T12" fmla="*/ 113 w 212"/>
                  <a:gd name="T13" fmla="*/ 31 h 36"/>
                  <a:gd name="T14" fmla="*/ 147 w 212"/>
                  <a:gd name="T15" fmla="*/ 32 h 36"/>
                  <a:gd name="T16" fmla="*/ 176 w 212"/>
                  <a:gd name="T17" fmla="*/ 33 h 36"/>
                  <a:gd name="T18" fmla="*/ 198 w 212"/>
                  <a:gd name="T19" fmla="*/ 36 h 36"/>
                  <a:gd name="T20" fmla="*/ 212 w 212"/>
                  <a:gd name="T21" fmla="*/ 16 h 36"/>
                  <a:gd name="T22" fmla="*/ 208 w 212"/>
                  <a:gd name="T23" fmla="*/ 15 h 36"/>
                  <a:gd name="T24" fmla="*/ 196 w 212"/>
                  <a:gd name="T25" fmla="*/ 14 h 36"/>
                  <a:gd name="T26" fmla="*/ 180 w 212"/>
                  <a:gd name="T27" fmla="*/ 11 h 36"/>
                  <a:gd name="T28" fmla="*/ 160 w 212"/>
                  <a:gd name="T29" fmla="*/ 8 h 36"/>
                  <a:gd name="T30" fmla="*/ 139 w 212"/>
                  <a:gd name="T31" fmla="*/ 6 h 36"/>
                  <a:gd name="T32" fmla="*/ 115 w 212"/>
                  <a:gd name="T33" fmla="*/ 3 h 36"/>
                  <a:gd name="T34" fmla="*/ 95 w 212"/>
                  <a:gd name="T35" fmla="*/ 1 h 36"/>
                  <a:gd name="T36" fmla="*/ 79 w 212"/>
                  <a:gd name="T37" fmla="*/ 0 h 36"/>
                  <a:gd name="T38" fmla="*/ 38 w 212"/>
                  <a:gd name="T3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36">
                    <a:moveTo>
                      <a:pt x="38" y="6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24" y="30"/>
                    </a:lnTo>
                    <a:lnTo>
                      <a:pt x="50" y="30"/>
                    </a:lnTo>
                    <a:lnTo>
                      <a:pt x="81" y="30"/>
                    </a:lnTo>
                    <a:lnTo>
                      <a:pt x="113" y="31"/>
                    </a:lnTo>
                    <a:lnTo>
                      <a:pt x="147" y="32"/>
                    </a:lnTo>
                    <a:lnTo>
                      <a:pt x="176" y="33"/>
                    </a:lnTo>
                    <a:lnTo>
                      <a:pt x="198" y="36"/>
                    </a:lnTo>
                    <a:lnTo>
                      <a:pt x="212" y="16"/>
                    </a:lnTo>
                    <a:lnTo>
                      <a:pt x="208" y="15"/>
                    </a:lnTo>
                    <a:lnTo>
                      <a:pt x="196" y="14"/>
                    </a:lnTo>
                    <a:lnTo>
                      <a:pt x="180" y="11"/>
                    </a:lnTo>
                    <a:lnTo>
                      <a:pt x="160" y="8"/>
                    </a:lnTo>
                    <a:lnTo>
                      <a:pt x="139" y="6"/>
                    </a:lnTo>
                    <a:lnTo>
                      <a:pt x="115" y="3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155"/>
              <p:cNvSpPr>
                <a:spLocks/>
              </p:cNvSpPr>
              <p:nvPr/>
            </p:nvSpPr>
            <p:spPr bwMode="auto">
              <a:xfrm>
                <a:off x="2623" y="2895"/>
                <a:ext cx="133" cy="35"/>
              </a:xfrm>
              <a:custGeom>
                <a:avLst/>
                <a:gdLst>
                  <a:gd name="T0" fmla="*/ 63 w 320"/>
                  <a:gd name="T1" fmla="*/ 4 h 43"/>
                  <a:gd name="T2" fmla="*/ 0 w 320"/>
                  <a:gd name="T3" fmla="*/ 29 h 43"/>
                  <a:gd name="T4" fmla="*/ 4 w 320"/>
                  <a:gd name="T5" fmla="*/ 29 h 43"/>
                  <a:gd name="T6" fmla="*/ 12 w 320"/>
                  <a:gd name="T7" fmla="*/ 29 h 43"/>
                  <a:gd name="T8" fmla="*/ 25 w 320"/>
                  <a:gd name="T9" fmla="*/ 30 h 43"/>
                  <a:gd name="T10" fmla="*/ 41 w 320"/>
                  <a:gd name="T11" fmla="*/ 31 h 43"/>
                  <a:gd name="T12" fmla="*/ 63 w 320"/>
                  <a:gd name="T13" fmla="*/ 31 h 43"/>
                  <a:gd name="T14" fmla="*/ 87 w 320"/>
                  <a:gd name="T15" fmla="*/ 32 h 43"/>
                  <a:gd name="T16" fmla="*/ 112 w 320"/>
                  <a:gd name="T17" fmla="*/ 33 h 43"/>
                  <a:gd name="T18" fmla="*/ 140 w 320"/>
                  <a:gd name="T19" fmla="*/ 34 h 43"/>
                  <a:gd name="T20" fmla="*/ 166 w 320"/>
                  <a:gd name="T21" fmla="*/ 35 h 43"/>
                  <a:gd name="T22" fmla="*/ 193 w 320"/>
                  <a:gd name="T23" fmla="*/ 37 h 43"/>
                  <a:gd name="T24" fmla="*/ 221 w 320"/>
                  <a:gd name="T25" fmla="*/ 39 h 43"/>
                  <a:gd name="T26" fmla="*/ 247 w 320"/>
                  <a:gd name="T27" fmla="*/ 40 h 43"/>
                  <a:gd name="T28" fmla="*/ 271 w 320"/>
                  <a:gd name="T29" fmla="*/ 41 h 43"/>
                  <a:gd name="T30" fmla="*/ 290 w 320"/>
                  <a:gd name="T31" fmla="*/ 42 h 43"/>
                  <a:gd name="T32" fmla="*/ 308 w 320"/>
                  <a:gd name="T33" fmla="*/ 42 h 43"/>
                  <a:gd name="T34" fmla="*/ 320 w 320"/>
                  <a:gd name="T35" fmla="*/ 43 h 43"/>
                  <a:gd name="T36" fmla="*/ 320 w 320"/>
                  <a:gd name="T37" fmla="*/ 9 h 43"/>
                  <a:gd name="T38" fmla="*/ 314 w 320"/>
                  <a:gd name="T39" fmla="*/ 8 h 43"/>
                  <a:gd name="T40" fmla="*/ 300 w 320"/>
                  <a:gd name="T41" fmla="*/ 7 h 43"/>
                  <a:gd name="T42" fmla="*/ 274 w 320"/>
                  <a:gd name="T43" fmla="*/ 4 h 43"/>
                  <a:gd name="T44" fmla="*/ 243 w 320"/>
                  <a:gd name="T45" fmla="*/ 2 h 43"/>
                  <a:gd name="T46" fmla="*/ 205 w 320"/>
                  <a:gd name="T47" fmla="*/ 0 h 43"/>
                  <a:gd name="T48" fmla="*/ 162 w 320"/>
                  <a:gd name="T49" fmla="*/ 0 h 43"/>
                  <a:gd name="T50" fmla="*/ 114 w 320"/>
                  <a:gd name="T51" fmla="*/ 1 h 43"/>
                  <a:gd name="T52" fmla="*/ 63 w 320"/>
                  <a:gd name="T5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43">
                    <a:moveTo>
                      <a:pt x="63" y="4"/>
                    </a:moveTo>
                    <a:lnTo>
                      <a:pt x="0" y="29"/>
                    </a:lnTo>
                    <a:lnTo>
                      <a:pt x="4" y="29"/>
                    </a:lnTo>
                    <a:lnTo>
                      <a:pt x="12" y="29"/>
                    </a:lnTo>
                    <a:lnTo>
                      <a:pt x="25" y="30"/>
                    </a:lnTo>
                    <a:lnTo>
                      <a:pt x="41" y="31"/>
                    </a:lnTo>
                    <a:lnTo>
                      <a:pt x="63" y="31"/>
                    </a:lnTo>
                    <a:lnTo>
                      <a:pt x="87" y="32"/>
                    </a:lnTo>
                    <a:lnTo>
                      <a:pt x="112" y="33"/>
                    </a:lnTo>
                    <a:lnTo>
                      <a:pt x="140" y="34"/>
                    </a:lnTo>
                    <a:lnTo>
                      <a:pt x="166" y="35"/>
                    </a:lnTo>
                    <a:lnTo>
                      <a:pt x="193" y="37"/>
                    </a:lnTo>
                    <a:lnTo>
                      <a:pt x="221" y="39"/>
                    </a:lnTo>
                    <a:lnTo>
                      <a:pt x="247" y="40"/>
                    </a:lnTo>
                    <a:lnTo>
                      <a:pt x="271" y="41"/>
                    </a:lnTo>
                    <a:lnTo>
                      <a:pt x="290" y="42"/>
                    </a:lnTo>
                    <a:lnTo>
                      <a:pt x="308" y="42"/>
                    </a:lnTo>
                    <a:lnTo>
                      <a:pt x="320" y="43"/>
                    </a:lnTo>
                    <a:lnTo>
                      <a:pt x="320" y="9"/>
                    </a:lnTo>
                    <a:lnTo>
                      <a:pt x="314" y="8"/>
                    </a:lnTo>
                    <a:lnTo>
                      <a:pt x="300" y="7"/>
                    </a:lnTo>
                    <a:lnTo>
                      <a:pt x="274" y="4"/>
                    </a:lnTo>
                    <a:lnTo>
                      <a:pt x="243" y="2"/>
                    </a:lnTo>
                    <a:lnTo>
                      <a:pt x="205" y="0"/>
                    </a:lnTo>
                    <a:lnTo>
                      <a:pt x="162" y="0"/>
                    </a:lnTo>
                    <a:lnTo>
                      <a:pt x="114" y="1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156"/>
              <p:cNvSpPr>
                <a:spLocks/>
              </p:cNvSpPr>
              <p:nvPr/>
            </p:nvSpPr>
            <p:spPr bwMode="auto">
              <a:xfrm>
                <a:off x="2398" y="2925"/>
                <a:ext cx="420" cy="414"/>
              </a:xfrm>
              <a:custGeom>
                <a:avLst/>
                <a:gdLst>
                  <a:gd name="T0" fmla="*/ 1002 w 1004"/>
                  <a:gd name="T1" fmla="*/ 45 h 499"/>
                  <a:gd name="T2" fmla="*/ 988 w 1004"/>
                  <a:gd name="T3" fmla="*/ 42 h 499"/>
                  <a:gd name="T4" fmla="*/ 959 w 1004"/>
                  <a:gd name="T5" fmla="*/ 37 h 499"/>
                  <a:gd name="T6" fmla="*/ 915 w 1004"/>
                  <a:gd name="T7" fmla="*/ 32 h 499"/>
                  <a:gd name="T8" fmla="*/ 856 w 1004"/>
                  <a:gd name="T9" fmla="*/ 26 h 499"/>
                  <a:gd name="T10" fmla="*/ 781 w 1004"/>
                  <a:gd name="T11" fmla="*/ 18 h 499"/>
                  <a:gd name="T12" fmla="*/ 690 w 1004"/>
                  <a:gd name="T13" fmla="*/ 11 h 499"/>
                  <a:gd name="T14" fmla="*/ 583 w 1004"/>
                  <a:gd name="T15" fmla="*/ 4 h 499"/>
                  <a:gd name="T16" fmla="*/ 467 w 1004"/>
                  <a:gd name="T17" fmla="*/ 2 h 499"/>
                  <a:gd name="T18" fmla="*/ 443 w 1004"/>
                  <a:gd name="T19" fmla="*/ 5 h 499"/>
                  <a:gd name="T20" fmla="*/ 385 w 1004"/>
                  <a:gd name="T21" fmla="*/ 11 h 499"/>
                  <a:gd name="T22" fmla="*/ 314 w 1004"/>
                  <a:gd name="T23" fmla="*/ 22 h 499"/>
                  <a:gd name="T24" fmla="*/ 245 w 1004"/>
                  <a:gd name="T25" fmla="*/ 34 h 499"/>
                  <a:gd name="T26" fmla="*/ 0 w 1004"/>
                  <a:gd name="T27" fmla="*/ 297 h 499"/>
                  <a:gd name="T28" fmla="*/ 4 w 1004"/>
                  <a:gd name="T29" fmla="*/ 298 h 499"/>
                  <a:gd name="T30" fmla="*/ 18 w 1004"/>
                  <a:gd name="T31" fmla="*/ 300 h 499"/>
                  <a:gd name="T32" fmla="*/ 40 w 1004"/>
                  <a:gd name="T33" fmla="*/ 300 h 499"/>
                  <a:gd name="T34" fmla="*/ 69 w 1004"/>
                  <a:gd name="T35" fmla="*/ 297 h 499"/>
                  <a:gd name="T36" fmla="*/ 152 w 1004"/>
                  <a:gd name="T37" fmla="*/ 177 h 499"/>
                  <a:gd name="T38" fmla="*/ 176 w 1004"/>
                  <a:gd name="T39" fmla="*/ 170 h 499"/>
                  <a:gd name="T40" fmla="*/ 164 w 1004"/>
                  <a:gd name="T41" fmla="*/ 207 h 499"/>
                  <a:gd name="T42" fmla="*/ 142 w 1004"/>
                  <a:gd name="T43" fmla="*/ 239 h 499"/>
                  <a:gd name="T44" fmla="*/ 107 w 1004"/>
                  <a:gd name="T45" fmla="*/ 311 h 499"/>
                  <a:gd name="T46" fmla="*/ 67 w 1004"/>
                  <a:gd name="T47" fmla="*/ 424 h 499"/>
                  <a:gd name="T48" fmla="*/ 611 w 1004"/>
                  <a:gd name="T49" fmla="*/ 499 h 499"/>
                  <a:gd name="T50" fmla="*/ 625 w 1004"/>
                  <a:gd name="T51" fmla="*/ 477 h 499"/>
                  <a:gd name="T52" fmla="*/ 652 w 1004"/>
                  <a:gd name="T53" fmla="*/ 422 h 499"/>
                  <a:gd name="T54" fmla="*/ 682 w 1004"/>
                  <a:gd name="T55" fmla="*/ 357 h 499"/>
                  <a:gd name="T56" fmla="*/ 698 w 1004"/>
                  <a:gd name="T57" fmla="*/ 302 h 499"/>
                  <a:gd name="T58" fmla="*/ 745 w 1004"/>
                  <a:gd name="T59" fmla="*/ 251 h 499"/>
                  <a:gd name="T60" fmla="*/ 737 w 1004"/>
                  <a:gd name="T61" fmla="*/ 280 h 499"/>
                  <a:gd name="T62" fmla="*/ 735 w 1004"/>
                  <a:gd name="T63" fmla="*/ 324 h 499"/>
                  <a:gd name="T64" fmla="*/ 765 w 1004"/>
                  <a:gd name="T65" fmla="*/ 325 h 499"/>
                  <a:gd name="T66" fmla="*/ 840 w 1004"/>
                  <a:gd name="T67" fmla="*/ 226 h 499"/>
                  <a:gd name="T68" fmla="*/ 846 w 1004"/>
                  <a:gd name="T69" fmla="*/ 179 h 499"/>
                  <a:gd name="T70" fmla="*/ 838 w 1004"/>
                  <a:gd name="T71" fmla="*/ 124 h 499"/>
                  <a:gd name="T72" fmla="*/ 846 w 1004"/>
                  <a:gd name="T73" fmla="*/ 117 h 499"/>
                  <a:gd name="T74" fmla="*/ 866 w 1004"/>
                  <a:gd name="T75" fmla="*/ 104 h 499"/>
                  <a:gd name="T76" fmla="*/ 895 w 1004"/>
                  <a:gd name="T77" fmla="*/ 88 h 499"/>
                  <a:gd name="T78" fmla="*/ 929 w 1004"/>
                  <a:gd name="T79" fmla="*/ 77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4" h="499">
                    <a:moveTo>
                      <a:pt x="1004" y="45"/>
                    </a:moveTo>
                    <a:lnTo>
                      <a:pt x="1002" y="45"/>
                    </a:lnTo>
                    <a:lnTo>
                      <a:pt x="996" y="44"/>
                    </a:lnTo>
                    <a:lnTo>
                      <a:pt x="988" y="42"/>
                    </a:lnTo>
                    <a:lnTo>
                      <a:pt x="977" y="40"/>
                    </a:lnTo>
                    <a:lnTo>
                      <a:pt x="959" y="37"/>
                    </a:lnTo>
                    <a:lnTo>
                      <a:pt x="939" y="35"/>
                    </a:lnTo>
                    <a:lnTo>
                      <a:pt x="915" y="32"/>
                    </a:lnTo>
                    <a:lnTo>
                      <a:pt x="888" y="29"/>
                    </a:lnTo>
                    <a:lnTo>
                      <a:pt x="856" y="26"/>
                    </a:lnTo>
                    <a:lnTo>
                      <a:pt x="820" y="22"/>
                    </a:lnTo>
                    <a:lnTo>
                      <a:pt x="781" y="18"/>
                    </a:lnTo>
                    <a:lnTo>
                      <a:pt x="737" y="14"/>
                    </a:lnTo>
                    <a:lnTo>
                      <a:pt x="690" y="11"/>
                    </a:lnTo>
                    <a:lnTo>
                      <a:pt x="639" y="7"/>
                    </a:lnTo>
                    <a:lnTo>
                      <a:pt x="583" y="4"/>
                    </a:lnTo>
                    <a:lnTo>
                      <a:pt x="524" y="0"/>
                    </a:lnTo>
                    <a:lnTo>
                      <a:pt x="467" y="2"/>
                    </a:lnTo>
                    <a:lnTo>
                      <a:pt x="461" y="3"/>
                    </a:lnTo>
                    <a:lnTo>
                      <a:pt x="443" y="5"/>
                    </a:lnTo>
                    <a:lnTo>
                      <a:pt x="417" y="8"/>
                    </a:lnTo>
                    <a:lnTo>
                      <a:pt x="385" y="11"/>
                    </a:lnTo>
                    <a:lnTo>
                      <a:pt x="350" y="16"/>
                    </a:lnTo>
                    <a:lnTo>
                      <a:pt x="314" y="22"/>
                    </a:lnTo>
                    <a:lnTo>
                      <a:pt x="279" y="28"/>
                    </a:lnTo>
                    <a:lnTo>
                      <a:pt x="245" y="34"/>
                    </a:lnTo>
                    <a:lnTo>
                      <a:pt x="8" y="269"/>
                    </a:lnTo>
                    <a:lnTo>
                      <a:pt x="0" y="297"/>
                    </a:lnTo>
                    <a:lnTo>
                      <a:pt x="2" y="297"/>
                    </a:lnTo>
                    <a:lnTo>
                      <a:pt x="4" y="298"/>
                    </a:lnTo>
                    <a:lnTo>
                      <a:pt x="10" y="299"/>
                    </a:lnTo>
                    <a:lnTo>
                      <a:pt x="18" y="300"/>
                    </a:lnTo>
                    <a:lnTo>
                      <a:pt x="28" y="301"/>
                    </a:lnTo>
                    <a:lnTo>
                      <a:pt x="40" y="300"/>
                    </a:lnTo>
                    <a:lnTo>
                      <a:pt x="53" y="299"/>
                    </a:lnTo>
                    <a:lnTo>
                      <a:pt x="69" y="297"/>
                    </a:lnTo>
                    <a:lnTo>
                      <a:pt x="136" y="179"/>
                    </a:lnTo>
                    <a:lnTo>
                      <a:pt x="152" y="177"/>
                    </a:lnTo>
                    <a:lnTo>
                      <a:pt x="158" y="166"/>
                    </a:lnTo>
                    <a:lnTo>
                      <a:pt x="176" y="170"/>
                    </a:lnTo>
                    <a:lnTo>
                      <a:pt x="168" y="202"/>
                    </a:lnTo>
                    <a:lnTo>
                      <a:pt x="164" y="207"/>
                    </a:lnTo>
                    <a:lnTo>
                      <a:pt x="156" y="218"/>
                    </a:lnTo>
                    <a:lnTo>
                      <a:pt x="142" y="239"/>
                    </a:lnTo>
                    <a:lnTo>
                      <a:pt x="127" y="270"/>
                    </a:lnTo>
                    <a:lnTo>
                      <a:pt x="107" y="311"/>
                    </a:lnTo>
                    <a:lnTo>
                      <a:pt x="87" y="362"/>
                    </a:lnTo>
                    <a:lnTo>
                      <a:pt x="67" y="424"/>
                    </a:lnTo>
                    <a:lnTo>
                      <a:pt x="49" y="499"/>
                    </a:lnTo>
                    <a:lnTo>
                      <a:pt x="611" y="499"/>
                    </a:lnTo>
                    <a:lnTo>
                      <a:pt x="615" y="493"/>
                    </a:lnTo>
                    <a:lnTo>
                      <a:pt x="625" y="477"/>
                    </a:lnTo>
                    <a:lnTo>
                      <a:pt x="637" y="452"/>
                    </a:lnTo>
                    <a:lnTo>
                      <a:pt x="652" y="422"/>
                    </a:lnTo>
                    <a:lnTo>
                      <a:pt x="668" y="390"/>
                    </a:lnTo>
                    <a:lnTo>
                      <a:pt x="682" y="357"/>
                    </a:lnTo>
                    <a:lnTo>
                      <a:pt x="694" y="328"/>
                    </a:lnTo>
                    <a:lnTo>
                      <a:pt x="698" y="302"/>
                    </a:lnTo>
                    <a:lnTo>
                      <a:pt x="731" y="251"/>
                    </a:lnTo>
                    <a:lnTo>
                      <a:pt x="745" y="251"/>
                    </a:lnTo>
                    <a:lnTo>
                      <a:pt x="743" y="259"/>
                    </a:lnTo>
                    <a:lnTo>
                      <a:pt x="737" y="280"/>
                    </a:lnTo>
                    <a:lnTo>
                      <a:pt x="735" y="304"/>
                    </a:lnTo>
                    <a:lnTo>
                      <a:pt x="735" y="324"/>
                    </a:lnTo>
                    <a:lnTo>
                      <a:pt x="743" y="340"/>
                    </a:lnTo>
                    <a:lnTo>
                      <a:pt x="765" y="325"/>
                    </a:lnTo>
                    <a:lnTo>
                      <a:pt x="777" y="337"/>
                    </a:lnTo>
                    <a:lnTo>
                      <a:pt x="840" y="226"/>
                    </a:lnTo>
                    <a:lnTo>
                      <a:pt x="842" y="211"/>
                    </a:lnTo>
                    <a:lnTo>
                      <a:pt x="846" y="179"/>
                    </a:lnTo>
                    <a:lnTo>
                      <a:pt x="846" y="145"/>
                    </a:lnTo>
                    <a:lnTo>
                      <a:pt x="838" y="124"/>
                    </a:lnTo>
                    <a:lnTo>
                      <a:pt x="840" y="121"/>
                    </a:lnTo>
                    <a:lnTo>
                      <a:pt x="846" y="117"/>
                    </a:lnTo>
                    <a:lnTo>
                      <a:pt x="854" y="111"/>
                    </a:lnTo>
                    <a:lnTo>
                      <a:pt x="866" y="104"/>
                    </a:lnTo>
                    <a:lnTo>
                      <a:pt x="880" y="95"/>
                    </a:lnTo>
                    <a:lnTo>
                      <a:pt x="895" y="88"/>
                    </a:lnTo>
                    <a:lnTo>
                      <a:pt x="911" y="81"/>
                    </a:lnTo>
                    <a:lnTo>
                      <a:pt x="929" y="77"/>
                    </a:lnTo>
                    <a:lnTo>
                      <a:pt x="1004" y="45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8" name="Freeform 157"/>
              <p:cNvSpPr>
                <a:spLocks/>
              </p:cNvSpPr>
              <p:nvPr/>
            </p:nvSpPr>
            <p:spPr bwMode="auto">
              <a:xfrm>
                <a:off x="2560" y="3007"/>
                <a:ext cx="80" cy="208"/>
              </a:xfrm>
              <a:custGeom>
                <a:avLst/>
                <a:gdLst>
                  <a:gd name="T0" fmla="*/ 190 w 190"/>
                  <a:gd name="T1" fmla="*/ 0 h 251"/>
                  <a:gd name="T2" fmla="*/ 184 w 190"/>
                  <a:gd name="T3" fmla="*/ 10 h 251"/>
                  <a:gd name="T4" fmla="*/ 170 w 190"/>
                  <a:gd name="T5" fmla="*/ 36 h 251"/>
                  <a:gd name="T6" fmla="*/ 151 w 190"/>
                  <a:gd name="T7" fmla="*/ 74 h 251"/>
                  <a:gd name="T8" fmla="*/ 127 w 190"/>
                  <a:gd name="T9" fmla="*/ 117 h 251"/>
                  <a:gd name="T10" fmla="*/ 105 w 190"/>
                  <a:gd name="T11" fmla="*/ 160 h 251"/>
                  <a:gd name="T12" fmla="*/ 85 w 190"/>
                  <a:gd name="T13" fmla="*/ 200 h 251"/>
                  <a:gd name="T14" fmla="*/ 72 w 190"/>
                  <a:gd name="T15" fmla="*/ 231 h 251"/>
                  <a:gd name="T16" fmla="*/ 70 w 190"/>
                  <a:gd name="T17" fmla="*/ 246 h 251"/>
                  <a:gd name="T18" fmla="*/ 54 w 190"/>
                  <a:gd name="T19" fmla="*/ 251 h 251"/>
                  <a:gd name="T20" fmla="*/ 0 w 190"/>
                  <a:gd name="T21" fmla="*/ 218 h 251"/>
                  <a:gd name="T22" fmla="*/ 4 w 190"/>
                  <a:gd name="T23" fmla="*/ 211 h 251"/>
                  <a:gd name="T24" fmla="*/ 14 w 190"/>
                  <a:gd name="T25" fmla="*/ 190 h 251"/>
                  <a:gd name="T26" fmla="*/ 30 w 190"/>
                  <a:gd name="T27" fmla="*/ 160 h 251"/>
                  <a:gd name="T28" fmla="*/ 50 w 190"/>
                  <a:gd name="T29" fmla="*/ 126 h 251"/>
                  <a:gd name="T30" fmla="*/ 76 w 190"/>
                  <a:gd name="T31" fmla="*/ 91 h 251"/>
                  <a:gd name="T32" fmla="*/ 101 w 190"/>
                  <a:gd name="T33" fmla="*/ 58 h 251"/>
                  <a:gd name="T34" fmla="*/ 129 w 190"/>
                  <a:gd name="T35" fmla="*/ 32 h 251"/>
                  <a:gd name="T36" fmla="*/ 159 w 190"/>
                  <a:gd name="T37" fmla="*/ 17 h 251"/>
                  <a:gd name="T38" fmla="*/ 190 w 190"/>
                  <a:gd name="T3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251">
                    <a:moveTo>
                      <a:pt x="190" y="0"/>
                    </a:moveTo>
                    <a:lnTo>
                      <a:pt x="184" y="10"/>
                    </a:lnTo>
                    <a:lnTo>
                      <a:pt x="170" y="36"/>
                    </a:lnTo>
                    <a:lnTo>
                      <a:pt x="151" y="74"/>
                    </a:lnTo>
                    <a:lnTo>
                      <a:pt x="127" y="117"/>
                    </a:lnTo>
                    <a:lnTo>
                      <a:pt x="105" y="160"/>
                    </a:lnTo>
                    <a:lnTo>
                      <a:pt x="85" y="200"/>
                    </a:lnTo>
                    <a:lnTo>
                      <a:pt x="72" y="231"/>
                    </a:lnTo>
                    <a:lnTo>
                      <a:pt x="70" y="246"/>
                    </a:lnTo>
                    <a:lnTo>
                      <a:pt x="54" y="251"/>
                    </a:lnTo>
                    <a:lnTo>
                      <a:pt x="0" y="218"/>
                    </a:lnTo>
                    <a:lnTo>
                      <a:pt x="4" y="211"/>
                    </a:lnTo>
                    <a:lnTo>
                      <a:pt x="14" y="190"/>
                    </a:lnTo>
                    <a:lnTo>
                      <a:pt x="30" y="160"/>
                    </a:lnTo>
                    <a:lnTo>
                      <a:pt x="50" y="126"/>
                    </a:lnTo>
                    <a:lnTo>
                      <a:pt x="76" y="91"/>
                    </a:lnTo>
                    <a:lnTo>
                      <a:pt x="101" y="58"/>
                    </a:lnTo>
                    <a:lnTo>
                      <a:pt x="129" y="32"/>
                    </a:lnTo>
                    <a:lnTo>
                      <a:pt x="159" y="1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9" name="Freeform 158"/>
              <p:cNvSpPr>
                <a:spLocks/>
              </p:cNvSpPr>
              <p:nvPr/>
            </p:nvSpPr>
            <p:spPr bwMode="auto">
              <a:xfrm>
                <a:off x="2909" y="3115"/>
                <a:ext cx="56" cy="43"/>
              </a:xfrm>
              <a:custGeom>
                <a:avLst/>
                <a:gdLst>
                  <a:gd name="T0" fmla="*/ 0 w 133"/>
                  <a:gd name="T1" fmla="*/ 3 h 52"/>
                  <a:gd name="T2" fmla="*/ 85 w 133"/>
                  <a:gd name="T3" fmla="*/ 0 h 52"/>
                  <a:gd name="T4" fmla="*/ 91 w 133"/>
                  <a:gd name="T5" fmla="*/ 4 h 52"/>
                  <a:gd name="T6" fmla="*/ 107 w 133"/>
                  <a:gd name="T7" fmla="*/ 12 h 52"/>
                  <a:gd name="T8" fmla="*/ 123 w 133"/>
                  <a:gd name="T9" fmla="*/ 24 h 52"/>
                  <a:gd name="T10" fmla="*/ 133 w 133"/>
                  <a:gd name="T11" fmla="*/ 33 h 52"/>
                  <a:gd name="T12" fmla="*/ 109 w 133"/>
                  <a:gd name="T13" fmla="*/ 25 h 52"/>
                  <a:gd name="T14" fmla="*/ 101 w 133"/>
                  <a:gd name="T15" fmla="*/ 27 h 52"/>
                  <a:gd name="T16" fmla="*/ 101 w 133"/>
                  <a:gd name="T17" fmla="*/ 30 h 52"/>
                  <a:gd name="T18" fmla="*/ 99 w 133"/>
                  <a:gd name="T19" fmla="*/ 35 h 52"/>
                  <a:gd name="T20" fmla="*/ 95 w 133"/>
                  <a:gd name="T21" fmla="*/ 43 h 52"/>
                  <a:gd name="T22" fmla="*/ 91 w 133"/>
                  <a:gd name="T23" fmla="*/ 48 h 52"/>
                  <a:gd name="T24" fmla="*/ 57 w 133"/>
                  <a:gd name="T25" fmla="*/ 52 h 52"/>
                  <a:gd name="T26" fmla="*/ 63 w 133"/>
                  <a:gd name="T27" fmla="*/ 41 h 52"/>
                  <a:gd name="T28" fmla="*/ 48 w 133"/>
                  <a:gd name="T29" fmla="*/ 41 h 52"/>
                  <a:gd name="T30" fmla="*/ 40 w 133"/>
                  <a:gd name="T31" fmla="*/ 46 h 52"/>
                  <a:gd name="T32" fmla="*/ 10 w 133"/>
                  <a:gd name="T33" fmla="*/ 46 h 52"/>
                  <a:gd name="T34" fmla="*/ 10 w 133"/>
                  <a:gd name="T35" fmla="*/ 41 h 52"/>
                  <a:gd name="T36" fmla="*/ 12 w 133"/>
                  <a:gd name="T37" fmla="*/ 29 h 52"/>
                  <a:gd name="T38" fmla="*/ 8 w 133"/>
                  <a:gd name="T39" fmla="*/ 15 h 52"/>
                  <a:gd name="T40" fmla="*/ 0 w 133"/>
                  <a:gd name="T41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52">
                    <a:moveTo>
                      <a:pt x="0" y="3"/>
                    </a:moveTo>
                    <a:lnTo>
                      <a:pt x="85" y="0"/>
                    </a:lnTo>
                    <a:lnTo>
                      <a:pt x="91" y="4"/>
                    </a:lnTo>
                    <a:lnTo>
                      <a:pt x="107" y="12"/>
                    </a:lnTo>
                    <a:lnTo>
                      <a:pt x="123" y="24"/>
                    </a:lnTo>
                    <a:lnTo>
                      <a:pt x="133" y="33"/>
                    </a:lnTo>
                    <a:lnTo>
                      <a:pt x="109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99" y="35"/>
                    </a:lnTo>
                    <a:lnTo>
                      <a:pt x="95" y="43"/>
                    </a:lnTo>
                    <a:lnTo>
                      <a:pt x="91" y="48"/>
                    </a:lnTo>
                    <a:lnTo>
                      <a:pt x="57" y="52"/>
                    </a:lnTo>
                    <a:lnTo>
                      <a:pt x="63" y="41"/>
                    </a:lnTo>
                    <a:lnTo>
                      <a:pt x="48" y="41"/>
                    </a:lnTo>
                    <a:lnTo>
                      <a:pt x="40" y="46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12" y="29"/>
                    </a:lnTo>
                    <a:lnTo>
                      <a:pt x="8" y="1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" name="Freeform 159"/>
              <p:cNvSpPr>
                <a:spLocks/>
              </p:cNvSpPr>
              <p:nvPr/>
            </p:nvSpPr>
            <p:spPr bwMode="auto">
              <a:xfrm>
                <a:off x="2970" y="3031"/>
                <a:ext cx="96" cy="151"/>
              </a:xfrm>
              <a:custGeom>
                <a:avLst/>
                <a:gdLst>
                  <a:gd name="T0" fmla="*/ 0 w 228"/>
                  <a:gd name="T1" fmla="*/ 122 h 182"/>
                  <a:gd name="T2" fmla="*/ 4 w 228"/>
                  <a:gd name="T3" fmla="*/ 129 h 182"/>
                  <a:gd name="T4" fmla="*/ 14 w 228"/>
                  <a:gd name="T5" fmla="*/ 145 h 182"/>
                  <a:gd name="T6" fmla="*/ 22 w 228"/>
                  <a:gd name="T7" fmla="*/ 165 h 182"/>
                  <a:gd name="T8" fmla="*/ 18 w 228"/>
                  <a:gd name="T9" fmla="*/ 182 h 182"/>
                  <a:gd name="T10" fmla="*/ 149 w 228"/>
                  <a:gd name="T11" fmla="*/ 122 h 182"/>
                  <a:gd name="T12" fmla="*/ 165 w 228"/>
                  <a:gd name="T13" fmla="*/ 119 h 182"/>
                  <a:gd name="T14" fmla="*/ 168 w 228"/>
                  <a:gd name="T15" fmla="*/ 116 h 182"/>
                  <a:gd name="T16" fmla="*/ 176 w 228"/>
                  <a:gd name="T17" fmla="*/ 111 h 182"/>
                  <a:gd name="T18" fmla="*/ 188 w 228"/>
                  <a:gd name="T19" fmla="*/ 103 h 182"/>
                  <a:gd name="T20" fmla="*/ 200 w 228"/>
                  <a:gd name="T21" fmla="*/ 92 h 182"/>
                  <a:gd name="T22" fmla="*/ 212 w 228"/>
                  <a:gd name="T23" fmla="*/ 80 h 182"/>
                  <a:gd name="T24" fmla="*/ 222 w 228"/>
                  <a:gd name="T25" fmla="*/ 66 h 182"/>
                  <a:gd name="T26" fmla="*/ 228 w 228"/>
                  <a:gd name="T27" fmla="*/ 50 h 182"/>
                  <a:gd name="T28" fmla="*/ 226 w 228"/>
                  <a:gd name="T29" fmla="*/ 34 h 182"/>
                  <a:gd name="T30" fmla="*/ 192 w 228"/>
                  <a:gd name="T31" fmla="*/ 0 h 182"/>
                  <a:gd name="T32" fmla="*/ 184 w 228"/>
                  <a:gd name="T33" fmla="*/ 1 h 182"/>
                  <a:gd name="T34" fmla="*/ 139 w 228"/>
                  <a:gd name="T35" fmla="*/ 49 h 182"/>
                  <a:gd name="T36" fmla="*/ 125 w 228"/>
                  <a:gd name="T37" fmla="*/ 48 h 182"/>
                  <a:gd name="T38" fmla="*/ 103 w 228"/>
                  <a:gd name="T39" fmla="*/ 25 h 182"/>
                  <a:gd name="T40" fmla="*/ 97 w 228"/>
                  <a:gd name="T41" fmla="*/ 24 h 182"/>
                  <a:gd name="T42" fmla="*/ 81 w 228"/>
                  <a:gd name="T43" fmla="*/ 39 h 182"/>
                  <a:gd name="T44" fmla="*/ 78 w 228"/>
                  <a:gd name="T45" fmla="*/ 80 h 182"/>
                  <a:gd name="T46" fmla="*/ 0 w 228"/>
                  <a:gd name="T47" fmla="*/ 12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82">
                    <a:moveTo>
                      <a:pt x="0" y="122"/>
                    </a:moveTo>
                    <a:lnTo>
                      <a:pt x="4" y="129"/>
                    </a:lnTo>
                    <a:lnTo>
                      <a:pt x="14" y="145"/>
                    </a:lnTo>
                    <a:lnTo>
                      <a:pt x="22" y="165"/>
                    </a:lnTo>
                    <a:lnTo>
                      <a:pt x="18" y="182"/>
                    </a:lnTo>
                    <a:lnTo>
                      <a:pt x="149" y="122"/>
                    </a:lnTo>
                    <a:lnTo>
                      <a:pt x="165" y="119"/>
                    </a:lnTo>
                    <a:lnTo>
                      <a:pt x="168" y="116"/>
                    </a:lnTo>
                    <a:lnTo>
                      <a:pt x="176" y="111"/>
                    </a:lnTo>
                    <a:lnTo>
                      <a:pt x="188" y="103"/>
                    </a:lnTo>
                    <a:lnTo>
                      <a:pt x="200" y="92"/>
                    </a:lnTo>
                    <a:lnTo>
                      <a:pt x="212" y="80"/>
                    </a:lnTo>
                    <a:lnTo>
                      <a:pt x="222" y="66"/>
                    </a:lnTo>
                    <a:lnTo>
                      <a:pt x="228" y="50"/>
                    </a:lnTo>
                    <a:lnTo>
                      <a:pt x="226" y="34"/>
                    </a:lnTo>
                    <a:lnTo>
                      <a:pt x="192" y="0"/>
                    </a:lnTo>
                    <a:lnTo>
                      <a:pt x="184" y="1"/>
                    </a:lnTo>
                    <a:lnTo>
                      <a:pt x="139" y="49"/>
                    </a:lnTo>
                    <a:lnTo>
                      <a:pt x="125" y="48"/>
                    </a:lnTo>
                    <a:lnTo>
                      <a:pt x="103" y="25"/>
                    </a:lnTo>
                    <a:lnTo>
                      <a:pt x="97" y="24"/>
                    </a:lnTo>
                    <a:lnTo>
                      <a:pt x="81" y="39"/>
                    </a:lnTo>
                    <a:lnTo>
                      <a:pt x="78" y="8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160"/>
              <p:cNvSpPr>
                <a:spLocks/>
              </p:cNvSpPr>
              <p:nvPr/>
            </p:nvSpPr>
            <p:spPr bwMode="auto">
              <a:xfrm>
                <a:off x="4257" y="2593"/>
                <a:ext cx="508" cy="793"/>
              </a:xfrm>
              <a:custGeom>
                <a:avLst/>
                <a:gdLst>
                  <a:gd name="T0" fmla="*/ 817 w 1070"/>
                  <a:gd name="T1" fmla="*/ 428 h 831"/>
                  <a:gd name="T2" fmla="*/ 817 w 1070"/>
                  <a:gd name="T3" fmla="*/ 557 h 831"/>
                  <a:gd name="T4" fmla="*/ 1030 w 1070"/>
                  <a:gd name="T5" fmla="*/ 458 h 831"/>
                  <a:gd name="T6" fmla="*/ 1018 w 1070"/>
                  <a:gd name="T7" fmla="*/ 491 h 831"/>
                  <a:gd name="T8" fmla="*/ 1005 w 1070"/>
                  <a:gd name="T9" fmla="*/ 526 h 831"/>
                  <a:gd name="T10" fmla="*/ 985 w 1070"/>
                  <a:gd name="T11" fmla="*/ 558 h 831"/>
                  <a:gd name="T12" fmla="*/ 961 w 1070"/>
                  <a:gd name="T13" fmla="*/ 582 h 831"/>
                  <a:gd name="T14" fmla="*/ 969 w 1070"/>
                  <a:gd name="T15" fmla="*/ 743 h 831"/>
                  <a:gd name="T16" fmla="*/ 690 w 1070"/>
                  <a:gd name="T17" fmla="*/ 821 h 831"/>
                  <a:gd name="T18" fmla="*/ 587 w 1070"/>
                  <a:gd name="T19" fmla="*/ 784 h 831"/>
                  <a:gd name="T20" fmla="*/ 491 w 1070"/>
                  <a:gd name="T21" fmla="*/ 632 h 831"/>
                  <a:gd name="T22" fmla="*/ 516 w 1070"/>
                  <a:gd name="T23" fmla="*/ 595 h 831"/>
                  <a:gd name="T24" fmla="*/ 421 w 1070"/>
                  <a:gd name="T25" fmla="*/ 573 h 831"/>
                  <a:gd name="T26" fmla="*/ 261 w 1070"/>
                  <a:gd name="T27" fmla="*/ 637 h 831"/>
                  <a:gd name="T28" fmla="*/ 164 w 1070"/>
                  <a:gd name="T29" fmla="*/ 652 h 831"/>
                  <a:gd name="T30" fmla="*/ 159 w 1070"/>
                  <a:gd name="T31" fmla="*/ 655 h 831"/>
                  <a:gd name="T32" fmla="*/ 143 w 1070"/>
                  <a:gd name="T33" fmla="*/ 658 h 831"/>
                  <a:gd name="T34" fmla="*/ 117 w 1070"/>
                  <a:gd name="T35" fmla="*/ 659 h 831"/>
                  <a:gd name="T36" fmla="*/ 89 w 1070"/>
                  <a:gd name="T37" fmla="*/ 655 h 831"/>
                  <a:gd name="T38" fmla="*/ 42 w 1070"/>
                  <a:gd name="T39" fmla="*/ 539 h 831"/>
                  <a:gd name="T40" fmla="*/ 91 w 1070"/>
                  <a:gd name="T41" fmla="*/ 520 h 831"/>
                  <a:gd name="T42" fmla="*/ 119 w 1070"/>
                  <a:gd name="T43" fmla="*/ 483 h 831"/>
                  <a:gd name="T44" fmla="*/ 137 w 1070"/>
                  <a:gd name="T45" fmla="*/ 459 h 831"/>
                  <a:gd name="T46" fmla="*/ 180 w 1070"/>
                  <a:gd name="T47" fmla="*/ 431 h 831"/>
                  <a:gd name="T48" fmla="*/ 198 w 1070"/>
                  <a:gd name="T49" fmla="*/ 370 h 831"/>
                  <a:gd name="T50" fmla="*/ 212 w 1070"/>
                  <a:gd name="T51" fmla="*/ 272 h 831"/>
                  <a:gd name="T52" fmla="*/ 230 w 1070"/>
                  <a:gd name="T53" fmla="*/ 264 h 831"/>
                  <a:gd name="T54" fmla="*/ 277 w 1070"/>
                  <a:gd name="T55" fmla="*/ 250 h 831"/>
                  <a:gd name="T56" fmla="*/ 334 w 1070"/>
                  <a:gd name="T57" fmla="*/ 232 h 831"/>
                  <a:gd name="T58" fmla="*/ 394 w 1070"/>
                  <a:gd name="T59" fmla="*/ 221 h 831"/>
                  <a:gd name="T60" fmla="*/ 384 w 1070"/>
                  <a:gd name="T61" fmla="*/ 211 h 831"/>
                  <a:gd name="T62" fmla="*/ 364 w 1070"/>
                  <a:gd name="T63" fmla="*/ 186 h 831"/>
                  <a:gd name="T64" fmla="*/ 344 w 1070"/>
                  <a:gd name="T65" fmla="*/ 154 h 831"/>
                  <a:gd name="T66" fmla="*/ 340 w 1070"/>
                  <a:gd name="T67" fmla="*/ 128 h 831"/>
                  <a:gd name="T68" fmla="*/ 305 w 1070"/>
                  <a:gd name="T69" fmla="*/ 128 h 831"/>
                  <a:gd name="T70" fmla="*/ 303 w 1070"/>
                  <a:gd name="T71" fmla="*/ 82 h 831"/>
                  <a:gd name="T72" fmla="*/ 332 w 1070"/>
                  <a:gd name="T73" fmla="*/ 50 h 831"/>
                  <a:gd name="T74" fmla="*/ 348 w 1070"/>
                  <a:gd name="T75" fmla="*/ 38 h 831"/>
                  <a:gd name="T76" fmla="*/ 376 w 1070"/>
                  <a:gd name="T77" fmla="*/ 21 h 831"/>
                  <a:gd name="T78" fmla="*/ 414 w 1070"/>
                  <a:gd name="T79" fmla="*/ 8 h 831"/>
                  <a:gd name="T80" fmla="*/ 441 w 1070"/>
                  <a:gd name="T81" fmla="*/ 5 h 831"/>
                  <a:gd name="T82" fmla="*/ 481 w 1070"/>
                  <a:gd name="T83" fmla="*/ 1 h 831"/>
                  <a:gd name="T84" fmla="*/ 536 w 1070"/>
                  <a:gd name="T85" fmla="*/ 0 h 831"/>
                  <a:gd name="T86" fmla="*/ 582 w 1070"/>
                  <a:gd name="T87" fmla="*/ 6 h 831"/>
                  <a:gd name="T88" fmla="*/ 593 w 1070"/>
                  <a:gd name="T89" fmla="*/ 12 h 831"/>
                  <a:gd name="T90" fmla="*/ 611 w 1070"/>
                  <a:gd name="T91" fmla="*/ 13 h 831"/>
                  <a:gd name="T92" fmla="*/ 631 w 1070"/>
                  <a:gd name="T93" fmla="*/ 21 h 831"/>
                  <a:gd name="T94" fmla="*/ 643 w 1070"/>
                  <a:gd name="T95" fmla="*/ 44 h 831"/>
                  <a:gd name="T96" fmla="*/ 639 w 1070"/>
                  <a:gd name="T97" fmla="*/ 82 h 831"/>
                  <a:gd name="T98" fmla="*/ 647 w 1070"/>
                  <a:gd name="T99" fmla="*/ 113 h 831"/>
                  <a:gd name="T100" fmla="*/ 653 w 1070"/>
                  <a:gd name="T101" fmla="*/ 173 h 831"/>
                  <a:gd name="T102" fmla="*/ 837 w 1070"/>
                  <a:gd name="T103" fmla="*/ 200 h 831"/>
                  <a:gd name="T104" fmla="*/ 848 w 1070"/>
                  <a:gd name="T105" fmla="*/ 201 h 831"/>
                  <a:gd name="T106" fmla="*/ 876 w 1070"/>
                  <a:gd name="T107" fmla="*/ 208 h 831"/>
                  <a:gd name="T108" fmla="*/ 906 w 1070"/>
                  <a:gd name="T109" fmla="*/ 223 h 831"/>
                  <a:gd name="T110" fmla="*/ 926 w 1070"/>
                  <a:gd name="T111" fmla="*/ 252 h 831"/>
                  <a:gd name="T112" fmla="*/ 993 w 1070"/>
                  <a:gd name="T113" fmla="*/ 314 h 831"/>
                  <a:gd name="T114" fmla="*/ 1044 w 1070"/>
                  <a:gd name="T115" fmla="*/ 342 h 831"/>
                  <a:gd name="T116" fmla="*/ 1052 w 1070"/>
                  <a:gd name="T117" fmla="*/ 370 h 831"/>
                  <a:gd name="T118" fmla="*/ 1070 w 1070"/>
                  <a:gd name="T119" fmla="*/ 403 h 831"/>
                  <a:gd name="T120" fmla="*/ 1040 w 1070"/>
                  <a:gd name="T121" fmla="*/ 426 h 831"/>
                  <a:gd name="T122" fmla="*/ 1038 w 1070"/>
                  <a:gd name="T123" fmla="*/ 436 h 831"/>
                  <a:gd name="T124" fmla="*/ 1030 w 1070"/>
                  <a:gd name="T125" fmla="*/ 458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0" h="831">
                    <a:moveTo>
                      <a:pt x="856" y="457"/>
                    </a:moveTo>
                    <a:lnTo>
                      <a:pt x="817" y="428"/>
                    </a:lnTo>
                    <a:lnTo>
                      <a:pt x="799" y="567"/>
                    </a:lnTo>
                    <a:lnTo>
                      <a:pt x="817" y="557"/>
                    </a:lnTo>
                    <a:lnTo>
                      <a:pt x="856" y="457"/>
                    </a:lnTo>
                    <a:lnTo>
                      <a:pt x="1030" y="458"/>
                    </a:lnTo>
                    <a:lnTo>
                      <a:pt x="1024" y="474"/>
                    </a:lnTo>
                    <a:lnTo>
                      <a:pt x="1018" y="491"/>
                    </a:lnTo>
                    <a:lnTo>
                      <a:pt x="1012" y="508"/>
                    </a:lnTo>
                    <a:lnTo>
                      <a:pt x="1005" y="526"/>
                    </a:lnTo>
                    <a:lnTo>
                      <a:pt x="995" y="543"/>
                    </a:lnTo>
                    <a:lnTo>
                      <a:pt x="985" y="558"/>
                    </a:lnTo>
                    <a:lnTo>
                      <a:pt x="973" y="571"/>
                    </a:lnTo>
                    <a:lnTo>
                      <a:pt x="961" y="582"/>
                    </a:lnTo>
                    <a:lnTo>
                      <a:pt x="973" y="615"/>
                    </a:lnTo>
                    <a:lnTo>
                      <a:pt x="969" y="743"/>
                    </a:lnTo>
                    <a:lnTo>
                      <a:pt x="704" y="773"/>
                    </a:lnTo>
                    <a:lnTo>
                      <a:pt x="690" y="821"/>
                    </a:lnTo>
                    <a:lnTo>
                      <a:pt x="564" y="831"/>
                    </a:lnTo>
                    <a:lnTo>
                      <a:pt x="587" y="784"/>
                    </a:lnTo>
                    <a:lnTo>
                      <a:pt x="514" y="793"/>
                    </a:lnTo>
                    <a:lnTo>
                      <a:pt x="491" y="632"/>
                    </a:lnTo>
                    <a:lnTo>
                      <a:pt x="568" y="632"/>
                    </a:lnTo>
                    <a:lnTo>
                      <a:pt x="516" y="595"/>
                    </a:lnTo>
                    <a:lnTo>
                      <a:pt x="572" y="579"/>
                    </a:lnTo>
                    <a:lnTo>
                      <a:pt x="421" y="573"/>
                    </a:lnTo>
                    <a:lnTo>
                      <a:pt x="309" y="622"/>
                    </a:lnTo>
                    <a:lnTo>
                      <a:pt x="261" y="637"/>
                    </a:lnTo>
                    <a:lnTo>
                      <a:pt x="174" y="630"/>
                    </a:lnTo>
                    <a:lnTo>
                      <a:pt x="164" y="652"/>
                    </a:lnTo>
                    <a:lnTo>
                      <a:pt x="162" y="652"/>
                    </a:lnTo>
                    <a:lnTo>
                      <a:pt x="159" y="655"/>
                    </a:lnTo>
                    <a:lnTo>
                      <a:pt x="151" y="656"/>
                    </a:lnTo>
                    <a:lnTo>
                      <a:pt x="143" y="658"/>
                    </a:lnTo>
                    <a:lnTo>
                      <a:pt x="131" y="659"/>
                    </a:lnTo>
                    <a:lnTo>
                      <a:pt x="117" y="659"/>
                    </a:lnTo>
                    <a:lnTo>
                      <a:pt x="103" y="658"/>
                    </a:lnTo>
                    <a:lnTo>
                      <a:pt x="89" y="655"/>
                    </a:lnTo>
                    <a:lnTo>
                      <a:pt x="0" y="622"/>
                    </a:lnTo>
                    <a:lnTo>
                      <a:pt x="42" y="539"/>
                    </a:lnTo>
                    <a:lnTo>
                      <a:pt x="85" y="527"/>
                    </a:lnTo>
                    <a:lnTo>
                      <a:pt x="91" y="520"/>
                    </a:lnTo>
                    <a:lnTo>
                      <a:pt x="103" y="502"/>
                    </a:lnTo>
                    <a:lnTo>
                      <a:pt x="119" y="483"/>
                    </a:lnTo>
                    <a:lnTo>
                      <a:pt x="133" y="472"/>
                    </a:lnTo>
                    <a:lnTo>
                      <a:pt x="137" y="459"/>
                    </a:lnTo>
                    <a:lnTo>
                      <a:pt x="170" y="432"/>
                    </a:lnTo>
                    <a:lnTo>
                      <a:pt x="180" y="431"/>
                    </a:lnTo>
                    <a:lnTo>
                      <a:pt x="186" y="413"/>
                    </a:lnTo>
                    <a:lnTo>
                      <a:pt x="198" y="370"/>
                    </a:lnTo>
                    <a:lnTo>
                      <a:pt x="210" y="317"/>
                    </a:lnTo>
                    <a:lnTo>
                      <a:pt x="212" y="272"/>
                    </a:lnTo>
                    <a:lnTo>
                      <a:pt x="216" y="270"/>
                    </a:lnTo>
                    <a:lnTo>
                      <a:pt x="230" y="264"/>
                    </a:lnTo>
                    <a:lnTo>
                      <a:pt x="251" y="258"/>
                    </a:lnTo>
                    <a:lnTo>
                      <a:pt x="277" y="250"/>
                    </a:lnTo>
                    <a:lnTo>
                      <a:pt x="305" y="240"/>
                    </a:lnTo>
                    <a:lnTo>
                      <a:pt x="334" y="232"/>
                    </a:lnTo>
                    <a:lnTo>
                      <a:pt x="366" y="225"/>
                    </a:lnTo>
                    <a:lnTo>
                      <a:pt x="394" y="221"/>
                    </a:lnTo>
                    <a:lnTo>
                      <a:pt x="392" y="218"/>
                    </a:lnTo>
                    <a:lnTo>
                      <a:pt x="384" y="211"/>
                    </a:lnTo>
                    <a:lnTo>
                      <a:pt x="374" y="199"/>
                    </a:lnTo>
                    <a:lnTo>
                      <a:pt x="364" y="186"/>
                    </a:lnTo>
                    <a:lnTo>
                      <a:pt x="352" y="170"/>
                    </a:lnTo>
                    <a:lnTo>
                      <a:pt x="344" y="154"/>
                    </a:lnTo>
                    <a:lnTo>
                      <a:pt x="340" y="140"/>
                    </a:lnTo>
                    <a:lnTo>
                      <a:pt x="340" y="128"/>
                    </a:lnTo>
                    <a:lnTo>
                      <a:pt x="309" y="135"/>
                    </a:lnTo>
                    <a:lnTo>
                      <a:pt x="305" y="128"/>
                    </a:lnTo>
                    <a:lnTo>
                      <a:pt x="299" y="109"/>
                    </a:lnTo>
                    <a:lnTo>
                      <a:pt x="303" y="82"/>
                    </a:lnTo>
                    <a:lnTo>
                      <a:pt x="331" y="52"/>
                    </a:lnTo>
                    <a:lnTo>
                      <a:pt x="332" y="50"/>
                    </a:lnTo>
                    <a:lnTo>
                      <a:pt x="338" y="45"/>
                    </a:lnTo>
                    <a:lnTo>
                      <a:pt x="348" y="38"/>
                    </a:lnTo>
                    <a:lnTo>
                      <a:pt x="360" y="30"/>
                    </a:lnTo>
                    <a:lnTo>
                      <a:pt x="376" y="21"/>
                    </a:lnTo>
                    <a:lnTo>
                      <a:pt x="394" y="13"/>
                    </a:lnTo>
                    <a:lnTo>
                      <a:pt x="414" y="8"/>
                    </a:lnTo>
                    <a:lnTo>
                      <a:pt x="435" y="5"/>
                    </a:lnTo>
                    <a:lnTo>
                      <a:pt x="441" y="5"/>
                    </a:lnTo>
                    <a:lnTo>
                      <a:pt x="457" y="3"/>
                    </a:lnTo>
                    <a:lnTo>
                      <a:pt x="481" y="1"/>
                    </a:lnTo>
                    <a:lnTo>
                      <a:pt x="508" y="0"/>
                    </a:lnTo>
                    <a:lnTo>
                      <a:pt x="536" y="0"/>
                    </a:lnTo>
                    <a:lnTo>
                      <a:pt x="562" y="3"/>
                    </a:lnTo>
                    <a:lnTo>
                      <a:pt x="582" y="6"/>
                    </a:lnTo>
                    <a:lnTo>
                      <a:pt x="591" y="12"/>
                    </a:lnTo>
                    <a:lnTo>
                      <a:pt x="593" y="12"/>
                    </a:lnTo>
                    <a:lnTo>
                      <a:pt x="601" y="12"/>
                    </a:lnTo>
                    <a:lnTo>
                      <a:pt x="611" y="13"/>
                    </a:lnTo>
                    <a:lnTo>
                      <a:pt x="621" y="15"/>
                    </a:lnTo>
                    <a:lnTo>
                      <a:pt x="631" y="21"/>
                    </a:lnTo>
                    <a:lnTo>
                      <a:pt x="639" y="30"/>
                    </a:lnTo>
                    <a:lnTo>
                      <a:pt x="643" y="44"/>
                    </a:lnTo>
                    <a:lnTo>
                      <a:pt x="643" y="62"/>
                    </a:lnTo>
                    <a:lnTo>
                      <a:pt x="639" y="82"/>
                    </a:lnTo>
                    <a:lnTo>
                      <a:pt x="653" y="93"/>
                    </a:lnTo>
                    <a:lnTo>
                      <a:pt x="647" y="113"/>
                    </a:lnTo>
                    <a:lnTo>
                      <a:pt x="639" y="175"/>
                    </a:lnTo>
                    <a:lnTo>
                      <a:pt x="653" y="173"/>
                    </a:lnTo>
                    <a:lnTo>
                      <a:pt x="690" y="200"/>
                    </a:lnTo>
                    <a:lnTo>
                      <a:pt x="837" y="200"/>
                    </a:lnTo>
                    <a:lnTo>
                      <a:pt x="841" y="200"/>
                    </a:lnTo>
                    <a:lnTo>
                      <a:pt x="848" y="201"/>
                    </a:lnTo>
                    <a:lnTo>
                      <a:pt x="862" y="203"/>
                    </a:lnTo>
                    <a:lnTo>
                      <a:pt x="876" y="208"/>
                    </a:lnTo>
                    <a:lnTo>
                      <a:pt x="892" y="214"/>
                    </a:lnTo>
                    <a:lnTo>
                      <a:pt x="906" y="223"/>
                    </a:lnTo>
                    <a:lnTo>
                      <a:pt x="918" y="236"/>
                    </a:lnTo>
                    <a:lnTo>
                      <a:pt x="926" y="252"/>
                    </a:lnTo>
                    <a:lnTo>
                      <a:pt x="989" y="299"/>
                    </a:lnTo>
                    <a:lnTo>
                      <a:pt x="993" y="314"/>
                    </a:lnTo>
                    <a:lnTo>
                      <a:pt x="1026" y="339"/>
                    </a:lnTo>
                    <a:lnTo>
                      <a:pt x="1044" y="342"/>
                    </a:lnTo>
                    <a:lnTo>
                      <a:pt x="1046" y="351"/>
                    </a:lnTo>
                    <a:lnTo>
                      <a:pt x="1052" y="370"/>
                    </a:lnTo>
                    <a:lnTo>
                      <a:pt x="1060" y="390"/>
                    </a:lnTo>
                    <a:lnTo>
                      <a:pt x="1070" y="403"/>
                    </a:lnTo>
                    <a:lnTo>
                      <a:pt x="1058" y="421"/>
                    </a:lnTo>
                    <a:lnTo>
                      <a:pt x="1040" y="426"/>
                    </a:lnTo>
                    <a:lnTo>
                      <a:pt x="1040" y="428"/>
                    </a:lnTo>
                    <a:lnTo>
                      <a:pt x="1038" y="436"/>
                    </a:lnTo>
                    <a:lnTo>
                      <a:pt x="1034" y="445"/>
                    </a:lnTo>
                    <a:lnTo>
                      <a:pt x="1030" y="458"/>
                    </a:lnTo>
                    <a:lnTo>
                      <a:pt x="856" y="4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2" name="Freeform 161"/>
              <p:cNvSpPr>
                <a:spLocks/>
              </p:cNvSpPr>
              <p:nvPr/>
            </p:nvSpPr>
            <p:spPr bwMode="auto">
              <a:xfrm>
                <a:off x="4556" y="3172"/>
                <a:ext cx="32" cy="161"/>
              </a:xfrm>
              <a:custGeom>
                <a:avLst/>
                <a:gdLst>
                  <a:gd name="T0" fmla="*/ 0 w 65"/>
                  <a:gd name="T1" fmla="*/ 0 h 169"/>
                  <a:gd name="T2" fmla="*/ 26 w 65"/>
                  <a:gd name="T3" fmla="*/ 169 h 169"/>
                  <a:gd name="T4" fmla="*/ 65 w 65"/>
                  <a:gd name="T5" fmla="*/ 156 h 169"/>
                  <a:gd name="T6" fmla="*/ 40 w 65"/>
                  <a:gd name="T7" fmla="*/ 15 h 169"/>
                  <a:gd name="T8" fmla="*/ 0 w 65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69">
                    <a:moveTo>
                      <a:pt x="0" y="0"/>
                    </a:moveTo>
                    <a:lnTo>
                      <a:pt x="26" y="169"/>
                    </a:lnTo>
                    <a:lnTo>
                      <a:pt x="65" y="156"/>
                    </a:lnTo>
                    <a:lnTo>
                      <a:pt x="4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" name="Freeform 162"/>
              <p:cNvSpPr>
                <a:spLocks/>
              </p:cNvSpPr>
              <p:nvPr/>
            </p:nvSpPr>
            <p:spPr bwMode="auto">
              <a:xfrm>
                <a:off x="4588" y="3180"/>
                <a:ext cx="122" cy="134"/>
              </a:xfrm>
              <a:custGeom>
                <a:avLst/>
                <a:gdLst>
                  <a:gd name="T0" fmla="*/ 0 w 257"/>
                  <a:gd name="T1" fmla="*/ 5 h 141"/>
                  <a:gd name="T2" fmla="*/ 24 w 257"/>
                  <a:gd name="T3" fmla="*/ 141 h 141"/>
                  <a:gd name="T4" fmla="*/ 257 w 257"/>
                  <a:gd name="T5" fmla="*/ 118 h 141"/>
                  <a:gd name="T6" fmla="*/ 253 w 257"/>
                  <a:gd name="T7" fmla="*/ 45 h 141"/>
                  <a:gd name="T8" fmla="*/ 226 w 257"/>
                  <a:gd name="T9" fmla="*/ 83 h 141"/>
                  <a:gd name="T10" fmla="*/ 188 w 257"/>
                  <a:gd name="T11" fmla="*/ 88 h 141"/>
                  <a:gd name="T12" fmla="*/ 154 w 257"/>
                  <a:gd name="T13" fmla="*/ 93 h 141"/>
                  <a:gd name="T14" fmla="*/ 133 w 257"/>
                  <a:gd name="T15" fmla="*/ 101 h 141"/>
                  <a:gd name="T16" fmla="*/ 109 w 257"/>
                  <a:gd name="T17" fmla="*/ 93 h 141"/>
                  <a:gd name="T18" fmla="*/ 93 w 257"/>
                  <a:gd name="T19" fmla="*/ 88 h 141"/>
                  <a:gd name="T20" fmla="*/ 83 w 257"/>
                  <a:gd name="T21" fmla="*/ 81 h 141"/>
                  <a:gd name="T22" fmla="*/ 89 w 257"/>
                  <a:gd name="T23" fmla="*/ 0 h 141"/>
                  <a:gd name="T24" fmla="*/ 0 w 257"/>
                  <a:gd name="T25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141">
                    <a:moveTo>
                      <a:pt x="0" y="5"/>
                    </a:moveTo>
                    <a:lnTo>
                      <a:pt x="24" y="141"/>
                    </a:lnTo>
                    <a:lnTo>
                      <a:pt x="257" y="118"/>
                    </a:lnTo>
                    <a:lnTo>
                      <a:pt x="253" y="45"/>
                    </a:lnTo>
                    <a:lnTo>
                      <a:pt x="226" y="83"/>
                    </a:lnTo>
                    <a:lnTo>
                      <a:pt x="188" y="88"/>
                    </a:lnTo>
                    <a:lnTo>
                      <a:pt x="154" y="93"/>
                    </a:lnTo>
                    <a:lnTo>
                      <a:pt x="133" y="101"/>
                    </a:lnTo>
                    <a:lnTo>
                      <a:pt x="109" y="93"/>
                    </a:lnTo>
                    <a:lnTo>
                      <a:pt x="93" y="88"/>
                    </a:lnTo>
                    <a:lnTo>
                      <a:pt x="83" y="81"/>
                    </a:lnTo>
                    <a:lnTo>
                      <a:pt x="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2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" name="Freeform 163"/>
              <p:cNvSpPr>
                <a:spLocks/>
              </p:cNvSpPr>
              <p:nvPr/>
            </p:nvSpPr>
            <p:spPr bwMode="auto">
              <a:xfrm>
                <a:off x="4516" y="3143"/>
                <a:ext cx="55" cy="50"/>
              </a:xfrm>
              <a:custGeom>
                <a:avLst/>
                <a:gdLst>
                  <a:gd name="T0" fmla="*/ 0 w 113"/>
                  <a:gd name="T1" fmla="*/ 21 h 52"/>
                  <a:gd name="T2" fmla="*/ 77 w 113"/>
                  <a:gd name="T3" fmla="*/ 0 h 52"/>
                  <a:gd name="T4" fmla="*/ 113 w 113"/>
                  <a:gd name="T5" fmla="*/ 28 h 52"/>
                  <a:gd name="T6" fmla="*/ 57 w 113"/>
                  <a:gd name="T7" fmla="*/ 14 h 52"/>
                  <a:gd name="T8" fmla="*/ 65 w 113"/>
                  <a:gd name="T9" fmla="*/ 46 h 52"/>
                  <a:gd name="T10" fmla="*/ 34 w 113"/>
                  <a:gd name="T11" fmla="*/ 52 h 52"/>
                  <a:gd name="T12" fmla="*/ 0 w 113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52">
                    <a:moveTo>
                      <a:pt x="0" y="21"/>
                    </a:moveTo>
                    <a:lnTo>
                      <a:pt x="77" y="0"/>
                    </a:lnTo>
                    <a:lnTo>
                      <a:pt x="113" y="28"/>
                    </a:lnTo>
                    <a:lnTo>
                      <a:pt x="57" y="14"/>
                    </a:lnTo>
                    <a:lnTo>
                      <a:pt x="65" y="46"/>
                    </a:lnTo>
                    <a:lnTo>
                      <a:pt x="34" y="5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5" name="Freeform 164"/>
              <p:cNvSpPr>
                <a:spLocks/>
              </p:cNvSpPr>
              <p:nvPr/>
            </p:nvSpPr>
            <p:spPr bwMode="auto">
              <a:xfrm>
                <a:off x="4501" y="3205"/>
                <a:ext cx="34" cy="130"/>
              </a:xfrm>
              <a:custGeom>
                <a:avLst/>
                <a:gdLst>
                  <a:gd name="T0" fmla="*/ 0 w 73"/>
                  <a:gd name="T1" fmla="*/ 0 h 136"/>
                  <a:gd name="T2" fmla="*/ 50 w 73"/>
                  <a:gd name="T3" fmla="*/ 1 h 136"/>
                  <a:gd name="T4" fmla="*/ 73 w 73"/>
                  <a:gd name="T5" fmla="*/ 129 h 136"/>
                  <a:gd name="T6" fmla="*/ 24 w 73"/>
                  <a:gd name="T7" fmla="*/ 136 h 136"/>
                  <a:gd name="T8" fmla="*/ 0 w 73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50" y="1"/>
                    </a:lnTo>
                    <a:lnTo>
                      <a:pt x="73" y="129"/>
                    </a:lnTo>
                    <a:lnTo>
                      <a:pt x="24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" name="Freeform 165"/>
              <p:cNvSpPr>
                <a:spLocks/>
              </p:cNvSpPr>
              <p:nvPr/>
            </p:nvSpPr>
            <p:spPr bwMode="auto">
              <a:xfrm>
                <a:off x="4534" y="3330"/>
                <a:ext cx="49" cy="46"/>
              </a:xfrm>
              <a:custGeom>
                <a:avLst/>
                <a:gdLst>
                  <a:gd name="T0" fmla="*/ 25 w 100"/>
                  <a:gd name="T1" fmla="*/ 4 h 48"/>
                  <a:gd name="T2" fmla="*/ 0 w 100"/>
                  <a:gd name="T3" fmla="*/ 48 h 48"/>
                  <a:gd name="T4" fmla="*/ 90 w 100"/>
                  <a:gd name="T5" fmla="*/ 38 h 48"/>
                  <a:gd name="T6" fmla="*/ 100 w 100"/>
                  <a:gd name="T7" fmla="*/ 5 h 48"/>
                  <a:gd name="T8" fmla="*/ 75 w 100"/>
                  <a:gd name="T9" fmla="*/ 17 h 48"/>
                  <a:gd name="T10" fmla="*/ 49 w 100"/>
                  <a:gd name="T11" fmla="*/ 17 h 48"/>
                  <a:gd name="T12" fmla="*/ 49 w 100"/>
                  <a:gd name="T13" fmla="*/ 0 h 48"/>
                  <a:gd name="T14" fmla="*/ 25 w 100"/>
                  <a:gd name="T1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48">
                    <a:moveTo>
                      <a:pt x="25" y="4"/>
                    </a:moveTo>
                    <a:lnTo>
                      <a:pt x="0" y="48"/>
                    </a:lnTo>
                    <a:lnTo>
                      <a:pt x="90" y="38"/>
                    </a:lnTo>
                    <a:lnTo>
                      <a:pt x="100" y="5"/>
                    </a:lnTo>
                    <a:lnTo>
                      <a:pt x="75" y="17"/>
                    </a:lnTo>
                    <a:lnTo>
                      <a:pt x="49" y="17"/>
                    </a:lnTo>
                    <a:lnTo>
                      <a:pt x="49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F7C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" name="Freeform 166"/>
              <p:cNvSpPr>
                <a:spLocks/>
              </p:cNvSpPr>
              <p:nvPr/>
            </p:nvSpPr>
            <p:spPr bwMode="auto">
              <a:xfrm>
                <a:off x="4420" y="2664"/>
                <a:ext cx="140" cy="160"/>
              </a:xfrm>
              <a:custGeom>
                <a:avLst/>
                <a:gdLst>
                  <a:gd name="T0" fmla="*/ 0 w 295"/>
                  <a:gd name="T1" fmla="*/ 34 h 168"/>
                  <a:gd name="T2" fmla="*/ 2 w 295"/>
                  <a:gd name="T3" fmla="*/ 41 h 168"/>
                  <a:gd name="T4" fmla="*/ 8 w 295"/>
                  <a:gd name="T5" fmla="*/ 58 h 168"/>
                  <a:gd name="T6" fmla="*/ 16 w 295"/>
                  <a:gd name="T7" fmla="*/ 76 h 168"/>
                  <a:gd name="T8" fmla="*/ 24 w 295"/>
                  <a:gd name="T9" fmla="*/ 87 h 168"/>
                  <a:gd name="T10" fmla="*/ 30 w 295"/>
                  <a:gd name="T11" fmla="*/ 79 h 168"/>
                  <a:gd name="T12" fmla="*/ 66 w 295"/>
                  <a:gd name="T13" fmla="*/ 79 h 168"/>
                  <a:gd name="T14" fmla="*/ 68 w 295"/>
                  <a:gd name="T15" fmla="*/ 80 h 168"/>
                  <a:gd name="T16" fmla="*/ 75 w 295"/>
                  <a:gd name="T17" fmla="*/ 83 h 168"/>
                  <a:gd name="T18" fmla="*/ 81 w 295"/>
                  <a:gd name="T19" fmla="*/ 89 h 168"/>
                  <a:gd name="T20" fmla="*/ 85 w 295"/>
                  <a:gd name="T21" fmla="*/ 100 h 168"/>
                  <a:gd name="T22" fmla="*/ 85 w 295"/>
                  <a:gd name="T23" fmla="*/ 129 h 168"/>
                  <a:gd name="T24" fmla="*/ 113 w 295"/>
                  <a:gd name="T25" fmla="*/ 130 h 168"/>
                  <a:gd name="T26" fmla="*/ 111 w 295"/>
                  <a:gd name="T27" fmla="*/ 145 h 168"/>
                  <a:gd name="T28" fmla="*/ 115 w 295"/>
                  <a:gd name="T29" fmla="*/ 146 h 168"/>
                  <a:gd name="T30" fmla="*/ 127 w 295"/>
                  <a:gd name="T31" fmla="*/ 147 h 168"/>
                  <a:gd name="T32" fmla="*/ 137 w 295"/>
                  <a:gd name="T33" fmla="*/ 150 h 168"/>
                  <a:gd name="T34" fmla="*/ 141 w 295"/>
                  <a:gd name="T35" fmla="*/ 155 h 168"/>
                  <a:gd name="T36" fmla="*/ 135 w 295"/>
                  <a:gd name="T37" fmla="*/ 157 h 168"/>
                  <a:gd name="T38" fmla="*/ 137 w 295"/>
                  <a:gd name="T39" fmla="*/ 168 h 168"/>
                  <a:gd name="T40" fmla="*/ 166 w 295"/>
                  <a:gd name="T41" fmla="*/ 168 h 168"/>
                  <a:gd name="T42" fmla="*/ 170 w 295"/>
                  <a:gd name="T43" fmla="*/ 166 h 168"/>
                  <a:gd name="T44" fmla="*/ 182 w 295"/>
                  <a:gd name="T45" fmla="*/ 161 h 168"/>
                  <a:gd name="T46" fmla="*/ 198 w 295"/>
                  <a:gd name="T47" fmla="*/ 154 h 168"/>
                  <a:gd name="T48" fmla="*/ 216 w 295"/>
                  <a:gd name="T49" fmla="*/ 143 h 168"/>
                  <a:gd name="T50" fmla="*/ 234 w 295"/>
                  <a:gd name="T51" fmla="*/ 131 h 168"/>
                  <a:gd name="T52" fmla="*/ 249 w 295"/>
                  <a:gd name="T53" fmla="*/ 119 h 168"/>
                  <a:gd name="T54" fmla="*/ 259 w 295"/>
                  <a:gd name="T55" fmla="*/ 105 h 168"/>
                  <a:gd name="T56" fmla="*/ 263 w 295"/>
                  <a:gd name="T57" fmla="*/ 93 h 168"/>
                  <a:gd name="T58" fmla="*/ 265 w 295"/>
                  <a:gd name="T59" fmla="*/ 73 h 168"/>
                  <a:gd name="T60" fmla="*/ 269 w 295"/>
                  <a:gd name="T61" fmla="*/ 73 h 168"/>
                  <a:gd name="T62" fmla="*/ 275 w 295"/>
                  <a:gd name="T63" fmla="*/ 70 h 168"/>
                  <a:gd name="T64" fmla="*/ 281 w 295"/>
                  <a:gd name="T65" fmla="*/ 67 h 168"/>
                  <a:gd name="T66" fmla="*/ 283 w 295"/>
                  <a:gd name="T67" fmla="*/ 60 h 168"/>
                  <a:gd name="T68" fmla="*/ 295 w 295"/>
                  <a:gd name="T69" fmla="*/ 29 h 168"/>
                  <a:gd name="T70" fmla="*/ 283 w 295"/>
                  <a:gd name="T71" fmla="*/ 6 h 168"/>
                  <a:gd name="T72" fmla="*/ 279 w 295"/>
                  <a:gd name="T73" fmla="*/ 4 h 168"/>
                  <a:gd name="T74" fmla="*/ 271 w 295"/>
                  <a:gd name="T75" fmla="*/ 1 h 168"/>
                  <a:gd name="T76" fmla="*/ 261 w 295"/>
                  <a:gd name="T77" fmla="*/ 3 h 168"/>
                  <a:gd name="T78" fmla="*/ 249 w 295"/>
                  <a:gd name="T79" fmla="*/ 15 h 168"/>
                  <a:gd name="T80" fmla="*/ 245 w 295"/>
                  <a:gd name="T81" fmla="*/ 36 h 168"/>
                  <a:gd name="T82" fmla="*/ 236 w 295"/>
                  <a:gd name="T83" fmla="*/ 43 h 168"/>
                  <a:gd name="T84" fmla="*/ 208 w 295"/>
                  <a:gd name="T85" fmla="*/ 15 h 168"/>
                  <a:gd name="T86" fmla="*/ 204 w 295"/>
                  <a:gd name="T87" fmla="*/ 0 h 168"/>
                  <a:gd name="T88" fmla="*/ 200 w 295"/>
                  <a:gd name="T89" fmla="*/ 1 h 168"/>
                  <a:gd name="T90" fmla="*/ 188 w 295"/>
                  <a:gd name="T91" fmla="*/ 5 h 168"/>
                  <a:gd name="T92" fmla="*/ 172 w 295"/>
                  <a:gd name="T93" fmla="*/ 11 h 168"/>
                  <a:gd name="T94" fmla="*/ 151 w 295"/>
                  <a:gd name="T95" fmla="*/ 17 h 168"/>
                  <a:gd name="T96" fmla="*/ 129 w 295"/>
                  <a:gd name="T97" fmla="*/ 23 h 168"/>
                  <a:gd name="T98" fmla="*/ 107 w 295"/>
                  <a:gd name="T99" fmla="*/ 28 h 168"/>
                  <a:gd name="T100" fmla="*/ 89 w 295"/>
                  <a:gd name="T101" fmla="*/ 33 h 168"/>
                  <a:gd name="T102" fmla="*/ 73 w 295"/>
                  <a:gd name="T103" fmla="*/ 35 h 168"/>
                  <a:gd name="T104" fmla="*/ 60 w 295"/>
                  <a:gd name="T105" fmla="*/ 36 h 168"/>
                  <a:gd name="T106" fmla="*/ 36 w 295"/>
                  <a:gd name="T107" fmla="*/ 27 h 168"/>
                  <a:gd name="T108" fmla="*/ 32 w 295"/>
                  <a:gd name="T109" fmla="*/ 27 h 168"/>
                  <a:gd name="T110" fmla="*/ 24 w 295"/>
                  <a:gd name="T111" fmla="*/ 28 h 168"/>
                  <a:gd name="T112" fmla="*/ 12 w 295"/>
                  <a:gd name="T113" fmla="*/ 31 h 168"/>
                  <a:gd name="T114" fmla="*/ 0 w 295"/>
                  <a:gd name="T115" fmla="*/ 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" h="168">
                    <a:moveTo>
                      <a:pt x="0" y="34"/>
                    </a:moveTo>
                    <a:lnTo>
                      <a:pt x="2" y="41"/>
                    </a:lnTo>
                    <a:lnTo>
                      <a:pt x="8" y="58"/>
                    </a:lnTo>
                    <a:lnTo>
                      <a:pt x="16" y="76"/>
                    </a:lnTo>
                    <a:lnTo>
                      <a:pt x="24" y="87"/>
                    </a:lnTo>
                    <a:lnTo>
                      <a:pt x="30" y="79"/>
                    </a:lnTo>
                    <a:lnTo>
                      <a:pt x="66" y="79"/>
                    </a:lnTo>
                    <a:lnTo>
                      <a:pt x="68" y="80"/>
                    </a:lnTo>
                    <a:lnTo>
                      <a:pt x="75" y="83"/>
                    </a:lnTo>
                    <a:lnTo>
                      <a:pt x="81" y="89"/>
                    </a:lnTo>
                    <a:lnTo>
                      <a:pt x="85" y="100"/>
                    </a:lnTo>
                    <a:lnTo>
                      <a:pt x="85" y="129"/>
                    </a:lnTo>
                    <a:lnTo>
                      <a:pt x="113" y="130"/>
                    </a:lnTo>
                    <a:lnTo>
                      <a:pt x="111" y="145"/>
                    </a:lnTo>
                    <a:lnTo>
                      <a:pt x="115" y="146"/>
                    </a:lnTo>
                    <a:lnTo>
                      <a:pt x="127" y="147"/>
                    </a:lnTo>
                    <a:lnTo>
                      <a:pt x="137" y="150"/>
                    </a:lnTo>
                    <a:lnTo>
                      <a:pt x="141" y="155"/>
                    </a:lnTo>
                    <a:lnTo>
                      <a:pt x="135" y="157"/>
                    </a:lnTo>
                    <a:lnTo>
                      <a:pt x="137" y="168"/>
                    </a:lnTo>
                    <a:lnTo>
                      <a:pt x="166" y="168"/>
                    </a:lnTo>
                    <a:lnTo>
                      <a:pt x="170" y="166"/>
                    </a:lnTo>
                    <a:lnTo>
                      <a:pt x="182" y="161"/>
                    </a:lnTo>
                    <a:lnTo>
                      <a:pt x="198" y="154"/>
                    </a:lnTo>
                    <a:lnTo>
                      <a:pt x="216" y="143"/>
                    </a:lnTo>
                    <a:lnTo>
                      <a:pt x="234" y="131"/>
                    </a:lnTo>
                    <a:lnTo>
                      <a:pt x="249" y="119"/>
                    </a:lnTo>
                    <a:lnTo>
                      <a:pt x="259" y="105"/>
                    </a:lnTo>
                    <a:lnTo>
                      <a:pt x="263" y="93"/>
                    </a:lnTo>
                    <a:lnTo>
                      <a:pt x="265" y="73"/>
                    </a:lnTo>
                    <a:lnTo>
                      <a:pt x="269" y="73"/>
                    </a:lnTo>
                    <a:lnTo>
                      <a:pt x="275" y="70"/>
                    </a:lnTo>
                    <a:lnTo>
                      <a:pt x="281" y="67"/>
                    </a:lnTo>
                    <a:lnTo>
                      <a:pt x="283" y="60"/>
                    </a:lnTo>
                    <a:lnTo>
                      <a:pt x="295" y="29"/>
                    </a:lnTo>
                    <a:lnTo>
                      <a:pt x="283" y="6"/>
                    </a:lnTo>
                    <a:lnTo>
                      <a:pt x="279" y="4"/>
                    </a:lnTo>
                    <a:lnTo>
                      <a:pt x="271" y="1"/>
                    </a:lnTo>
                    <a:lnTo>
                      <a:pt x="261" y="3"/>
                    </a:lnTo>
                    <a:lnTo>
                      <a:pt x="249" y="15"/>
                    </a:lnTo>
                    <a:lnTo>
                      <a:pt x="245" y="36"/>
                    </a:lnTo>
                    <a:lnTo>
                      <a:pt x="236" y="43"/>
                    </a:lnTo>
                    <a:lnTo>
                      <a:pt x="208" y="15"/>
                    </a:lnTo>
                    <a:lnTo>
                      <a:pt x="204" y="0"/>
                    </a:lnTo>
                    <a:lnTo>
                      <a:pt x="200" y="1"/>
                    </a:lnTo>
                    <a:lnTo>
                      <a:pt x="188" y="5"/>
                    </a:lnTo>
                    <a:lnTo>
                      <a:pt x="172" y="11"/>
                    </a:lnTo>
                    <a:lnTo>
                      <a:pt x="151" y="17"/>
                    </a:lnTo>
                    <a:lnTo>
                      <a:pt x="129" y="23"/>
                    </a:lnTo>
                    <a:lnTo>
                      <a:pt x="107" y="28"/>
                    </a:lnTo>
                    <a:lnTo>
                      <a:pt x="89" y="33"/>
                    </a:lnTo>
                    <a:lnTo>
                      <a:pt x="73" y="35"/>
                    </a:lnTo>
                    <a:lnTo>
                      <a:pt x="60" y="36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24" y="28"/>
                    </a:lnTo>
                    <a:lnTo>
                      <a:pt x="12" y="3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" name="Freeform 167"/>
              <p:cNvSpPr>
                <a:spLocks/>
              </p:cNvSpPr>
              <p:nvPr/>
            </p:nvSpPr>
            <p:spPr bwMode="auto">
              <a:xfrm>
                <a:off x="4473" y="2729"/>
                <a:ext cx="41" cy="30"/>
              </a:xfrm>
              <a:custGeom>
                <a:avLst/>
                <a:gdLst>
                  <a:gd name="T0" fmla="*/ 0 w 85"/>
                  <a:gd name="T1" fmla="*/ 12 h 32"/>
                  <a:gd name="T2" fmla="*/ 4 w 85"/>
                  <a:gd name="T3" fmla="*/ 12 h 32"/>
                  <a:gd name="T4" fmla="*/ 12 w 85"/>
                  <a:gd name="T5" fmla="*/ 11 h 32"/>
                  <a:gd name="T6" fmla="*/ 22 w 85"/>
                  <a:gd name="T7" fmla="*/ 10 h 32"/>
                  <a:gd name="T8" fmla="*/ 36 w 85"/>
                  <a:gd name="T9" fmla="*/ 8 h 32"/>
                  <a:gd name="T10" fmla="*/ 49 w 85"/>
                  <a:gd name="T11" fmla="*/ 7 h 32"/>
                  <a:gd name="T12" fmla="*/ 63 w 85"/>
                  <a:gd name="T13" fmla="*/ 5 h 32"/>
                  <a:gd name="T14" fmla="*/ 73 w 85"/>
                  <a:gd name="T15" fmla="*/ 2 h 32"/>
                  <a:gd name="T16" fmla="*/ 79 w 85"/>
                  <a:gd name="T17" fmla="*/ 0 h 32"/>
                  <a:gd name="T18" fmla="*/ 81 w 85"/>
                  <a:gd name="T19" fmla="*/ 1 h 32"/>
                  <a:gd name="T20" fmla="*/ 83 w 85"/>
                  <a:gd name="T21" fmla="*/ 5 h 32"/>
                  <a:gd name="T22" fmla="*/ 85 w 85"/>
                  <a:gd name="T23" fmla="*/ 11 h 32"/>
                  <a:gd name="T24" fmla="*/ 83 w 85"/>
                  <a:gd name="T25" fmla="*/ 18 h 32"/>
                  <a:gd name="T26" fmla="*/ 79 w 85"/>
                  <a:gd name="T27" fmla="*/ 20 h 32"/>
                  <a:gd name="T28" fmla="*/ 67 w 85"/>
                  <a:gd name="T29" fmla="*/ 26 h 32"/>
                  <a:gd name="T30" fmla="*/ 49 w 85"/>
                  <a:gd name="T31" fmla="*/ 31 h 32"/>
                  <a:gd name="T32" fmla="*/ 32 w 85"/>
                  <a:gd name="T33" fmla="*/ 32 h 32"/>
                  <a:gd name="T34" fmla="*/ 18 w 85"/>
                  <a:gd name="T35" fmla="*/ 26 h 32"/>
                  <a:gd name="T36" fmla="*/ 2 w 85"/>
                  <a:gd name="T37" fmla="*/ 21 h 32"/>
                  <a:gd name="T38" fmla="*/ 0 w 85"/>
                  <a:gd name="T3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32">
                    <a:moveTo>
                      <a:pt x="0" y="12"/>
                    </a:moveTo>
                    <a:lnTo>
                      <a:pt x="4" y="12"/>
                    </a:lnTo>
                    <a:lnTo>
                      <a:pt x="12" y="11"/>
                    </a:lnTo>
                    <a:lnTo>
                      <a:pt x="22" y="10"/>
                    </a:lnTo>
                    <a:lnTo>
                      <a:pt x="36" y="8"/>
                    </a:lnTo>
                    <a:lnTo>
                      <a:pt x="49" y="7"/>
                    </a:lnTo>
                    <a:lnTo>
                      <a:pt x="63" y="5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3" y="5"/>
                    </a:lnTo>
                    <a:lnTo>
                      <a:pt x="85" y="11"/>
                    </a:lnTo>
                    <a:lnTo>
                      <a:pt x="83" y="18"/>
                    </a:lnTo>
                    <a:lnTo>
                      <a:pt x="79" y="20"/>
                    </a:lnTo>
                    <a:lnTo>
                      <a:pt x="67" y="26"/>
                    </a:lnTo>
                    <a:lnTo>
                      <a:pt x="49" y="31"/>
                    </a:lnTo>
                    <a:lnTo>
                      <a:pt x="32" y="32"/>
                    </a:lnTo>
                    <a:lnTo>
                      <a:pt x="18" y="26"/>
                    </a:lnTo>
                    <a:lnTo>
                      <a:pt x="2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Freeform 168"/>
              <p:cNvSpPr>
                <a:spLocks/>
              </p:cNvSpPr>
              <p:nvPr/>
            </p:nvSpPr>
            <p:spPr bwMode="auto">
              <a:xfrm>
                <a:off x="4542" y="2681"/>
                <a:ext cx="10" cy="29"/>
              </a:xfrm>
              <a:custGeom>
                <a:avLst/>
                <a:gdLst>
                  <a:gd name="T0" fmla="*/ 2 w 20"/>
                  <a:gd name="T1" fmla="*/ 5 h 30"/>
                  <a:gd name="T2" fmla="*/ 0 w 20"/>
                  <a:gd name="T3" fmla="*/ 24 h 30"/>
                  <a:gd name="T4" fmla="*/ 12 w 20"/>
                  <a:gd name="T5" fmla="*/ 30 h 30"/>
                  <a:gd name="T6" fmla="*/ 14 w 20"/>
                  <a:gd name="T7" fmla="*/ 29 h 30"/>
                  <a:gd name="T8" fmla="*/ 16 w 20"/>
                  <a:gd name="T9" fmla="*/ 26 h 30"/>
                  <a:gd name="T10" fmla="*/ 18 w 20"/>
                  <a:gd name="T11" fmla="*/ 20 h 30"/>
                  <a:gd name="T12" fmla="*/ 20 w 20"/>
                  <a:gd name="T13" fmla="*/ 10 h 30"/>
                  <a:gd name="T14" fmla="*/ 20 w 20"/>
                  <a:gd name="T15" fmla="*/ 7 h 30"/>
                  <a:gd name="T16" fmla="*/ 16 w 20"/>
                  <a:gd name="T17" fmla="*/ 3 h 30"/>
                  <a:gd name="T18" fmla="*/ 10 w 20"/>
                  <a:gd name="T19" fmla="*/ 0 h 30"/>
                  <a:gd name="T20" fmla="*/ 2 w 20"/>
                  <a:gd name="T2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0">
                    <a:moveTo>
                      <a:pt x="2" y="5"/>
                    </a:moveTo>
                    <a:lnTo>
                      <a:pt x="0" y="24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" name="Freeform 169"/>
              <p:cNvSpPr>
                <a:spLocks/>
              </p:cNvSpPr>
              <p:nvPr/>
            </p:nvSpPr>
            <p:spPr bwMode="auto">
              <a:xfrm>
                <a:off x="4443" y="2812"/>
                <a:ext cx="21" cy="77"/>
              </a:xfrm>
              <a:custGeom>
                <a:avLst/>
                <a:gdLst>
                  <a:gd name="T0" fmla="*/ 14 w 43"/>
                  <a:gd name="T1" fmla="*/ 0 h 81"/>
                  <a:gd name="T2" fmla="*/ 43 w 43"/>
                  <a:gd name="T3" fmla="*/ 19 h 81"/>
                  <a:gd name="T4" fmla="*/ 0 w 43"/>
                  <a:gd name="T5" fmla="*/ 81 h 81"/>
                  <a:gd name="T6" fmla="*/ 14 w 4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81">
                    <a:moveTo>
                      <a:pt x="14" y="0"/>
                    </a:moveTo>
                    <a:lnTo>
                      <a:pt x="43" y="19"/>
                    </a:lnTo>
                    <a:lnTo>
                      <a:pt x="0" y="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" name="Freeform 170"/>
              <p:cNvSpPr>
                <a:spLocks/>
              </p:cNvSpPr>
              <p:nvPr/>
            </p:nvSpPr>
            <p:spPr bwMode="auto">
              <a:xfrm>
                <a:off x="4347" y="2814"/>
                <a:ext cx="147" cy="323"/>
              </a:xfrm>
              <a:custGeom>
                <a:avLst/>
                <a:gdLst>
                  <a:gd name="T0" fmla="*/ 32 w 309"/>
                  <a:gd name="T1" fmla="*/ 46 h 339"/>
                  <a:gd name="T2" fmla="*/ 38 w 309"/>
                  <a:gd name="T3" fmla="*/ 44 h 339"/>
                  <a:gd name="T4" fmla="*/ 54 w 309"/>
                  <a:gd name="T5" fmla="*/ 40 h 339"/>
                  <a:gd name="T6" fmla="*/ 75 w 309"/>
                  <a:gd name="T7" fmla="*/ 32 h 339"/>
                  <a:gd name="T8" fmla="*/ 103 w 309"/>
                  <a:gd name="T9" fmla="*/ 24 h 339"/>
                  <a:gd name="T10" fmla="*/ 131 w 309"/>
                  <a:gd name="T11" fmla="*/ 16 h 339"/>
                  <a:gd name="T12" fmla="*/ 158 w 309"/>
                  <a:gd name="T13" fmla="*/ 8 h 339"/>
                  <a:gd name="T14" fmla="*/ 182 w 309"/>
                  <a:gd name="T15" fmla="*/ 3 h 339"/>
                  <a:gd name="T16" fmla="*/ 198 w 309"/>
                  <a:gd name="T17" fmla="*/ 0 h 339"/>
                  <a:gd name="T18" fmla="*/ 186 w 309"/>
                  <a:gd name="T19" fmla="*/ 98 h 339"/>
                  <a:gd name="T20" fmla="*/ 208 w 309"/>
                  <a:gd name="T21" fmla="*/ 103 h 339"/>
                  <a:gd name="T22" fmla="*/ 265 w 309"/>
                  <a:gd name="T23" fmla="*/ 64 h 339"/>
                  <a:gd name="T24" fmla="*/ 291 w 309"/>
                  <a:gd name="T25" fmla="*/ 84 h 339"/>
                  <a:gd name="T26" fmla="*/ 301 w 309"/>
                  <a:gd name="T27" fmla="*/ 85 h 339"/>
                  <a:gd name="T28" fmla="*/ 299 w 309"/>
                  <a:gd name="T29" fmla="*/ 95 h 339"/>
                  <a:gd name="T30" fmla="*/ 295 w 309"/>
                  <a:gd name="T31" fmla="*/ 120 h 339"/>
                  <a:gd name="T32" fmla="*/ 291 w 309"/>
                  <a:gd name="T33" fmla="*/ 147 h 339"/>
                  <a:gd name="T34" fmla="*/ 289 w 309"/>
                  <a:gd name="T35" fmla="*/ 167 h 339"/>
                  <a:gd name="T36" fmla="*/ 303 w 309"/>
                  <a:gd name="T37" fmla="*/ 236 h 339"/>
                  <a:gd name="T38" fmla="*/ 309 w 309"/>
                  <a:gd name="T39" fmla="*/ 284 h 339"/>
                  <a:gd name="T40" fmla="*/ 309 w 309"/>
                  <a:gd name="T41" fmla="*/ 339 h 339"/>
                  <a:gd name="T42" fmla="*/ 243 w 309"/>
                  <a:gd name="T43" fmla="*/ 335 h 339"/>
                  <a:gd name="T44" fmla="*/ 156 w 309"/>
                  <a:gd name="T45" fmla="*/ 282 h 339"/>
                  <a:gd name="T46" fmla="*/ 109 w 309"/>
                  <a:gd name="T47" fmla="*/ 91 h 339"/>
                  <a:gd name="T48" fmla="*/ 99 w 309"/>
                  <a:gd name="T49" fmla="*/ 90 h 339"/>
                  <a:gd name="T50" fmla="*/ 99 w 309"/>
                  <a:gd name="T51" fmla="*/ 110 h 339"/>
                  <a:gd name="T52" fmla="*/ 77 w 309"/>
                  <a:gd name="T53" fmla="*/ 101 h 339"/>
                  <a:gd name="T54" fmla="*/ 79 w 309"/>
                  <a:gd name="T55" fmla="*/ 145 h 339"/>
                  <a:gd name="T56" fmla="*/ 85 w 309"/>
                  <a:gd name="T57" fmla="*/ 149 h 339"/>
                  <a:gd name="T58" fmla="*/ 87 w 309"/>
                  <a:gd name="T59" fmla="*/ 172 h 339"/>
                  <a:gd name="T60" fmla="*/ 99 w 309"/>
                  <a:gd name="T61" fmla="*/ 200 h 339"/>
                  <a:gd name="T62" fmla="*/ 65 w 309"/>
                  <a:gd name="T63" fmla="*/ 157 h 339"/>
                  <a:gd name="T64" fmla="*/ 59 w 309"/>
                  <a:gd name="T65" fmla="*/ 166 h 339"/>
                  <a:gd name="T66" fmla="*/ 71 w 309"/>
                  <a:gd name="T67" fmla="*/ 191 h 339"/>
                  <a:gd name="T68" fmla="*/ 48 w 309"/>
                  <a:gd name="T69" fmla="*/ 190 h 339"/>
                  <a:gd name="T70" fmla="*/ 48 w 309"/>
                  <a:gd name="T71" fmla="*/ 194 h 339"/>
                  <a:gd name="T72" fmla="*/ 59 w 309"/>
                  <a:gd name="T73" fmla="*/ 205 h 339"/>
                  <a:gd name="T74" fmla="*/ 57 w 309"/>
                  <a:gd name="T75" fmla="*/ 205 h 339"/>
                  <a:gd name="T76" fmla="*/ 54 w 309"/>
                  <a:gd name="T77" fmla="*/ 204 h 339"/>
                  <a:gd name="T78" fmla="*/ 46 w 309"/>
                  <a:gd name="T79" fmla="*/ 204 h 339"/>
                  <a:gd name="T80" fmla="*/ 38 w 309"/>
                  <a:gd name="T81" fmla="*/ 203 h 339"/>
                  <a:gd name="T82" fmla="*/ 28 w 309"/>
                  <a:gd name="T83" fmla="*/ 202 h 339"/>
                  <a:gd name="T84" fmla="*/ 18 w 309"/>
                  <a:gd name="T85" fmla="*/ 202 h 339"/>
                  <a:gd name="T86" fmla="*/ 8 w 309"/>
                  <a:gd name="T87" fmla="*/ 202 h 339"/>
                  <a:gd name="T88" fmla="*/ 0 w 309"/>
                  <a:gd name="T89" fmla="*/ 202 h 339"/>
                  <a:gd name="T90" fmla="*/ 6 w 309"/>
                  <a:gd name="T91" fmla="*/ 181 h 339"/>
                  <a:gd name="T92" fmla="*/ 20 w 309"/>
                  <a:gd name="T93" fmla="*/ 133 h 339"/>
                  <a:gd name="T94" fmla="*/ 32 w 309"/>
                  <a:gd name="T95" fmla="*/ 81 h 339"/>
                  <a:gd name="T96" fmla="*/ 32 w 309"/>
                  <a:gd name="T97" fmla="*/ 4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9" h="339">
                    <a:moveTo>
                      <a:pt x="32" y="46"/>
                    </a:moveTo>
                    <a:lnTo>
                      <a:pt x="38" y="44"/>
                    </a:lnTo>
                    <a:lnTo>
                      <a:pt x="54" y="40"/>
                    </a:lnTo>
                    <a:lnTo>
                      <a:pt x="75" y="32"/>
                    </a:lnTo>
                    <a:lnTo>
                      <a:pt x="103" y="24"/>
                    </a:lnTo>
                    <a:lnTo>
                      <a:pt x="131" y="16"/>
                    </a:lnTo>
                    <a:lnTo>
                      <a:pt x="158" y="8"/>
                    </a:lnTo>
                    <a:lnTo>
                      <a:pt x="182" y="3"/>
                    </a:lnTo>
                    <a:lnTo>
                      <a:pt x="198" y="0"/>
                    </a:lnTo>
                    <a:lnTo>
                      <a:pt x="186" y="98"/>
                    </a:lnTo>
                    <a:lnTo>
                      <a:pt x="208" y="103"/>
                    </a:lnTo>
                    <a:lnTo>
                      <a:pt x="265" y="64"/>
                    </a:lnTo>
                    <a:lnTo>
                      <a:pt x="291" y="84"/>
                    </a:lnTo>
                    <a:lnTo>
                      <a:pt x="301" y="85"/>
                    </a:lnTo>
                    <a:lnTo>
                      <a:pt x="299" y="95"/>
                    </a:lnTo>
                    <a:lnTo>
                      <a:pt x="295" y="120"/>
                    </a:lnTo>
                    <a:lnTo>
                      <a:pt x="291" y="147"/>
                    </a:lnTo>
                    <a:lnTo>
                      <a:pt x="289" y="167"/>
                    </a:lnTo>
                    <a:lnTo>
                      <a:pt x="303" y="236"/>
                    </a:lnTo>
                    <a:lnTo>
                      <a:pt x="309" y="284"/>
                    </a:lnTo>
                    <a:lnTo>
                      <a:pt x="309" y="339"/>
                    </a:lnTo>
                    <a:lnTo>
                      <a:pt x="243" y="335"/>
                    </a:lnTo>
                    <a:lnTo>
                      <a:pt x="156" y="282"/>
                    </a:lnTo>
                    <a:lnTo>
                      <a:pt x="109" y="91"/>
                    </a:lnTo>
                    <a:lnTo>
                      <a:pt x="99" y="90"/>
                    </a:lnTo>
                    <a:lnTo>
                      <a:pt x="99" y="110"/>
                    </a:lnTo>
                    <a:lnTo>
                      <a:pt x="77" y="101"/>
                    </a:lnTo>
                    <a:lnTo>
                      <a:pt x="79" y="145"/>
                    </a:lnTo>
                    <a:lnTo>
                      <a:pt x="85" y="149"/>
                    </a:lnTo>
                    <a:lnTo>
                      <a:pt x="87" y="172"/>
                    </a:lnTo>
                    <a:lnTo>
                      <a:pt x="99" y="200"/>
                    </a:lnTo>
                    <a:lnTo>
                      <a:pt x="65" y="157"/>
                    </a:lnTo>
                    <a:lnTo>
                      <a:pt x="59" y="166"/>
                    </a:lnTo>
                    <a:lnTo>
                      <a:pt x="71" y="191"/>
                    </a:lnTo>
                    <a:lnTo>
                      <a:pt x="48" y="190"/>
                    </a:lnTo>
                    <a:lnTo>
                      <a:pt x="48" y="194"/>
                    </a:lnTo>
                    <a:lnTo>
                      <a:pt x="59" y="205"/>
                    </a:lnTo>
                    <a:lnTo>
                      <a:pt x="57" y="205"/>
                    </a:lnTo>
                    <a:lnTo>
                      <a:pt x="54" y="204"/>
                    </a:lnTo>
                    <a:lnTo>
                      <a:pt x="46" y="204"/>
                    </a:lnTo>
                    <a:lnTo>
                      <a:pt x="38" y="203"/>
                    </a:lnTo>
                    <a:lnTo>
                      <a:pt x="28" y="202"/>
                    </a:lnTo>
                    <a:lnTo>
                      <a:pt x="18" y="202"/>
                    </a:lnTo>
                    <a:lnTo>
                      <a:pt x="8" y="202"/>
                    </a:lnTo>
                    <a:lnTo>
                      <a:pt x="0" y="202"/>
                    </a:lnTo>
                    <a:lnTo>
                      <a:pt x="6" y="181"/>
                    </a:lnTo>
                    <a:lnTo>
                      <a:pt x="20" y="133"/>
                    </a:lnTo>
                    <a:lnTo>
                      <a:pt x="32" y="81"/>
                    </a:lnTo>
                    <a:lnTo>
                      <a:pt x="32" y="4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" name="Freeform 171"/>
              <p:cNvSpPr>
                <a:spLocks/>
              </p:cNvSpPr>
              <p:nvPr/>
            </p:nvSpPr>
            <p:spPr bwMode="auto">
              <a:xfrm>
                <a:off x="4330" y="3014"/>
                <a:ext cx="64" cy="43"/>
              </a:xfrm>
              <a:custGeom>
                <a:avLst/>
                <a:gdLst>
                  <a:gd name="T0" fmla="*/ 0 w 134"/>
                  <a:gd name="T1" fmla="*/ 17 h 45"/>
                  <a:gd name="T2" fmla="*/ 4 w 134"/>
                  <a:gd name="T3" fmla="*/ 18 h 45"/>
                  <a:gd name="T4" fmla="*/ 11 w 134"/>
                  <a:gd name="T5" fmla="*/ 19 h 45"/>
                  <a:gd name="T6" fmla="*/ 25 w 134"/>
                  <a:gd name="T7" fmla="*/ 22 h 45"/>
                  <a:gd name="T8" fmla="*/ 41 w 134"/>
                  <a:gd name="T9" fmla="*/ 25 h 45"/>
                  <a:gd name="T10" fmla="*/ 59 w 134"/>
                  <a:gd name="T11" fmla="*/ 30 h 45"/>
                  <a:gd name="T12" fmla="*/ 75 w 134"/>
                  <a:gd name="T13" fmla="*/ 35 h 45"/>
                  <a:gd name="T14" fmla="*/ 91 w 134"/>
                  <a:gd name="T15" fmla="*/ 40 h 45"/>
                  <a:gd name="T16" fmla="*/ 102 w 134"/>
                  <a:gd name="T17" fmla="*/ 45 h 45"/>
                  <a:gd name="T18" fmla="*/ 134 w 134"/>
                  <a:gd name="T19" fmla="*/ 21 h 45"/>
                  <a:gd name="T20" fmla="*/ 132 w 134"/>
                  <a:gd name="T21" fmla="*/ 20 h 45"/>
                  <a:gd name="T22" fmla="*/ 124 w 134"/>
                  <a:gd name="T23" fmla="*/ 17 h 45"/>
                  <a:gd name="T24" fmla="*/ 112 w 134"/>
                  <a:gd name="T25" fmla="*/ 14 h 45"/>
                  <a:gd name="T26" fmla="*/ 96 w 134"/>
                  <a:gd name="T27" fmla="*/ 10 h 45"/>
                  <a:gd name="T28" fmla="*/ 79 w 134"/>
                  <a:gd name="T29" fmla="*/ 5 h 45"/>
                  <a:gd name="T30" fmla="*/ 61 w 134"/>
                  <a:gd name="T31" fmla="*/ 2 h 45"/>
                  <a:gd name="T32" fmla="*/ 41 w 134"/>
                  <a:gd name="T33" fmla="*/ 0 h 45"/>
                  <a:gd name="T34" fmla="*/ 23 w 134"/>
                  <a:gd name="T35" fmla="*/ 0 h 45"/>
                  <a:gd name="T36" fmla="*/ 0 w 134"/>
                  <a:gd name="T3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45">
                    <a:moveTo>
                      <a:pt x="0" y="17"/>
                    </a:moveTo>
                    <a:lnTo>
                      <a:pt x="4" y="18"/>
                    </a:lnTo>
                    <a:lnTo>
                      <a:pt x="11" y="19"/>
                    </a:lnTo>
                    <a:lnTo>
                      <a:pt x="25" y="22"/>
                    </a:lnTo>
                    <a:lnTo>
                      <a:pt x="41" y="25"/>
                    </a:lnTo>
                    <a:lnTo>
                      <a:pt x="59" y="30"/>
                    </a:lnTo>
                    <a:lnTo>
                      <a:pt x="75" y="35"/>
                    </a:lnTo>
                    <a:lnTo>
                      <a:pt x="91" y="40"/>
                    </a:lnTo>
                    <a:lnTo>
                      <a:pt x="102" y="45"/>
                    </a:lnTo>
                    <a:lnTo>
                      <a:pt x="134" y="21"/>
                    </a:lnTo>
                    <a:lnTo>
                      <a:pt x="132" y="20"/>
                    </a:lnTo>
                    <a:lnTo>
                      <a:pt x="124" y="17"/>
                    </a:lnTo>
                    <a:lnTo>
                      <a:pt x="112" y="14"/>
                    </a:lnTo>
                    <a:lnTo>
                      <a:pt x="96" y="10"/>
                    </a:lnTo>
                    <a:lnTo>
                      <a:pt x="79" y="5"/>
                    </a:lnTo>
                    <a:lnTo>
                      <a:pt x="61" y="2"/>
                    </a:lnTo>
                    <a:lnTo>
                      <a:pt x="41" y="0"/>
                    </a:lnTo>
                    <a:lnTo>
                      <a:pt x="2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" name="Freeform 172"/>
              <p:cNvSpPr>
                <a:spLocks/>
              </p:cNvSpPr>
              <p:nvPr/>
            </p:nvSpPr>
            <p:spPr bwMode="auto">
              <a:xfrm>
                <a:off x="4305" y="3045"/>
                <a:ext cx="76" cy="56"/>
              </a:xfrm>
              <a:custGeom>
                <a:avLst/>
                <a:gdLst>
                  <a:gd name="T0" fmla="*/ 54 w 160"/>
                  <a:gd name="T1" fmla="*/ 0 h 58"/>
                  <a:gd name="T2" fmla="*/ 58 w 160"/>
                  <a:gd name="T3" fmla="*/ 0 h 58"/>
                  <a:gd name="T4" fmla="*/ 65 w 160"/>
                  <a:gd name="T5" fmla="*/ 1 h 58"/>
                  <a:gd name="T6" fmla="*/ 79 w 160"/>
                  <a:gd name="T7" fmla="*/ 3 h 58"/>
                  <a:gd name="T8" fmla="*/ 95 w 160"/>
                  <a:gd name="T9" fmla="*/ 5 h 58"/>
                  <a:gd name="T10" fmla="*/ 113 w 160"/>
                  <a:gd name="T11" fmla="*/ 9 h 58"/>
                  <a:gd name="T12" fmla="*/ 131 w 160"/>
                  <a:gd name="T13" fmla="*/ 13 h 58"/>
                  <a:gd name="T14" fmla="*/ 146 w 160"/>
                  <a:gd name="T15" fmla="*/ 21 h 58"/>
                  <a:gd name="T16" fmla="*/ 160 w 160"/>
                  <a:gd name="T17" fmla="*/ 29 h 58"/>
                  <a:gd name="T18" fmla="*/ 99 w 160"/>
                  <a:gd name="T19" fmla="*/ 58 h 58"/>
                  <a:gd name="T20" fmla="*/ 0 w 160"/>
                  <a:gd name="T21" fmla="*/ 58 h 58"/>
                  <a:gd name="T22" fmla="*/ 54 w 160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58">
                    <a:moveTo>
                      <a:pt x="54" y="0"/>
                    </a:moveTo>
                    <a:lnTo>
                      <a:pt x="58" y="0"/>
                    </a:lnTo>
                    <a:lnTo>
                      <a:pt x="65" y="1"/>
                    </a:lnTo>
                    <a:lnTo>
                      <a:pt x="79" y="3"/>
                    </a:lnTo>
                    <a:lnTo>
                      <a:pt x="95" y="5"/>
                    </a:lnTo>
                    <a:lnTo>
                      <a:pt x="113" y="9"/>
                    </a:lnTo>
                    <a:lnTo>
                      <a:pt x="131" y="13"/>
                    </a:lnTo>
                    <a:lnTo>
                      <a:pt x="146" y="21"/>
                    </a:lnTo>
                    <a:lnTo>
                      <a:pt x="160" y="29"/>
                    </a:lnTo>
                    <a:lnTo>
                      <a:pt x="99" y="58"/>
                    </a:lnTo>
                    <a:lnTo>
                      <a:pt x="0" y="5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" name="Freeform 173"/>
              <p:cNvSpPr>
                <a:spLocks/>
              </p:cNvSpPr>
              <p:nvPr/>
            </p:nvSpPr>
            <p:spPr bwMode="auto">
              <a:xfrm>
                <a:off x="4266" y="3111"/>
                <a:ext cx="127" cy="102"/>
              </a:xfrm>
              <a:custGeom>
                <a:avLst/>
                <a:gdLst>
                  <a:gd name="T0" fmla="*/ 36 w 267"/>
                  <a:gd name="T1" fmla="*/ 7 h 107"/>
                  <a:gd name="T2" fmla="*/ 40 w 267"/>
                  <a:gd name="T3" fmla="*/ 7 h 107"/>
                  <a:gd name="T4" fmla="*/ 52 w 267"/>
                  <a:gd name="T5" fmla="*/ 6 h 107"/>
                  <a:gd name="T6" fmla="*/ 69 w 267"/>
                  <a:gd name="T7" fmla="*/ 4 h 107"/>
                  <a:gd name="T8" fmla="*/ 89 w 267"/>
                  <a:gd name="T9" fmla="*/ 3 h 107"/>
                  <a:gd name="T10" fmla="*/ 109 w 267"/>
                  <a:gd name="T11" fmla="*/ 1 h 107"/>
                  <a:gd name="T12" fmla="*/ 131 w 267"/>
                  <a:gd name="T13" fmla="*/ 0 h 107"/>
                  <a:gd name="T14" fmla="*/ 148 w 267"/>
                  <a:gd name="T15" fmla="*/ 0 h 107"/>
                  <a:gd name="T16" fmla="*/ 160 w 267"/>
                  <a:gd name="T17" fmla="*/ 0 h 107"/>
                  <a:gd name="T18" fmla="*/ 125 w 267"/>
                  <a:gd name="T19" fmla="*/ 16 h 107"/>
                  <a:gd name="T20" fmla="*/ 267 w 267"/>
                  <a:gd name="T21" fmla="*/ 73 h 107"/>
                  <a:gd name="T22" fmla="*/ 237 w 267"/>
                  <a:gd name="T23" fmla="*/ 85 h 107"/>
                  <a:gd name="T24" fmla="*/ 144 w 267"/>
                  <a:gd name="T25" fmla="*/ 82 h 107"/>
                  <a:gd name="T26" fmla="*/ 127 w 267"/>
                  <a:gd name="T27" fmla="*/ 106 h 107"/>
                  <a:gd name="T28" fmla="*/ 127 w 267"/>
                  <a:gd name="T29" fmla="*/ 106 h 107"/>
                  <a:gd name="T30" fmla="*/ 125 w 267"/>
                  <a:gd name="T31" fmla="*/ 107 h 107"/>
                  <a:gd name="T32" fmla="*/ 119 w 267"/>
                  <a:gd name="T33" fmla="*/ 107 h 107"/>
                  <a:gd name="T34" fmla="*/ 109 w 267"/>
                  <a:gd name="T35" fmla="*/ 106 h 107"/>
                  <a:gd name="T36" fmla="*/ 93 w 267"/>
                  <a:gd name="T37" fmla="*/ 103 h 107"/>
                  <a:gd name="T38" fmla="*/ 71 w 267"/>
                  <a:gd name="T39" fmla="*/ 98 h 107"/>
                  <a:gd name="T40" fmla="*/ 40 w 267"/>
                  <a:gd name="T41" fmla="*/ 87 h 107"/>
                  <a:gd name="T42" fmla="*/ 0 w 267"/>
                  <a:gd name="T43" fmla="*/ 73 h 107"/>
                  <a:gd name="T44" fmla="*/ 36 w 267"/>
                  <a:gd name="T45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07">
                    <a:moveTo>
                      <a:pt x="36" y="7"/>
                    </a:moveTo>
                    <a:lnTo>
                      <a:pt x="40" y="7"/>
                    </a:lnTo>
                    <a:lnTo>
                      <a:pt x="52" y="6"/>
                    </a:lnTo>
                    <a:lnTo>
                      <a:pt x="69" y="4"/>
                    </a:lnTo>
                    <a:lnTo>
                      <a:pt x="89" y="3"/>
                    </a:lnTo>
                    <a:lnTo>
                      <a:pt x="109" y="1"/>
                    </a:lnTo>
                    <a:lnTo>
                      <a:pt x="131" y="0"/>
                    </a:lnTo>
                    <a:lnTo>
                      <a:pt x="148" y="0"/>
                    </a:lnTo>
                    <a:lnTo>
                      <a:pt x="160" y="0"/>
                    </a:lnTo>
                    <a:lnTo>
                      <a:pt x="125" y="16"/>
                    </a:lnTo>
                    <a:lnTo>
                      <a:pt x="267" y="73"/>
                    </a:lnTo>
                    <a:lnTo>
                      <a:pt x="237" y="85"/>
                    </a:lnTo>
                    <a:lnTo>
                      <a:pt x="144" y="82"/>
                    </a:lnTo>
                    <a:lnTo>
                      <a:pt x="127" y="106"/>
                    </a:lnTo>
                    <a:lnTo>
                      <a:pt x="127" y="106"/>
                    </a:lnTo>
                    <a:lnTo>
                      <a:pt x="125" y="107"/>
                    </a:lnTo>
                    <a:lnTo>
                      <a:pt x="119" y="107"/>
                    </a:lnTo>
                    <a:lnTo>
                      <a:pt x="109" y="106"/>
                    </a:lnTo>
                    <a:lnTo>
                      <a:pt x="93" y="103"/>
                    </a:lnTo>
                    <a:lnTo>
                      <a:pt x="71" y="98"/>
                    </a:lnTo>
                    <a:lnTo>
                      <a:pt x="40" y="87"/>
                    </a:lnTo>
                    <a:lnTo>
                      <a:pt x="0" y="73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" name="Freeform 174"/>
              <p:cNvSpPr>
                <a:spLocks/>
              </p:cNvSpPr>
              <p:nvPr/>
            </p:nvSpPr>
            <p:spPr bwMode="auto">
              <a:xfrm>
                <a:off x="4375" y="3086"/>
                <a:ext cx="64" cy="63"/>
              </a:xfrm>
              <a:custGeom>
                <a:avLst/>
                <a:gdLst>
                  <a:gd name="T0" fmla="*/ 70 w 137"/>
                  <a:gd name="T1" fmla="*/ 0 h 66"/>
                  <a:gd name="T2" fmla="*/ 137 w 137"/>
                  <a:gd name="T3" fmla="*/ 39 h 66"/>
                  <a:gd name="T4" fmla="*/ 66 w 137"/>
                  <a:gd name="T5" fmla="*/ 66 h 66"/>
                  <a:gd name="T6" fmla="*/ 0 w 137"/>
                  <a:gd name="T7" fmla="*/ 35 h 66"/>
                  <a:gd name="T8" fmla="*/ 70 w 13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6">
                    <a:moveTo>
                      <a:pt x="70" y="0"/>
                    </a:moveTo>
                    <a:lnTo>
                      <a:pt x="137" y="39"/>
                    </a:lnTo>
                    <a:lnTo>
                      <a:pt x="66" y="66"/>
                    </a:lnTo>
                    <a:lnTo>
                      <a:pt x="0" y="3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" name="Freeform 175"/>
              <p:cNvSpPr>
                <a:spLocks/>
              </p:cNvSpPr>
              <p:nvPr/>
            </p:nvSpPr>
            <p:spPr bwMode="auto">
              <a:xfrm>
                <a:off x="4495" y="2794"/>
                <a:ext cx="196" cy="351"/>
              </a:xfrm>
              <a:custGeom>
                <a:avLst/>
                <a:gdLst>
                  <a:gd name="T0" fmla="*/ 24 w 412"/>
                  <a:gd name="T1" fmla="*/ 113 h 369"/>
                  <a:gd name="T2" fmla="*/ 8 w 412"/>
                  <a:gd name="T3" fmla="*/ 128 h 369"/>
                  <a:gd name="T4" fmla="*/ 0 w 412"/>
                  <a:gd name="T5" fmla="*/ 178 h 369"/>
                  <a:gd name="T6" fmla="*/ 18 w 412"/>
                  <a:gd name="T7" fmla="*/ 310 h 369"/>
                  <a:gd name="T8" fmla="*/ 78 w 412"/>
                  <a:gd name="T9" fmla="*/ 364 h 369"/>
                  <a:gd name="T10" fmla="*/ 159 w 412"/>
                  <a:gd name="T11" fmla="*/ 368 h 369"/>
                  <a:gd name="T12" fmla="*/ 200 w 412"/>
                  <a:gd name="T13" fmla="*/ 354 h 369"/>
                  <a:gd name="T14" fmla="*/ 190 w 412"/>
                  <a:gd name="T15" fmla="*/ 278 h 369"/>
                  <a:gd name="T16" fmla="*/ 165 w 412"/>
                  <a:gd name="T17" fmla="*/ 227 h 369"/>
                  <a:gd name="T18" fmla="*/ 180 w 412"/>
                  <a:gd name="T19" fmla="*/ 228 h 369"/>
                  <a:gd name="T20" fmla="*/ 206 w 412"/>
                  <a:gd name="T21" fmla="*/ 242 h 369"/>
                  <a:gd name="T22" fmla="*/ 218 w 412"/>
                  <a:gd name="T23" fmla="*/ 189 h 369"/>
                  <a:gd name="T24" fmla="*/ 196 w 412"/>
                  <a:gd name="T25" fmla="*/ 141 h 369"/>
                  <a:gd name="T26" fmla="*/ 198 w 412"/>
                  <a:gd name="T27" fmla="*/ 102 h 369"/>
                  <a:gd name="T28" fmla="*/ 214 w 412"/>
                  <a:gd name="T29" fmla="*/ 107 h 369"/>
                  <a:gd name="T30" fmla="*/ 242 w 412"/>
                  <a:gd name="T31" fmla="*/ 120 h 369"/>
                  <a:gd name="T32" fmla="*/ 279 w 412"/>
                  <a:gd name="T33" fmla="*/ 146 h 369"/>
                  <a:gd name="T34" fmla="*/ 283 w 412"/>
                  <a:gd name="T35" fmla="*/ 165 h 369"/>
                  <a:gd name="T36" fmla="*/ 307 w 412"/>
                  <a:gd name="T37" fmla="*/ 181 h 369"/>
                  <a:gd name="T38" fmla="*/ 329 w 412"/>
                  <a:gd name="T39" fmla="*/ 169 h 369"/>
                  <a:gd name="T40" fmla="*/ 362 w 412"/>
                  <a:gd name="T41" fmla="*/ 153 h 369"/>
                  <a:gd name="T42" fmla="*/ 396 w 412"/>
                  <a:gd name="T43" fmla="*/ 141 h 369"/>
                  <a:gd name="T44" fmla="*/ 392 w 412"/>
                  <a:gd name="T45" fmla="*/ 132 h 369"/>
                  <a:gd name="T46" fmla="*/ 368 w 412"/>
                  <a:gd name="T47" fmla="*/ 128 h 369"/>
                  <a:gd name="T48" fmla="*/ 372 w 412"/>
                  <a:gd name="T49" fmla="*/ 112 h 369"/>
                  <a:gd name="T50" fmla="*/ 348 w 412"/>
                  <a:gd name="T51" fmla="*/ 93 h 369"/>
                  <a:gd name="T52" fmla="*/ 331 w 412"/>
                  <a:gd name="T53" fmla="*/ 84 h 369"/>
                  <a:gd name="T54" fmla="*/ 331 w 412"/>
                  <a:gd name="T55" fmla="*/ 60 h 369"/>
                  <a:gd name="T56" fmla="*/ 346 w 412"/>
                  <a:gd name="T57" fmla="*/ 55 h 369"/>
                  <a:gd name="T58" fmla="*/ 339 w 412"/>
                  <a:gd name="T59" fmla="*/ 41 h 369"/>
                  <a:gd name="T60" fmla="*/ 281 w 412"/>
                  <a:gd name="T61" fmla="*/ 37 h 369"/>
                  <a:gd name="T62" fmla="*/ 297 w 412"/>
                  <a:gd name="T63" fmla="*/ 12 h 369"/>
                  <a:gd name="T64" fmla="*/ 180 w 412"/>
                  <a:gd name="T65" fmla="*/ 0 h 369"/>
                  <a:gd name="T66" fmla="*/ 99 w 412"/>
                  <a:gd name="T67" fmla="*/ 10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2" h="369">
                    <a:moveTo>
                      <a:pt x="42" y="59"/>
                    </a:moveTo>
                    <a:lnTo>
                      <a:pt x="24" y="113"/>
                    </a:lnTo>
                    <a:lnTo>
                      <a:pt x="12" y="120"/>
                    </a:lnTo>
                    <a:lnTo>
                      <a:pt x="8" y="128"/>
                    </a:lnTo>
                    <a:lnTo>
                      <a:pt x="2" y="149"/>
                    </a:lnTo>
                    <a:lnTo>
                      <a:pt x="0" y="178"/>
                    </a:lnTo>
                    <a:lnTo>
                      <a:pt x="6" y="209"/>
                    </a:lnTo>
                    <a:lnTo>
                      <a:pt x="18" y="310"/>
                    </a:lnTo>
                    <a:lnTo>
                      <a:pt x="16" y="361"/>
                    </a:lnTo>
                    <a:lnTo>
                      <a:pt x="78" y="364"/>
                    </a:lnTo>
                    <a:lnTo>
                      <a:pt x="133" y="350"/>
                    </a:lnTo>
                    <a:lnTo>
                      <a:pt x="159" y="368"/>
                    </a:lnTo>
                    <a:lnTo>
                      <a:pt x="200" y="369"/>
                    </a:lnTo>
                    <a:lnTo>
                      <a:pt x="200" y="354"/>
                    </a:lnTo>
                    <a:lnTo>
                      <a:pt x="198" y="319"/>
                    </a:lnTo>
                    <a:lnTo>
                      <a:pt x="190" y="278"/>
                    </a:lnTo>
                    <a:lnTo>
                      <a:pt x="170" y="244"/>
                    </a:lnTo>
                    <a:lnTo>
                      <a:pt x="165" y="227"/>
                    </a:lnTo>
                    <a:lnTo>
                      <a:pt x="169" y="227"/>
                    </a:lnTo>
                    <a:lnTo>
                      <a:pt x="180" y="228"/>
                    </a:lnTo>
                    <a:lnTo>
                      <a:pt x="194" y="232"/>
                    </a:lnTo>
                    <a:lnTo>
                      <a:pt x="206" y="242"/>
                    </a:lnTo>
                    <a:lnTo>
                      <a:pt x="230" y="234"/>
                    </a:lnTo>
                    <a:lnTo>
                      <a:pt x="218" y="189"/>
                    </a:lnTo>
                    <a:lnTo>
                      <a:pt x="232" y="189"/>
                    </a:lnTo>
                    <a:lnTo>
                      <a:pt x="196" y="141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204" y="104"/>
                    </a:lnTo>
                    <a:lnTo>
                      <a:pt x="214" y="107"/>
                    </a:lnTo>
                    <a:lnTo>
                      <a:pt x="226" y="111"/>
                    </a:lnTo>
                    <a:lnTo>
                      <a:pt x="242" y="120"/>
                    </a:lnTo>
                    <a:lnTo>
                      <a:pt x="259" y="131"/>
                    </a:lnTo>
                    <a:lnTo>
                      <a:pt x="279" y="146"/>
                    </a:lnTo>
                    <a:lnTo>
                      <a:pt x="301" y="166"/>
                    </a:lnTo>
                    <a:lnTo>
                      <a:pt x="283" y="165"/>
                    </a:lnTo>
                    <a:lnTo>
                      <a:pt x="303" y="183"/>
                    </a:lnTo>
                    <a:lnTo>
                      <a:pt x="307" y="181"/>
                    </a:lnTo>
                    <a:lnTo>
                      <a:pt x="315" y="176"/>
                    </a:lnTo>
                    <a:lnTo>
                      <a:pt x="329" y="169"/>
                    </a:lnTo>
                    <a:lnTo>
                      <a:pt x="344" y="162"/>
                    </a:lnTo>
                    <a:lnTo>
                      <a:pt x="362" y="153"/>
                    </a:lnTo>
                    <a:lnTo>
                      <a:pt x="380" y="146"/>
                    </a:lnTo>
                    <a:lnTo>
                      <a:pt x="396" y="141"/>
                    </a:lnTo>
                    <a:lnTo>
                      <a:pt x="412" y="137"/>
                    </a:lnTo>
                    <a:lnTo>
                      <a:pt x="392" y="132"/>
                    </a:lnTo>
                    <a:lnTo>
                      <a:pt x="384" y="129"/>
                    </a:lnTo>
                    <a:lnTo>
                      <a:pt x="368" y="128"/>
                    </a:lnTo>
                    <a:lnTo>
                      <a:pt x="370" y="123"/>
                    </a:lnTo>
                    <a:lnTo>
                      <a:pt x="372" y="112"/>
                    </a:lnTo>
                    <a:lnTo>
                      <a:pt x="368" y="101"/>
                    </a:lnTo>
                    <a:lnTo>
                      <a:pt x="348" y="93"/>
                    </a:lnTo>
                    <a:lnTo>
                      <a:pt x="342" y="91"/>
                    </a:lnTo>
                    <a:lnTo>
                      <a:pt x="331" y="84"/>
                    </a:lnTo>
                    <a:lnTo>
                      <a:pt x="323" y="73"/>
                    </a:lnTo>
                    <a:lnTo>
                      <a:pt x="331" y="60"/>
                    </a:lnTo>
                    <a:lnTo>
                      <a:pt x="337" y="59"/>
                    </a:lnTo>
                    <a:lnTo>
                      <a:pt x="346" y="55"/>
                    </a:lnTo>
                    <a:lnTo>
                      <a:pt x="350" y="49"/>
                    </a:lnTo>
                    <a:lnTo>
                      <a:pt x="339" y="41"/>
                    </a:lnTo>
                    <a:lnTo>
                      <a:pt x="281" y="41"/>
                    </a:lnTo>
                    <a:lnTo>
                      <a:pt x="281" y="37"/>
                    </a:lnTo>
                    <a:lnTo>
                      <a:pt x="285" y="26"/>
                    </a:lnTo>
                    <a:lnTo>
                      <a:pt x="297" y="12"/>
                    </a:lnTo>
                    <a:lnTo>
                      <a:pt x="327" y="0"/>
                    </a:lnTo>
                    <a:lnTo>
                      <a:pt x="180" y="0"/>
                    </a:lnTo>
                    <a:lnTo>
                      <a:pt x="109" y="100"/>
                    </a:lnTo>
                    <a:lnTo>
                      <a:pt x="99" y="103"/>
                    </a:lnTo>
                    <a:lnTo>
                      <a:pt x="42" y="5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" name="Freeform 176"/>
              <p:cNvSpPr>
                <a:spLocks/>
              </p:cNvSpPr>
              <p:nvPr/>
            </p:nvSpPr>
            <p:spPr bwMode="auto">
              <a:xfrm>
                <a:off x="4652" y="2929"/>
                <a:ext cx="99" cy="75"/>
              </a:xfrm>
              <a:custGeom>
                <a:avLst/>
                <a:gdLst>
                  <a:gd name="T0" fmla="*/ 189 w 207"/>
                  <a:gd name="T1" fmla="*/ 0 h 79"/>
                  <a:gd name="T2" fmla="*/ 185 w 207"/>
                  <a:gd name="T3" fmla="*/ 0 h 79"/>
                  <a:gd name="T4" fmla="*/ 176 w 207"/>
                  <a:gd name="T5" fmla="*/ 0 h 79"/>
                  <a:gd name="T6" fmla="*/ 162 w 207"/>
                  <a:gd name="T7" fmla="*/ 0 h 79"/>
                  <a:gd name="T8" fmla="*/ 144 w 207"/>
                  <a:gd name="T9" fmla="*/ 0 h 79"/>
                  <a:gd name="T10" fmla="*/ 126 w 207"/>
                  <a:gd name="T11" fmla="*/ 1 h 79"/>
                  <a:gd name="T12" fmla="*/ 104 w 207"/>
                  <a:gd name="T13" fmla="*/ 3 h 79"/>
                  <a:gd name="T14" fmla="*/ 87 w 207"/>
                  <a:gd name="T15" fmla="*/ 6 h 79"/>
                  <a:gd name="T16" fmla="*/ 69 w 207"/>
                  <a:gd name="T17" fmla="*/ 10 h 79"/>
                  <a:gd name="T18" fmla="*/ 67 w 207"/>
                  <a:gd name="T19" fmla="*/ 11 h 79"/>
                  <a:gd name="T20" fmla="*/ 59 w 207"/>
                  <a:gd name="T21" fmla="*/ 13 h 79"/>
                  <a:gd name="T22" fmla="*/ 49 w 207"/>
                  <a:gd name="T23" fmla="*/ 17 h 79"/>
                  <a:gd name="T24" fmla="*/ 37 w 207"/>
                  <a:gd name="T25" fmla="*/ 21 h 79"/>
                  <a:gd name="T26" fmla="*/ 25 w 207"/>
                  <a:gd name="T27" fmla="*/ 26 h 79"/>
                  <a:gd name="T28" fmla="*/ 15 w 207"/>
                  <a:gd name="T29" fmla="*/ 30 h 79"/>
                  <a:gd name="T30" fmla="*/ 6 w 207"/>
                  <a:gd name="T31" fmla="*/ 35 h 79"/>
                  <a:gd name="T32" fmla="*/ 2 w 207"/>
                  <a:gd name="T33" fmla="*/ 40 h 79"/>
                  <a:gd name="T34" fmla="*/ 0 w 207"/>
                  <a:gd name="T35" fmla="*/ 49 h 79"/>
                  <a:gd name="T36" fmla="*/ 27 w 207"/>
                  <a:gd name="T37" fmla="*/ 79 h 79"/>
                  <a:gd name="T38" fmla="*/ 29 w 207"/>
                  <a:gd name="T39" fmla="*/ 78 h 79"/>
                  <a:gd name="T40" fmla="*/ 39 w 207"/>
                  <a:gd name="T41" fmla="*/ 74 h 79"/>
                  <a:gd name="T42" fmla="*/ 51 w 207"/>
                  <a:gd name="T43" fmla="*/ 70 h 79"/>
                  <a:gd name="T44" fmla="*/ 65 w 207"/>
                  <a:gd name="T45" fmla="*/ 66 h 79"/>
                  <a:gd name="T46" fmla="*/ 81 w 207"/>
                  <a:gd name="T47" fmla="*/ 62 h 79"/>
                  <a:gd name="T48" fmla="*/ 98 w 207"/>
                  <a:gd name="T49" fmla="*/ 58 h 79"/>
                  <a:gd name="T50" fmla="*/ 114 w 207"/>
                  <a:gd name="T51" fmla="*/ 55 h 79"/>
                  <a:gd name="T52" fmla="*/ 128 w 207"/>
                  <a:gd name="T53" fmla="*/ 54 h 79"/>
                  <a:gd name="T54" fmla="*/ 197 w 207"/>
                  <a:gd name="T55" fmla="*/ 53 h 79"/>
                  <a:gd name="T56" fmla="*/ 199 w 207"/>
                  <a:gd name="T57" fmla="*/ 51 h 79"/>
                  <a:gd name="T58" fmla="*/ 203 w 207"/>
                  <a:gd name="T59" fmla="*/ 45 h 79"/>
                  <a:gd name="T60" fmla="*/ 207 w 207"/>
                  <a:gd name="T61" fmla="*/ 38 h 79"/>
                  <a:gd name="T62" fmla="*/ 203 w 207"/>
                  <a:gd name="T63" fmla="*/ 29 h 79"/>
                  <a:gd name="T64" fmla="*/ 201 w 207"/>
                  <a:gd name="T65" fmla="*/ 29 h 79"/>
                  <a:gd name="T66" fmla="*/ 193 w 207"/>
                  <a:gd name="T67" fmla="*/ 29 h 79"/>
                  <a:gd name="T68" fmla="*/ 181 w 207"/>
                  <a:gd name="T69" fmla="*/ 29 h 79"/>
                  <a:gd name="T70" fmla="*/ 168 w 207"/>
                  <a:gd name="T71" fmla="*/ 28 h 79"/>
                  <a:gd name="T72" fmla="*/ 154 w 207"/>
                  <a:gd name="T73" fmla="*/ 29 h 79"/>
                  <a:gd name="T74" fmla="*/ 142 w 207"/>
                  <a:gd name="T75" fmla="*/ 29 h 79"/>
                  <a:gd name="T76" fmla="*/ 130 w 207"/>
                  <a:gd name="T77" fmla="*/ 30 h 79"/>
                  <a:gd name="T78" fmla="*/ 124 w 207"/>
                  <a:gd name="T79" fmla="*/ 31 h 79"/>
                  <a:gd name="T80" fmla="*/ 126 w 207"/>
                  <a:gd name="T81" fmla="*/ 21 h 79"/>
                  <a:gd name="T82" fmla="*/ 128 w 207"/>
                  <a:gd name="T83" fmla="*/ 20 h 79"/>
                  <a:gd name="T84" fmla="*/ 132 w 207"/>
                  <a:gd name="T85" fmla="*/ 19 h 79"/>
                  <a:gd name="T86" fmla="*/ 138 w 207"/>
                  <a:gd name="T87" fmla="*/ 17 h 79"/>
                  <a:gd name="T88" fmla="*/ 148 w 207"/>
                  <a:gd name="T89" fmla="*/ 13 h 79"/>
                  <a:gd name="T90" fmla="*/ 156 w 207"/>
                  <a:gd name="T91" fmla="*/ 11 h 79"/>
                  <a:gd name="T92" fmla="*/ 166 w 207"/>
                  <a:gd name="T93" fmla="*/ 9 h 79"/>
                  <a:gd name="T94" fmla="*/ 176 w 207"/>
                  <a:gd name="T95" fmla="*/ 8 h 79"/>
                  <a:gd name="T96" fmla="*/ 185 w 207"/>
                  <a:gd name="T97" fmla="*/ 7 h 79"/>
                  <a:gd name="T98" fmla="*/ 189 w 207"/>
                  <a:gd name="T9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79">
                    <a:moveTo>
                      <a:pt x="189" y="0"/>
                    </a:moveTo>
                    <a:lnTo>
                      <a:pt x="185" y="0"/>
                    </a:lnTo>
                    <a:lnTo>
                      <a:pt x="176" y="0"/>
                    </a:lnTo>
                    <a:lnTo>
                      <a:pt x="162" y="0"/>
                    </a:lnTo>
                    <a:lnTo>
                      <a:pt x="144" y="0"/>
                    </a:lnTo>
                    <a:lnTo>
                      <a:pt x="126" y="1"/>
                    </a:lnTo>
                    <a:lnTo>
                      <a:pt x="104" y="3"/>
                    </a:lnTo>
                    <a:lnTo>
                      <a:pt x="87" y="6"/>
                    </a:lnTo>
                    <a:lnTo>
                      <a:pt x="69" y="10"/>
                    </a:lnTo>
                    <a:lnTo>
                      <a:pt x="67" y="11"/>
                    </a:lnTo>
                    <a:lnTo>
                      <a:pt x="59" y="13"/>
                    </a:lnTo>
                    <a:lnTo>
                      <a:pt x="49" y="17"/>
                    </a:lnTo>
                    <a:lnTo>
                      <a:pt x="37" y="21"/>
                    </a:lnTo>
                    <a:lnTo>
                      <a:pt x="25" y="26"/>
                    </a:lnTo>
                    <a:lnTo>
                      <a:pt x="15" y="30"/>
                    </a:lnTo>
                    <a:lnTo>
                      <a:pt x="6" y="35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7" y="79"/>
                    </a:lnTo>
                    <a:lnTo>
                      <a:pt x="29" y="78"/>
                    </a:lnTo>
                    <a:lnTo>
                      <a:pt x="39" y="74"/>
                    </a:lnTo>
                    <a:lnTo>
                      <a:pt x="51" y="70"/>
                    </a:lnTo>
                    <a:lnTo>
                      <a:pt x="65" y="66"/>
                    </a:lnTo>
                    <a:lnTo>
                      <a:pt x="81" y="62"/>
                    </a:lnTo>
                    <a:lnTo>
                      <a:pt x="98" y="58"/>
                    </a:lnTo>
                    <a:lnTo>
                      <a:pt x="114" y="55"/>
                    </a:lnTo>
                    <a:lnTo>
                      <a:pt x="128" y="54"/>
                    </a:lnTo>
                    <a:lnTo>
                      <a:pt x="197" y="53"/>
                    </a:lnTo>
                    <a:lnTo>
                      <a:pt x="199" y="51"/>
                    </a:lnTo>
                    <a:lnTo>
                      <a:pt x="203" y="45"/>
                    </a:lnTo>
                    <a:lnTo>
                      <a:pt x="207" y="38"/>
                    </a:lnTo>
                    <a:lnTo>
                      <a:pt x="203" y="29"/>
                    </a:lnTo>
                    <a:lnTo>
                      <a:pt x="201" y="29"/>
                    </a:lnTo>
                    <a:lnTo>
                      <a:pt x="193" y="29"/>
                    </a:lnTo>
                    <a:lnTo>
                      <a:pt x="181" y="29"/>
                    </a:lnTo>
                    <a:lnTo>
                      <a:pt x="168" y="28"/>
                    </a:lnTo>
                    <a:lnTo>
                      <a:pt x="154" y="29"/>
                    </a:lnTo>
                    <a:lnTo>
                      <a:pt x="142" y="29"/>
                    </a:lnTo>
                    <a:lnTo>
                      <a:pt x="130" y="30"/>
                    </a:lnTo>
                    <a:lnTo>
                      <a:pt x="124" y="31"/>
                    </a:lnTo>
                    <a:lnTo>
                      <a:pt x="126" y="21"/>
                    </a:lnTo>
                    <a:lnTo>
                      <a:pt x="128" y="20"/>
                    </a:lnTo>
                    <a:lnTo>
                      <a:pt x="132" y="19"/>
                    </a:lnTo>
                    <a:lnTo>
                      <a:pt x="138" y="17"/>
                    </a:lnTo>
                    <a:lnTo>
                      <a:pt x="148" y="13"/>
                    </a:lnTo>
                    <a:lnTo>
                      <a:pt x="156" y="11"/>
                    </a:lnTo>
                    <a:lnTo>
                      <a:pt x="166" y="9"/>
                    </a:lnTo>
                    <a:lnTo>
                      <a:pt x="176" y="8"/>
                    </a:lnTo>
                    <a:lnTo>
                      <a:pt x="185" y="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" name="Freeform 177"/>
              <p:cNvSpPr>
                <a:spLocks/>
              </p:cNvSpPr>
              <p:nvPr/>
            </p:nvSpPr>
            <p:spPr bwMode="auto">
              <a:xfrm>
                <a:off x="4617" y="2995"/>
                <a:ext cx="122" cy="229"/>
              </a:xfrm>
              <a:custGeom>
                <a:avLst/>
                <a:gdLst>
                  <a:gd name="T0" fmla="*/ 125 w 255"/>
                  <a:gd name="T1" fmla="*/ 22 h 240"/>
                  <a:gd name="T2" fmla="*/ 129 w 255"/>
                  <a:gd name="T3" fmla="*/ 21 h 240"/>
                  <a:gd name="T4" fmla="*/ 141 w 255"/>
                  <a:gd name="T5" fmla="*/ 17 h 240"/>
                  <a:gd name="T6" fmla="*/ 157 w 255"/>
                  <a:gd name="T7" fmla="*/ 13 h 240"/>
                  <a:gd name="T8" fmla="*/ 176 w 255"/>
                  <a:gd name="T9" fmla="*/ 7 h 240"/>
                  <a:gd name="T10" fmla="*/ 198 w 255"/>
                  <a:gd name="T11" fmla="*/ 3 h 240"/>
                  <a:gd name="T12" fmla="*/ 220 w 255"/>
                  <a:gd name="T13" fmla="*/ 0 h 240"/>
                  <a:gd name="T14" fmla="*/ 240 w 255"/>
                  <a:gd name="T15" fmla="*/ 0 h 240"/>
                  <a:gd name="T16" fmla="*/ 255 w 255"/>
                  <a:gd name="T17" fmla="*/ 3 h 240"/>
                  <a:gd name="T18" fmla="*/ 255 w 255"/>
                  <a:gd name="T19" fmla="*/ 7 h 240"/>
                  <a:gd name="T20" fmla="*/ 252 w 255"/>
                  <a:gd name="T21" fmla="*/ 19 h 240"/>
                  <a:gd name="T22" fmla="*/ 248 w 255"/>
                  <a:gd name="T23" fmla="*/ 37 h 240"/>
                  <a:gd name="T24" fmla="*/ 242 w 255"/>
                  <a:gd name="T25" fmla="*/ 58 h 240"/>
                  <a:gd name="T26" fmla="*/ 232 w 255"/>
                  <a:gd name="T27" fmla="*/ 82 h 240"/>
                  <a:gd name="T28" fmla="*/ 222 w 255"/>
                  <a:gd name="T29" fmla="*/ 105 h 240"/>
                  <a:gd name="T30" fmla="*/ 208 w 255"/>
                  <a:gd name="T31" fmla="*/ 127 h 240"/>
                  <a:gd name="T32" fmla="*/ 192 w 255"/>
                  <a:gd name="T33" fmla="*/ 145 h 240"/>
                  <a:gd name="T34" fmla="*/ 167 w 255"/>
                  <a:gd name="T35" fmla="*/ 147 h 240"/>
                  <a:gd name="T36" fmla="*/ 167 w 255"/>
                  <a:gd name="T37" fmla="*/ 152 h 240"/>
                  <a:gd name="T38" fmla="*/ 170 w 255"/>
                  <a:gd name="T39" fmla="*/ 156 h 240"/>
                  <a:gd name="T40" fmla="*/ 182 w 255"/>
                  <a:gd name="T41" fmla="*/ 166 h 240"/>
                  <a:gd name="T42" fmla="*/ 192 w 255"/>
                  <a:gd name="T43" fmla="*/ 179 h 240"/>
                  <a:gd name="T44" fmla="*/ 194 w 255"/>
                  <a:gd name="T45" fmla="*/ 192 h 240"/>
                  <a:gd name="T46" fmla="*/ 74 w 255"/>
                  <a:gd name="T47" fmla="*/ 192 h 240"/>
                  <a:gd name="T48" fmla="*/ 46 w 255"/>
                  <a:gd name="T49" fmla="*/ 240 h 240"/>
                  <a:gd name="T50" fmla="*/ 42 w 255"/>
                  <a:gd name="T51" fmla="*/ 237 h 240"/>
                  <a:gd name="T52" fmla="*/ 50 w 255"/>
                  <a:gd name="T53" fmla="*/ 183 h 240"/>
                  <a:gd name="T54" fmla="*/ 36 w 255"/>
                  <a:gd name="T55" fmla="*/ 178 h 240"/>
                  <a:gd name="T56" fmla="*/ 32 w 255"/>
                  <a:gd name="T57" fmla="*/ 184 h 240"/>
                  <a:gd name="T58" fmla="*/ 0 w 255"/>
                  <a:gd name="T59" fmla="*/ 184 h 240"/>
                  <a:gd name="T60" fmla="*/ 2 w 255"/>
                  <a:gd name="T61" fmla="*/ 181 h 240"/>
                  <a:gd name="T62" fmla="*/ 8 w 255"/>
                  <a:gd name="T63" fmla="*/ 174 h 240"/>
                  <a:gd name="T64" fmla="*/ 16 w 255"/>
                  <a:gd name="T65" fmla="*/ 166 h 240"/>
                  <a:gd name="T66" fmla="*/ 22 w 255"/>
                  <a:gd name="T67" fmla="*/ 161 h 240"/>
                  <a:gd name="T68" fmla="*/ 68 w 255"/>
                  <a:gd name="T69" fmla="*/ 147 h 240"/>
                  <a:gd name="T70" fmla="*/ 125 w 255"/>
                  <a:gd name="T71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" h="240">
                    <a:moveTo>
                      <a:pt x="125" y="22"/>
                    </a:moveTo>
                    <a:lnTo>
                      <a:pt x="129" y="21"/>
                    </a:lnTo>
                    <a:lnTo>
                      <a:pt x="141" y="17"/>
                    </a:lnTo>
                    <a:lnTo>
                      <a:pt x="157" y="13"/>
                    </a:lnTo>
                    <a:lnTo>
                      <a:pt x="176" y="7"/>
                    </a:lnTo>
                    <a:lnTo>
                      <a:pt x="198" y="3"/>
                    </a:lnTo>
                    <a:lnTo>
                      <a:pt x="220" y="0"/>
                    </a:lnTo>
                    <a:lnTo>
                      <a:pt x="240" y="0"/>
                    </a:lnTo>
                    <a:lnTo>
                      <a:pt x="255" y="3"/>
                    </a:lnTo>
                    <a:lnTo>
                      <a:pt x="255" y="7"/>
                    </a:lnTo>
                    <a:lnTo>
                      <a:pt x="252" y="19"/>
                    </a:lnTo>
                    <a:lnTo>
                      <a:pt x="248" y="37"/>
                    </a:lnTo>
                    <a:lnTo>
                      <a:pt x="242" y="58"/>
                    </a:lnTo>
                    <a:lnTo>
                      <a:pt x="232" y="82"/>
                    </a:lnTo>
                    <a:lnTo>
                      <a:pt x="222" y="105"/>
                    </a:lnTo>
                    <a:lnTo>
                      <a:pt x="208" y="127"/>
                    </a:lnTo>
                    <a:lnTo>
                      <a:pt x="192" y="145"/>
                    </a:lnTo>
                    <a:lnTo>
                      <a:pt x="167" y="147"/>
                    </a:lnTo>
                    <a:lnTo>
                      <a:pt x="167" y="152"/>
                    </a:lnTo>
                    <a:lnTo>
                      <a:pt x="170" y="156"/>
                    </a:lnTo>
                    <a:lnTo>
                      <a:pt x="182" y="166"/>
                    </a:lnTo>
                    <a:lnTo>
                      <a:pt x="192" y="179"/>
                    </a:lnTo>
                    <a:lnTo>
                      <a:pt x="194" y="192"/>
                    </a:lnTo>
                    <a:lnTo>
                      <a:pt x="74" y="192"/>
                    </a:lnTo>
                    <a:lnTo>
                      <a:pt x="46" y="240"/>
                    </a:lnTo>
                    <a:lnTo>
                      <a:pt x="42" y="237"/>
                    </a:lnTo>
                    <a:lnTo>
                      <a:pt x="50" y="183"/>
                    </a:lnTo>
                    <a:lnTo>
                      <a:pt x="36" y="178"/>
                    </a:lnTo>
                    <a:lnTo>
                      <a:pt x="32" y="184"/>
                    </a:lnTo>
                    <a:lnTo>
                      <a:pt x="0" y="184"/>
                    </a:lnTo>
                    <a:lnTo>
                      <a:pt x="2" y="181"/>
                    </a:lnTo>
                    <a:lnTo>
                      <a:pt x="8" y="174"/>
                    </a:lnTo>
                    <a:lnTo>
                      <a:pt x="16" y="166"/>
                    </a:lnTo>
                    <a:lnTo>
                      <a:pt x="22" y="161"/>
                    </a:lnTo>
                    <a:lnTo>
                      <a:pt x="68" y="147"/>
                    </a:lnTo>
                    <a:lnTo>
                      <a:pt x="125" y="22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9" name="Freeform 178"/>
              <p:cNvSpPr>
                <a:spLocks/>
              </p:cNvSpPr>
              <p:nvPr/>
            </p:nvSpPr>
            <p:spPr bwMode="auto">
              <a:xfrm>
                <a:off x="2898" y="3299"/>
                <a:ext cx="49" cy="83"/>
              </a:xfrm>
              <a:custGeom>
                <a:avLst/>
                <a:gdLst>
                  <a:gd name="T0" fmla="*/ 69 w 138"/>
                  <a:gd name="T1" fmla="*/ 99 h 99"/>
                  <a:gd name="T2" fmla="*/ 83 w 138"/>
                  <a:gd name="T3" fmla="*/ 98 h 99"/>
                  <a:gd name="T4" fmla="*/ 95 w 138"/>
                  <a:gd name="T5" fmla="*/ 95 h 99"/>
                  <a:gd name="T6" fmla="*/ 107 w 138"/>
                  <a:gd name="T7" fmla="*/ 91 h 99"/>
                  <a:gd name="T8" fmla="*/ 119 w 138"/>
                  <a:gd name="T9" fmla="*/ 84 h 99"/>
                  <a:gd name="T10" fmla="*/ 126 w 138"/>
                  <a:gd name="T11" fmla="*/ 77 h 99"/>
                  <a:gd name="T12" fmla="*/ 132 w 138"/>
                  <a:gd name="T13" fmla="*/ 69 h 99"/>
                  <a:gd name="T14" fmla="*/ 136 w 138"/>
                  <a:gd name="T15" fmla="*/ 59 h 99"/>
                  <a:gd name="T16" fmla="*/ 138 w 138"/>
                  <a:gd name="T17" fmla="*/ 50 h 99"/>
                  <a:gd name="T18" fmla="*/ 136 w 138"/>
                  <a:gd name="T19" fmla="*/ 40 h 99"/>
                  <a:gd name="T20" fmla="*/ 132 w 138"/>
                  <a:gd name="T21" fmla="*/ 31 h 99"/>
                  <a:gd name="T22" fmla="*/ 126 w 138"/>
                  <a:gd name="T23" fmla="*/ 22 h 99"/>
                  <a:gd name="T24" fmla="*/ 119 w 138"/>
                  <a:gd name="T25" fmla="*/ 15 h 99"/>
                  <a:gd name="T26" fmla="*/ 107 w 138"/>
                  <a:gd name="T27" fmla="*/ 9 h 99"/>
                  <a:gd name="T28" fmla="*/ 95 w 138"/>
                  <a:gd name="T29" fmla="*/ 4 h 99"/>
                  <a:gd name="T30" fmla="*/ 83 w 138"/>
                  <a:gd name="T31" fmla="*/ 1 h 99"/>
                  <a:gd name="T32" fmla="*/ 69 w 138"/>
                  <a:gd name="T33" fmla="*/ 0 h 99"/>
                  <a:gd name="T34" fmla="*/ 55 w 138"/>
                  <a:gd name="T35" fmla="*/ 1 h 99"/>
                  <a:gd name="T36" fmla="*/ 43 w 138"/>
                  <a:gd name="T37" fmla="*/ 4 h 99"/>
                  <a:gd name="T38" fmla="*/ 32 w 138"/>
                  <a:gd name="T39" fmla="*/ 9 h 99"/>
                  <a:gd name="T40" fmla="*/ 20 w 138"/>
                  <a:gd name="T41" fmla="*/ 15 h 99"/>
                  <a:gd name="T42" fmla="*/ 12 w 138"/>
                  <a:gd name="T43" fmla="*/ 22 h 99"/>
                  <a:gd name="T44" fmla="*/ 6 w 138"/>
                  <a:gd name="T45" fmla="*/ 31 h 99"/>
                  <a:gd name="T46" fmla="*/ 2 w 138"/>
                  <a:gd name="T47" fmla="*/ 40 h 99"/>
                  <a:gd name="T48" fmla="*/ 0 w 138"/>
                  <a:gd name="T49" fmla="*/ 50 h 99"/>
                  <a:gd name="T50" fmla="*/ 2 w 138"/>
                  <a:gd name="T51" fmla="*/ 59 h 99"/>
                  <a:gd name="T52" fmla="*/ 6 w 138"/>
                  <a:gd name="T53" fmla="*/ 69 h 99"/>
                  <a:gd name="T54" fmla="*/ 12 w 138"/>
                  <a:gd name="T55" fmla="*/ 77 h 99"/>
                  <a:gd name="T56" fmla="*/ 20 w 138"/>
                  <a:gd name="T57" fmla="*/ 84 h 99"/>
                  <a:gd name="T58" fmla="*/ 32 w 138"/>
                  <a:gd name="T59" fmla="*/ 91 h 99"/>
                  <a:gd name="T60" fmla="*/ 43 w 138"/>
                  <a:gd name="T61" fmla="*/ 95 h 99"/>
                  <a:gd name="T62" fmla="*/ 55 w 138"/>
                  <a:gd name="T63" fmla="*/ 98 h 99"/>
                  <a:gd name="T64" fmla="*/ 69 w 138"/>
                  <a:gd name="T6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" h="99">
                    <a:moveTo>
                      <a:pt x="69" y="99"/>
                    </a:moveTo>
                    <a:lnTo>
                      <a:pt x="83" y="98"/>
                    </a:lnTo>
                    <a:lnTo>
                      <a:pt x="95" y="95"/>
                    </a:lnTo>
                    <a:lnTo>
                      <a:pt x="107" y="91"/>
                    </a:lnTo>
                    <a:lnTo>
                      <a:pt x="119" y="84"/>
                    </a:lnTo>
                    <a:lnTo>
                      <a:pt x="126" y="77"/>
                    </a:lnTo>
                    <a:lnTo>
                      <a:pt x="132" y="69"/>
                    </a:lnTo>
                    <a:lnTo>
                      <a:pt x="136" y="59"/>
                    </a:lnTo>
                    <a:lnTo>
                      <a:pt x="138" y="50"/>
                    </a:lnTo>
                    <a:lnTo>
                      <a:pt x="136" y="40"/>
                    </a:lnTo>
                    <a:lnTo>
                      <a:pt x="132" y="31"/>
                    </a:lnTo>
                    <a:lnTo>
                      <a:pt x="126" y="22"/>
                    </a:lnTo>
                    <a:lnTo>
                      <a:pt x="119" y="15"/>
                    </a:lnTo>
                    <a:lnTo>
                      <a:pt x="107" y="9"/>
                    </a:lnTo>
                    <a:lnTo>
                      <a:pt x="95" y="4"/>
                    </a:lnTo>
                    <a:lnTo>
                      <a:pt x="83" y="1"/>
                    </a:lnTo>
                    <a:lnTo>
                      <a:pt x="69" y="0"/>
                    </a:lnTo>
                    <a:lnTo>
                      <a:pt x="55" y="1"/>
                    </a:lnTo>
                    <a:lnTo>
                      <a:pt x="43" y="4"/>
                    </a:lnTo>
                    <a:lnTo>
                      <a:pt x="32" y="9"/>
                    </a:lnTo>
                    <a:lnTo>
                      <a:pt x="20" y="15"/>
                    </a:lnTo>
                    <a:lnTo>
                      <a:pt x="12" y="22"/>
                    </a:lnTo>
                    <a:lnTo>
                      <a:pt x="6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9"/>
                    </a:lnTo>
                    <a:lnTo>
                      <a:pt x="12" y="77"/>
                    </a:lnTo>
                    <a:lnTo>
                      <a:pt x="20" y="84"/>
                    </a:lnTo>
                    <a:lnTo>
                      <a:pt x="32" y="91"/>
                    </a:lnTo>
                    <a:lnTo>
                      <a:pt x="43" y="95"/>
                    </a:lnTo>
                    <a:lnTo>
                      <a:pt x="55" y="98"/>
                    </a:lnTo>
                    <a:lnTo>
                      <a:pt x="69" y="99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" name="Freeform 179"/>
              <p:cNvSpPr>
                <a:spLocks/>
              </p:cNvSpPr>
              <p:nvPr/>
            </p:nvSpPr>
            <p:spPr bwMode="auto">
              <a:xfrm>
                <a:off x="2812" y="3299"/>
                <a:ext cx="49" cy="71"/>
              </a:xfrm>
              <a:custGeom>
                <a:avLst/>
                <a:gdLst>
                  <a:gd name="T0" fmla="*/ 69 w 138"/>
                  <a:gd name="T1" fmla="*/ 99 h 99"/>
                  <a:gd name="T2" fmla="*/ 83 w 138"/>
                  <a:gd name="T3" fmla="*/ 98 h 99"/>
                  <a:gd name="T4" fmla="*/ 95 w 138"/>
                  <a:gd name="T5" fmla="*/ 95 h 99"/>
                  <a:gd name="T6" fmla="*/ 107 w 138"/>
                  <a:gd name="T7" fmla="*/ 91 h 99"/>
                  <a:gd name="T8" fmla="*/ 119 w 138"/>
                  <a:gd name="T9" fmla="*/ 84 h 99"/>
                  <a:gd name="T10" fmla="*/ 126 w 138"/>
                  <a:gd name="T11" fmla="*/ 77 h 99"/>
                  <a:gd name="T12" fmla="*/ 132 w 138"/>
                  <a:gd name="T13" fmla="*/ 69 h 99"/>
                  <a:gd name="T14" fmla="*/ 136 w 138"/>
                  <a:gd name="T15" fmla="*/ 59 h 99"/>
                  <a:gd name="T16" fmla="*/ 138 w 138"/>
                  <a:gd name="T17" fmla="*/ 50 h 99"/>
                  <a:gd name="T18" fmla="*/ 136 w 138"/>
                  <a:gd name="T19" fmla="*/ 40 h 99"/>
                  <a:gd name="T20" fmla="*/ 132 w 138"/>
                  <a:gd name="T21" fmla="*/ 31 h 99"/>
                  <a:gd name="T22" fmla="*/ 126 w 138"/>
                  <a:gd name="T23" fmla="*/ 22 h 99"/>
                  <a:gd name="T24" fmla="*/ 119 w 138"/>
                  <a:gd name="T25" fmla="*/ 15 h 99"/>
                  <a:gd name="T26" fmla="*/ 107 w 138"/>
                  <a:gd name="T27" fmla="*/ 9 h 99"/>
                  <a:gd name="T28" fmla="*/ 95 w 138"/>
                  <a:gd name="T29" fmla="*/ 4 h 99"/>
                  <a:gd name="T30" fmla="*/ 83 w 138"/>
                  <a:gd name="T31" fmla="*/ 1 h 99"/>
                  <a:gd name="T32" fmla="*/ 69 w 138"/>
                  <a:gd name="T33" fmla="*/ 0 h 99"/>
                  <a:gd name="T34" fmla="*/ 55 w 138"/>
                  <a:gd name="T35" fmla="*/ 1 h 99"/>
                  <a:gd name="T36" fmla="*/ 43 w 138"/>
                  <a:gd name="T37" fmla="*/ 4 h 99"/>
                  <a:gd name="T38" fmla="*/ 32 w 138"/>
                  <a:gd name="T39" fmla="*/ 9 h 99"/>
                  <a:gd name="T40" fmla="*/ 20 w 138"/>
                  <a:gd name="T41" fmla="*/ 15 h 99"/>
                  <a:gd name="T42" fmla="*/ 12 w 138"/>
                  <a:gd name="T43" fmla="*/ 22 h 99"/>
                  <a:gd name="T44" fmla="*/ 6 w 138"/>
                  <a:gd name="T45" fmla="*/ 31 h 99"/>
                  <a:gd name="T46" fmla="*/ 2 w 138"/>
                  <a:gd name="T47" fmla="*/ 40 h 99"/>
                  <a:gd name="T48" fmla="*/ 0 w 138"/>
                  <a:gd name="T49" fmla="*/ 50 h 99"/>
                  <a:gd name="T50" fmla="*/ 2 w 138"/>
                  <a:gd name="T51" fmla="*/ 59 h 99"/>
                  <a:gd name="T52" fmla="*/ 6 w 138"/>
                  <a:gd name="T53" fmla="*/ 69 h 99"/>
                  <a:gd name="T54" fmla="*/ 12 w 138"/>
                  <a:gd name="T55" fmla="*/ 77 h 99"/>
                  <a:gd name="T56" fmla="*/ 20 w 138"/>
                  <a:gd name="T57" fmla="*/ 84 h 99"/>
                  <a:gd name="T58" fmla="*/ 32 w 138"/>
                  <a:gd name="T59" fmla="*/ 91 h 99"/>
                  <a:gd name="T60" fmla="*/ 43 w 138"/>
                  <a:gd name="T61" fmla="*/ 95 h 99"/>
                  <a:gd name="T62" fmla="*/ 55 w 138"/>
                  <a:gd name="T63" fmla="*/ 98 h 99"/>
                  <a:gd name="T64" fmla="*/ 69 w 138"/>
                  <a:gd name="T6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8" h="99">
                    <a:moveTo>
                      <a:pt x="69" y="99"/>
                    </a:moveTo>
                    <a:lnTo>
                      <a:pt x="83" y="98"/>
                    </a:lnTo>
                    <a:lnTo>
                      <a:pt x="95" y="95"/>
                    </a:lnTo>
                    <a:lnTo>
                      <a:pt x="107" y="91"/>
                    </a:lnTo>
                    <a:lnTo>
                      <a:pt x="119" y="84"/>
                    </a:lnTo>
                    <a:lnTo>
                      <a:pt x="126" y="77"/>
                    </a:lnTo>
                    <a:lnTo>
                      <a:pt x="132" y="69"/>
                    </a:lnTo>
                    <a:lnTo>
                      <a:pt x="136" y="59"/>
                    </a:lnTo>
                    <a:lnTo>
                      <a:pt x="138" y="50"/>
                    </a:lnTo>
                    <a:lnTo>
                      <a:pt x="136" y="40"/>
                    </a:lnTo>
                    <a:lnTo>
                      <a:pt x="132" y="31"/>
                    </a:lnTo>
                    <a:lnTo>
                      <a:pt x="126" y="22"/>
                    </a:lnTo>
                    <a:lnTo>
                      <a:pt x="119" y="15"/>
                    </a:lnTo>
                    <a:lnTo>
                      <a:pt x="107" y="9"/>
                    </a:lnTo>
                    <a:lnTo>
                      <a:pt x="95" y="4"/>
                    </a:lnTo>
                    <a:lnTo>
                      <a:pt x="83" y="1"/>
                    </a:lnTo>
                    <a:lnTo>
                      <a:pt x="69" y="0"/>
                    </a:lnTo>
                    <a:lnTo>
                      <a:pt x="55" y="1"/>
                    </a:lnTo>
                    <a:lnTo>
                      <a:pt x="43" y="4"/>
                    </a:lnTo>
                    <a:lnTo>
                      <a:pt x="32" y="9"/>
                    </a:lnTo>
                    <a:lnTo>
                      <a:pt x="20" y="15"/>
                    </a:lnTo>
                    <a:lnTo>
                      <a:pt x="12" y="22"/>
                    </a:lnTo>
                    <a:lnTo>
                      <a:pt x="6" y="31"/>
                    </a:lnTo>
                    <a:lnTo>
                      <a:pt x="2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9"/>
                    </a:lnTo>
                    <a:lnTo>
                      <a:pt x="12" y="77"/>
                    </a:lnTo>
                    <a:lnTo>
                      <a:pt x="20" y="84"/>
                    </a:lnTo>
                    <a:lnTo>
                      <a:pt x="32" y="91"/>
                    </a:lnTo>
                    <a:lnTo>
                      <a:pt x="43" y="95"/>
                    </a:lnTo>
                    <a:lnTo>
                      <a:pt x="55" y="98"/>
                    </a:lnTo>
                    <a:lnTo>
                      <a:pt x="69" y="99"/>
                    </a:lnTo>
                    <a:close/>
                  </a:path>
                </a:pathLst>
              </a:custGeom>
              <a:solidFill>
                <a:srgbClr val="72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1" name="Group 181"/>
            <p:cNvGrpSpPr>
              <a:grpSpLocks/>
            </p:cNvGrpSpPr>
            <p:nvPr/>
          </p:nvGrpSpPr>
          <p:grpSpPr bwMode="auto">
            <a:xfrm>
              <a:off x="2548682" y="4800749"/>
              <a:ext cx="747712" cy="1052512"/>
              <a:chOff x="1847" y="63"/>
              <a:chExt cx="471" cy="663"/>
            </a:xfrm>
          </p:grpSpPr>
          <p:sp>
            <p:nvSpPr>
              <p:cNvPr id="172" name="Freeform 182"/>
              <p:cNvSpPr>
                <a:spLocks/>
              </p:cNvSpPr>
              <p:nvPr/>
            </p:nvSpPr>
            <p:spPr bwMode="auto">
              <a:xfrm>
                <a:off x="2133" y="626"/>
                <a:ext cx="51" cy="38"/>
              </a:xfrm>
              <a:custGeom>
                <a:avLst/>
                <a:gdLst>
                  <a:gd name="T0" fmla="*/ 0 w 122"/>
                  <a:gd name="T1" fmla="*/ 5 h 91"/>
                  <a:gd name="T2" fmla="*/ 78 w 122"/>
                  <a:gd name="T3" fmla="*/ 0 h 91"/>
                  <a:gd name="T4" fmla="*/ 84 w 122"/>
                  <a:gd name="T5" fmla="*/ 7 h 91"/>
                  <a:gd name="T6" fmla="*/ 98 w 122"/>
                  <a:gd name="T7" fmla="*/ 22 h 91"/>
                  <a:gd name="T8" fmla="*/ 113 w 122"/>
                  <a:gd name="T9" fmla="*/ 42 h 91"/>
                  <a:gd name="T10" fmla="*/ 122 w 122"/>
                  <a:gd name="T11" fmla="*/ 58 h 91"/>
                  <a:gd name="T12" fmla="*/ 100 w 122"/>
                  <a:gd name="T13" fmla="*/ 44 h 91"/>
                  <a:gd name="T14" fmla="*/ 93 w 122"/>
                  <a:gd name="T15" fmla="*/ 47 h 91"/>
                  <a:gd name="T16" fmla="*/ 93 w 122"/>
                  <a:gd name="T17" fmla="*/ 53 h 91"/>
                  <a:gd name="T18" fmla="*/ 91 w 122"/>
                  <a:gd name="T19" fmla="*/ 62 h 91"/>
                  <a:gd name="T20" fmla="*/ 87 w 122"/>
                  <a:gd name="T21" fmla="*/ 75 h 91"/>
                  <a:gd name="T22" fmla="*/ 84 w 122"/>
                  <a:gd name="T23" fmla="*/ 84 h 91"/>
                  <a:gd name="T24" fmla="*/ 53 w 122"/>
                  <a:gd name="T25" fmla="*/ 91 h 91"/>
                  <a:gd name="T26" fmla="*/ 58 w 122"/>
                  <a:gd name="T27" fmla="*/ 71 h 91"/>
                  <a:gd name="T28" fmla="*/ 43 w 122"/>
                  <a:gd name="T29" fmla="*/ 71 h 91"/>
                  <a:gd name="T30" fmla="*/ 36 w 122"/>
                  <a:gd name="T31" fmla="*/ 80 h 91"/>
                  <a:gd name="T32" fmla="*/ 9 w 122"/>
                  <a:gd name="T33" fmla="*/ 80 h 91"/>
                  <a:gd name="T34" fmla="*/ 9 w 122"/>
                  <a:gd name="T35" fmla="*/ 71 h 91"/>
                  <a:gd name="T36" fmla="*/ 11 w 122"/>
                  <a:gd name="T37" fmla="*/ 51 h 91"/>
                  <a:gd name="T38" fmla="*/ 7 w 122"/>
                  <a:gd name="T39" fmla="*/ 27 h 91"/>
                  <a:gd name="T40" fmla="*/ 0 w 122"/>
                  <a:gd name="T41" fmla="*/ 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91">
                    <a:moveTo>
                      <a:pt x="0" y="5"/>
                    </a:moveTo>
                    <a:lnTo>
                      <a:pt x="78" y="0"/>
                    </a:lnTo>
                    <a:lnTo>
                      <a:pt x="84" y="7"/>
                    </a:lnTo>
                    <a:lnTo>
                      <a:pt x="98" y="22"/>
                    </a:lnTo>
                    <a:lnTo>
                      <a:pt x="113" y="42"/>
                    </a:lnTo>
                    <a:lnTo>
                      <a:pt x="122" y="58"/>
                    </a:lnTo>
                    <a:lnTo>
                      <a:pt x="100" y="44"/>
                    </a:lnTo>
                    <a:lnTo>
                      <a:pt x="93" y="47"/>
                    </a:lnTo>
                    <a:lnTo>
                      <a:pt x="93" y="53"/>
                    </a:lnTo>
                    <a:lnTo>
                      <a:pt x="91" y="62"/>
                    </a:lnTo>
                    <a:lnTo>
                      <a:pt x="87" y="75"/>
                    </a:lnTo>
                    <a:lnTo>
                      <a:pt x="84" y="84"/>
                    </a:lnTo>
                    <a:lnTo>
                      <a:pt x="53" y="91"/>
                    </a:lnTo>
                    <a:lnTo>
                      <a:pt x="58" y="71"/>
                    </a:lnTo>
                    <a:lnTo>
                      <a:pt x="43" y="71"/>
                    </a:lnTo>
                    <a:lnTo>
                      <a:pt x="36" y="80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11" y="51"/>
                    </a:lnTo>
                    <a:lnTo>
                      <a:pt x="7" y="2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4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3" name="Freeform 183"/>
              <p:cNvSpPr>
                <a:spLocks/>
              </p:cNvSpPr>
              <p:nvPr/>
            </p:nvSpPr>
            <p:spPr bwMode="auto">
              <a:xfrm>
                <a:off x="1906" y="587"/>
                <a:ext cx="140" cy="90"/>
              </a:xfrm>
              <a:custGeom>
                <a:avLst/>
                <a:gdLst>
                  <a:gd name="T0" fmla="*/ 0 w 297"/>
                  <a:gd name="T1" fmla="*/ 122 h 188"/>
                  <a:gd name="T2" fmla="*/ 163 w 297"/>
                  <a:gd name="T3" fmla="*/ 188 h 188"/>
                  <a:gd name="T4" fmla="*/ 297 w 297"/>
                  <a:gd name="T5" fmla="*/ 62 h 188"/>
                  <a:gd name="T6" fmla="*/ 132 w 297"/>
                  <a:gd name="T7" fmla="*/ 0 h 188"/>
                  <a:gd name="T8" fmla="*/ 0 w 297"/>
                  <a:gd name="T9" fmla="*/ 12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88">
                    <a:moveTo>
                      <a:pt x="0" y="122"/>
                    </a:moveTo>
                    <a:lnTo>
                      <a:pt x="163" y="188"/>
                    </a:lnTo>
                    <a:lnTo>
                      <a:pt x="297" y="62"/>
                    </a:lnTo>
                    <a:lnTo>
                      <a:pt x="13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" name="Freeform 184"/>
              <p:cNvSpPr>
                <a:spLocks/>
              </p:cNvSpPr>
              <p:nvPr/>
            </p:nvSpPr>
            <p:spPr bwMode="auto">
              <a:xfrm>
                <a:off x="1955" y="599"/>
                <a:ext cx="63" cy="38"/>
              </a:xfrm>
              <a:custGeom>
                <a:avLst/>
                <a:gdLst>
                  <a:gd name="T0" fmla="*/ 47 w 132"/>
                  <a:gd name="T1" fmla="*/ 0 h 79"/>
                  <a:gd name="T2" fmla="*/ 132 w 132"/>
                  <a:gd name="T3" fmla="*/ 33 h 79"/>
                  <a:gd name="T4" fmla="*/ 80 w 132"/>
                  <a:gd name="T5" fmla="*/ 79 h 79"/>
                  <a:gd name="T6" fmla="*/ 0 w 132"/>
                  <a:gd name="T7" fmla="*/ 45 h 79"/>
                  <a:gd name="T8" fmla="*/ 47 w 13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9">
                    <a:moveTo>
                      <a:pt x="47" y="0"/>
                    </a:moveTo>
                    <a:lnTo>
                      <a:pt x="132" y="33"/>
                    </a:lnTo>
                    <a:lnTo>
                      <a:pt x="80" y="79"/>
                    </a:lnTo>
                    <a:lnTo>
                      <a:pt x="0" y="4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" name="Freeform 185"/>
              <p:cNvSpPr>
                <a:spLocks/>
              </p:cNvSpPr>
              <p:nvPr/>
            </p:nvSpPr>
            <p:spPr bwMode="auto">
              <a:xfrm>
                <a:off x="1847" y="63"/>
                <a:ext cx="471" cy="663"/>
              </a:xfrm>
              <a:custGeom>
                <a:avLst/>
                <a:gdLst>
                  <a:gd name="T0" fmla="*/ 756 w 990"/>
                  <a:gd name="T1" fmla="*/ 716 h 1390"/>
                  <a:gd name="T2" fmla="*/ 756 w 990"/>
                  <a:gd name="T3" fmla="*/ 931 h 1390"/>
                  <a:gd name="T4" fmla="*/ 954 w 990"/>
                  <a:gd name="T5" fmla="*/ 766 h 1390"/>
                  <a:gd name="T6" fmla="*/ 943 w 990"/>
                  <a:gd name="T7" fmla="*/ 820 h 1390"/>
                  <a:gd name="T8" fmla="*/ 930 w 990"/>
                  <a:gd name="T9" fmla="*/ 880 h 1390"/>
                  <a:gd name="T10" fmla="*/ 912 w 990"/>
                  <a:gd name="T11" fmla="*/ 933 h 1390"/>
                  <a:gd name="T12" fmla="*/ 890 w 990"/>
                  <a:gd name="T13" fmla="*/ 973 h 1390"/>
                  <a:gd name="T14" fmla="*/ 897 w 990"/>
                  <a:gd name="T15" fmla="*/ 1243 h 1390"/>
                  <a:gd name="T16" fmla="*/ 639 w 990"/>
                  <a:gd name="T17" fmla="*/ 1373 h 1390"/>
                  <a:gd name="T18" fmla="*/ 543 w 990"/>
                  <a:gd name="T19" fmla="*/ 1311 h 1390"/>
                  <a:gd name="T20" fmla="*/ 454 w 990"/>
                  <a:gd name="T21" fmla="*/ 1058 h 1390"/>
                  <a:gd name="T22" fmla="*/ 478 w 990"/>
                  <a:gd name="T23" fmla="*/ 994 h 1390"/>
                  <a:gd name="T24" fmla="*/ 390 w 990"/>
                  <a:gd name="T25" fmla="*/ 958 h 1390"/>
                  <a:gd name="T26" fmla="*/ 241 w 990"/>
                  <a:gd name="T27" fmla="*/ 1065 h 1390"/>
                  <a:gd name="T28" fmla="*/ 152 w 990"/>
                  <a:gd name="T29" fmla="*/ 1091 h 1390"/>
                  <a:gd name="T30" fmla="*/ 146 w 990"/>
                  <a:gd name="T31" fmla="*/ 1095 h 1390"/>
                  <a:gd name="T32" fmla="*/ 131 w 990"/>
                  <a:gd name="T33" fmla="*/ 1100 h 1390"/>
                  <a:gd name="T34" fmla="*/ 108 w 990"/>
                  <a:gd name="T35" fmla="*/ 1102 h 1390"/>
                  <a:gd name="T36" fmla="*/ 82 w 990"/>
                  <a:gd name="T37" fmla="*/ 1095 h 1390"/>
                  <a:gd name="T38" fmla="*/ 38 w 990"/>
                  <a:gd name="T39" fmla="*/ 901 h 1390"/>
                  <a:gd name="T40" fmla="*/ 84 w 990"/>
                  <a:gd name="T41" fmla="*/ 870 h 1390"/>
                  <a:gd name="T42" fmla="*/ 109 w 990"/>
                  <a:gd name="T43" fmla="*/ 808 h 1390"/>
                  <a:gd name="T44" fmla="*/ 126 w 990"/>
                  <a:gd name="T45" fmla="*/ 767 h 1390"/>
                  <a:gd name="T46" fmla="*/ 166 w 990"/>
                  <a:gd name="T47" fmla="*/ 720 h 1390"/>
                  <a:gd name="T48" fmla="*/ 183 w 990"/>
                  <a:gd name="T49" fmla="*/ 618 h 1390"/>
                  <a:gd name="T50" fmla="*/ 196 w 990"/>
                  <a:gd name="T51" fmla="*/ 454 h 1390"/>
                  <a:gd name="T52" fmla="*/ 212 w 990"/>
                  <a:gd name="T53" fmla="*/ 442 h 1390"/>
                  <a:gd name="T54" fmla="*/ 256 w 990"/>
                  <a:gd name="T55" fmla="*/ 417 h 1390"/>
                  <a:gd name="T56" fmla="*/ 309 w 990"/>
                  <a:gd name="T57" fmla="*/ 387 h 1390"/>
                  <a:gd name="T58" fmla="*/ 364 w 990"/>
                  <a:gd name="T59" fmla="*/ 370 h 1390"/>
                  <a:gd name="T60" fmla="*/ 355 w 990"/>
                  <a:gd name="T61" fmla="*/ 352 h 1390"/>
                  <a:gd name="T62" fmla="*/ 337 w 990"/>
                  <a:gd name="T63" fmla="*/ 310 h 1390"/>
                  <a:gd name="T64" fmla="*/ 318 w 990"/>
                  <a:gd name="T65" fmla="*/ 257 h 1390"/>
                  <a:gd name="T66" fmla="*/ 315 w 990"/>
                  <a:gd name="T67" fmla="*/ 213 h 1390"/>
                  <a:gd name="T68" fmla="*/ 282 w 990"/>
                  <a:gd name="T69" fmla="*/ 213 h 1390"/>
                  <a:gd name="T70" fmla="*/ 280 w 990"/>
                  <a:gd name="T71" fmla="*/ 137 h 1390"/>
                  <a:gd name="T72" fmla="*/ 307 w 990"/>
                  <a:gd name="T73" fmla="*/ 83 h 1390"/>
                  <a:gd name="T74" fmla="*/ 322 w 990"/>
                  <a:gd name="T75" fmla="*/ 63 h 1390"/>
                  <a:gd name="T76" fmla="*/ 348 w 990"/>
                  <a:gd name="T77" fmla="*/ 35 h 1390"/>
                  <a:gd name="T78" fmla="*/ 382 w 990"/>
                  <a:gd name="T79" fmla="*/ 12 h 1390"/>
                  <a:gd name="T80" fmla="*/ 408 w 990"/>
                  <a:gd name="T81" fmla="*/ 7 h 1390"/>
                  <a:gd name="T82" fmla="*/ 445 w 990"/>
                  <a:gd name="T83" fmla="*/ 2 h 1390"/>
                  <a:gd name="T84" fmla="*/ 496 w 990"/>
                  <a:gd name="T85" fmla="*/ 0 h 1390"/>
                  <a:gd name="T86" fmla="*/ 538 w 990"/>
                  <a:gd name="T87" fmla="*/ 9 h 1390"/>
                  <a:gd name="T88" fmla="*/ 549 w 990"/>
                  <a:gd name="T89" fmla="*/ 19 h 1390"/>
                  <a:gd name="T90" fmla="*/ 565 w 990"/>
                  <a:gd name="T91" fmla="*/ 21 h 1390"/>
                  <a:gd name="T92" fmla="*/ 584 w 990"/>
                  <a:gd name="T93" fmla="*/ 35 h 1390"/>
                  <a:gd name="T94" fmla="*/ 595 w 990"/>
                  <a:gd name="T95" fmla="*/ 72 h 1390"/>
                  <a:gd name="T96" fmla="*/ 591 w 990"/>
                  <a:gd name="T97" fmla="*/ 137 h 1390"/>
                  <a:gd name="T98" fmla="*/ 598 w 990"/>
                  <a:gd name="T99" fmla="*/ 188 h 1390"/>
                  <a:gd name="T100" fmla="*/ 604 w 990"/>
                  <a:gd name="T101" fmla="*/ 289 h 1390"/>
                  <a:gd name="T102" fmla="*/ 774 w 990"/>
                  <a:gd name="T103" fmla="*/ 334 h 1390"/>
                  <a:gd name="T104" fmla="*/ 785 w 990"/>
                  <a:gd name="T105" fmla="*/ 336 h 1390"/>
                  <a:gd name="T106" fmla="*/ 811 w 990"/>
                  <a:gd name="T107" fmla="*/ 347 h 1390"/>
                  <a:gd name="T108" fmla="*/ 838 w 990"/>
                  <a:gd name="T109" fmla="*/ 373 h 1390"/>
                  <a:gd name="T110" fmla="*/ 857 w 990"/>
                  <a:gd name="T111" fmla="*/ 421 h 1390"/>
                  <a:gd name="T112" fmla="*/ 919 w 990"/>
                  <a:gd name="T113" fmla="*/ 525 h 1390"/>
                  <a:gd name="T114" fmla="*/ 966 w 990"/>
                  <a:gd name="T115" fmla="*/ 572 h 1390"/>
                  <a:gd name="T116" fmla="*/ 974 w 990"/>
                  <a:gd name="T117" fmla="*/ 618 h 1390"/>
                  <a:gd name="T118" fmla="*/ 990 w 990"/>
                  <a:gd name="T119" fmla="*/ 674 h 1390"/>
                  <a:gd name="T120" fmla="*/ 963 w 990"/>
                  <a:gd name="T121" fmla="*/ 713 h 1390"/>
                  <a:gd name="T122" fmla="*/ 961 w 990"/>
                  <a:gd name="T123" fmla="*/ 729 h 1390"/>
                  <a:gd name="T124" fmla="*/ 954 w 990"/>
                  <a:gd name="T125" fmla="*/ 766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0" h="1390">
                    <a:moveTo>
                      <a:pt x="793" y="764"/>
                    </a:moveTo>
                    <a:lnTo>
                      <a:pt x="756" y="716"/>
                    </a:lnTo>
                    <a:lnTo>
                      <a:pt x="739" y="949"/>
                    </a:lnTo>
                    <a:lnTo>
                      <a:pt x="756" y="931"/>
                    </a:lnTo>
                    <a:lnTo>
                      <a:pt x="793" y="764"/>
                    </a:lnTo>
                    <a:lnTo>
                      <a:pt x="954" y="766"/>
                    </a:lnTo>
                    <a:lnTo>
                      <a:pt x="948" y="792"/>
                    </a:lnTo>
                    <a:lnTo>
                      <a:pt x="943" y="820"/>
                    </a:lnTo>
                    <a:lnTo>
                      <a:pt x="937" y="850"/>
                    </a:lnTo>
                    <a:lnTo>
                      <a:pt x="930" y="880"/>
                    </a:lnTo>
                    <a:lnTo>
                      <a:pt x="921" y="908"/>
                    </a:lnTo>
                    <a:lnTo>
                      <a:pt x="912" y="933"/>
                    </a:lnTo>
                    <a:lnTo>
                      <a:pt x="901" y="956"/>
                    </a:lnTo>
                    <a:lnTo>
                      <a:pt x="890" y="973"/>
                    </a:lnTo>
                    <a:lnTo>
                      <a:pt x="901" y="1028"/>
                    </a:lnTo>
                    <a:lnTo>
                      <a:pt x="897" y="1243"/>
                    </a:lnTo>
                    <a:lnTo>
                      <a:pt x="652" y="1294"/>
                    </a:lnTo>
                    <a:lnTo>
                      <a:pt x="639" y="1373"/>
                    </a:lnTo>
                    <a:lnTo>
                      <a:pt x="521" y="1390"/>
                    </a:lnTo>
                    <a:lnTo>
                      <a:pt x="543" y="1311"/>
                    </a:lnTo>
                    <a:lnTo>
                      <a:pt x="476" y="1327"/>
                    </a:lnTo>
                    <a:lnTo>
                      <a:pt x="454" y="1058"/>
                    </a:lnTo>
                    <a:lnTo>
                      <a:pt x="525" y="1058"/>
                    </a:lnTo>
                    <a:lnTo>
                      <a:pt x="478" y="994"/>
                    </a:lnTo>
                    <a:lnTo>
                      <a:pt x="529" y="968"/>
                    </a:lnTo>
                    <a:lnTo>
                      <a:pt x="390" y="958"/>
                    </a:lnTo>
                    <a:lnTo>
                      <a:pt x="285" y="1040"/>
                    </a:lnTo>
                    <a:lnTo>
                      <a:pt x="241" y="1065"/>
                    </a:lnTo>
                    <a:lnTo>
                      <a:pt x="161" y="1054"/>
                    </a:lnTo>
                    <a:lnTo>
                      <a:pt x="152" y="1091"/>
                    </a:lnTo>
                    <a:lnTo>
                      <a:pt x="150" y="1091"/>
                    </a:lnTo>
                    <a:lnTo>
                      <a:pt x="146" y="1095"/>
                    </a:lnTo>
                    <a:lnTo>
                      <a:pt x="139" y="1097"/>
                    </a:lnTo>
                    <a:lnTo>
                      <a:pt x="131" y="1100"/>
                    </a:lnTo>
                    <a:lnTo>
                      <a:pt x="120" y="1102"/>
                    </a:lnTo>
                    <a:lnTo>
                      <a:pt x="108" y="1102"/>
                    </a:lnTo>
                    <a:lnTo>
                      <a:pt x="95" y="1100"/>
                    </a:lnTo>
                    <a:lnTo>
                      <a:pt x="82" y="1095"/>
                    </a:lnTo>
                    <a:lnTo>
                      <a:pt x="0" y="1040"/>
                    </a:lnTo>
                    <a:lnTo>
                      <a:pt x="38" y="901"/>
                    </a:lnTo>
                    <a:lnTo>
                      <a:pt x="78" y="882"/>
                    </a:lnTo>
                    <a:lnTo>
                      <a:pt x="84" y="870"/>
                    </a:lnTo>
                    <a:lnTo>
                      <a:pt x="95" y="840"/>
                    </a:lnTo>
                    <a:lnTo>
                      <a:pt x="109" y="808"/>
                    </a:lnTo>
                    <a:lnTo>
                      <a:pt x="122" y="789"/>
                    </a:lnTo>
                    <a:lnTo>
                      <a:pt x="126" y="767"/>
                    </a:lnTo>
                    <a:lnTo>
                      <a:pt x="157" y="722"/>
                    </a:lnTo>
                    <a:lnTo>
                      <a:pt x="166" y="720"/>
                    </a:lnTo>
                    <a:lnTo>
                      <a:pt x="172" y="690"/>
                    </a:lnTo>
                    <a:lnTo>
                      <a:pt x="183" y="618"/>
                    </a:lnTo>
                    <a:lnTo>
                      <a:pt x="194" y="530"/>
                    </a:lnTo>
                    <a:lnTo>
                      <a:pt x="196" y="454"/>
                    </a:lnTo>
                    <a:lnTo>
                      <a:pt x="199" y="451"/>
                    </a:lnTo>
                    <a:lnTo>
                      <a:pt x="212" y="442"/>
                    </a:lnTo>
                    <a:lnTo>
                      <a:pt x="232" y="431"/>
                    </a:lnTo>
                    <a:lnTo>
                      <a:pt x="256" y="417"/>
                    </a:lnTo>
                    <a:lnTo>
                      <a:pt x="282" y="401"/>
                    </a:lnTo>
                    <a:lnTo>
                      <a:pt x="309" y="387"/>
                    </a:lnTo>
                    <a:lnTo>
                      <a:pt x="338" y="377"/>
                    </a:lnTo>
                    <a:lnTo>
                      <a:pt x="364" y="370"/>
                    </a:lnTo>
                    <a:lnTo>
                      <a:pt x="362" y="364"/>
                    </a:lnTo>
                    <a:lnTo>
                      <a:pt x="355" y="352"/>
                    </a:lnTo>
                    <a:lnTo>
                      <a:pt x="346" y="333"/>
                    </a:lnTo>
                    <a:lnTo>
                      <a:pt x="337" y="310"/>
                    </a:lnTo>
                    <a:lnTo>
                      <a:pt x="326" y="283"/>
                    </a:lnTo>
                    <a:lnTo>
                      <a:pt x="318" y="257"/>
                    </a:lnTo>
                    <a:lnTo>
                      <a:pt x="315" y="234"/>
                    </a:lnTo>
                    <a:lnTo>
                      <a:pt x="315" y="213"/>
                    </a:lnTo>
                    <a:lnTo>
                      <a:pt x="285" y="225"/>
                    </a:lnTo>
                    <a:lnTo>
                      <a:pt x="282" y="213"/>
                    </a:lnTo>
                    <a:lnTo>
                      <a:pt x="276" y="181"/>
                    </a:lnTo>
                    <a:lnTo>
                      <a:pt x="280" y="137"/>
                    </a:lnTo>
                    <a:lnTo>
                      <a:pt x="305" y="86"/>
                    </a:lnTo>
                    <a:lnTo>
                      <a:pt x="307" y="83"/>
                    </a:lnTo>
                    <a:lnTo>
                      <a:pt x="313" y="74"/>
                    </a:lnTo>
                    <a:lnTo>
                      <a:pt x="322" y="63"/>
                    </a:lnTo>
                    <a:lnTo>
                      <a:pt x="333" y="49"/>
                    </a:lnTo>
                    <a:lnTo>
                      <a:pt x="348" y="35"/>
                    </a:lnTo>
                    <a:lnTo>
                      <a:pt x="364" y="21"/>
                    </a:lnTo>
                    <a:lnTo>
                      <a:pt x="382" y="12"/>
                    </a:lnTo>
                    <a:lnTo>
                      <a:pt x="402" y="7"/>
                    </a:lnTo>
                    <a:lnTo>
                      <a:pt x="408" y="7"/>
                    </a:lnTo>
                    <a:lnTo>
                      <a:pt x="423" y="4"/>
                    </a:lnTo>
                    <a:lnTo>
                      <a:pt x="445" y="2"/>
                    </a:lnTo>
                    <a:lnTo>
                      <a:pt x="470" y="0"/>
                    </a:lnTo>
                    <a:lnTo>
                      <a:pt x="496" y="0"/>
                    </a:lnTo>
                    <a:lnTo>
                      <a:pt x="520" y="4"/>
                    </a:lnTo>
                    <a:lnTo>
                      <a:pt x="538" y="9"/>
                    </a:lnTo>
                    <a:lnTo>
                      <a:pt x="547" y="19"/>
                    </a:lnTo>
                    <a:lnTo>
                      <a:pt x="549" y="19"/>
                    </a:lnTo>
                    <a:lnTo>
                      <a:pt x="556" y="19"/>
                    </a:lnTo>
                    <a:lnTo>
                      <a:pt x="565" y="21"/>
                    </a:lnTo>
                    <a:lnTo>
                      <a:pt x="575" y="25"/>
                    </a:lnTo>
                    <a:lnTo>
                      <a:pt x="584" y="35"/>
                    </a:lnTo>
                    <a:lnTo>
                      <a:pt x="591" y="49"/>
                    </a:lnTo>
                    <a:lnTo>
                      <a:pt x="595" y="72"/>
                    </a:lnTo>
                    <a:lnTo>
                      <a:pt x="595" y="104"/>
                    </a:lnTo>
                    <a:lnTo>
                      <a:pt x="591" y="137"/>
                    </a:lnTo>
                    <a:lnTo>
                      <a:pt x="604" y="155"/>
                    </a:lnTo>
                    <a:lnTo>
                      <a:pt x="598" y="188"/>
                    </a:lnTo>
                    <a:lnTo>
                      <a:pt x="591" y="292"/>
                    </a:lnTo>
                    <a:lnTo>
                      <a:pt x="604" y="289"/>
                    </a:lnTo>
                    <a:lnTo>
                      <a:pt x="639" y="334"/>
                    </a:lnTo>
                    <a:lnTo>
                      <a:pt x="774" y="334"/>
                    </a:lnTo>
                    <a:lnTo>
                      <a:pt x="778" y="334"/>
                    </a:lnTo>
                    <a:lnTo>
                      <a:pt x="785" y="336"/>
                    </a:lnTo>
                    <a:lnTo>
                      <a:pt x="798" y="340"/>
                    </a:lnTo>
                    <a:lnTo>
                      <a:pt x="811" y="347"/>
                    </a:lnTo>
                    <a:lnTo>
                      <a:pt x="825" y="357"/>
                    </a:lnTo>
                    <a:lnTo>
                      <a:pt x="838" y="373"/>
                    </a:lnTo>
                    <a:lnTo>
                      <a:pt x="849" y="394"/>
                    </a:lnTo>
                    <a:lnTo>
                      <a:pt x="857" y="421"/>
                    </a:lnTo>
                    <a:lnTo>
                      <a:pt x="915" y="500"/>
                    </a:lnTo>
                    <a:lnTo>
                      <a:pt x="919" y="525"/>
                    </a:lnTo>
                    <a:lnTo>
                      <a:pt x="950" y="567"/>
                    </a:lnTo>
                    <a:lnTo>
                      <a:pt x="966" y="572"/>
                    </a:lnTo>
                    <a:lnTo>
                      <a:pt x="968" y="586"/>
                    </a:lnTo>
                    <a:lnTo>
                      <a:pt x="974" y="618"/>
                    </a:lnTo>
                    <a:lnTo>
                      <a:pt x="981" y="651"/>
                    </a:lnTo>
                    <a:lnTo>
                      <a:pt x="990" y="674"/>
                    </a:lnTo>
                    <a:lnTo>
                      <a:pt x="979" y="704"/>
                    </a:lnTo>
                    <a:lnTo>
                      <a:pt x="963" y="713"/>
                    </a:lnTo>
                    <a:lnTo>
                      <a:pt x="963" y="716"/>
                    </a:lnTo>
                    <a:lnTo>
                      <a:pt x="961" y="729"/>
                    </a:lnTo>
                    <a:lnTo>
                      <a:pt x="957" y="745"/>
                    </a:lnTo>
                    <a:lnTo>
                      <a:pt x="954" y="766"/>
                    </a:lnTo>
                    <a:lnTo>
                      <a:pt x="793" y="76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6" name="Freeform 186"/>
              <p:cNvSpPr>
                <a:spLocks/>
              </p:cNvSpPr>
              <p:nvPr/>
            </p:nvSpPr>
            <p:spPr bwMode="auto">
              <a:xfrm>
                <a:off x="2124" y="547"/>
                <a:ext cx="30" cy="135"/>
              </a:xfrm>
              <a:custGeom>
                <a:avLst/>
                <a:gdLst>
                  <a:gd name="T0" fmla="*/ 0 w 60"/>
                  <a:gd name="T1" fmla="*/ 0 h 281"/>
                  <a:gd name="T2" fmla="*/ 24 w 60"/>
                  <a:gd name="T3" fmla="*/ 281 h 281"/>
                  <a:gd name="T4" fmla="*/ 60 w 60"/>
                  <a:gd name="T5" fmla="*/ 260 h 281"/>
                  <a:gd name="T6" fmla="*/ 36 w 60"/>
                  <a:gd name="T7" fmla="*/ 24 h 281"/>
                  <a:gd name="T8" fmla="*/ 0 w 60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1">
                    <a:moveTo>
                      <a:pt x="0" y="0"/>
                    </a:moveTo>
                    <a:lnTo>
                      <a:pt x="24" y="281"/>
                    </a:lnTo>
                    <a:lnTo>
                      <a:pt x="60" y="260"/>
                    </a:lnTo>
                    <a:lnTo>
                      <a:pt x="3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7" name="Freeform 187"/>
              <p:cNvSpPr>
                <a:spLocks/>
              </p:cNvSpPr>
              <p:nvPr/>
            </p:nvSpPr>
            <p:spPr bwMode="auto">
              <a:xfrm>
                <a:off x="2154" y="553"/>
                <a:ext cx="113" cy="112"/>
              </a:xfrm>
              <a:custGeom>
                <a:avLst/>
                <a:gdLst>
                  <a:gd name="T0" fmla="*/ 0 w 238"/>
                  <a:gd name="T1" fmla="*/ 9 h 236"/>
                  <a:gd name="T2" fmla="*/ 22 w 238"/>
                  <a:gd name="T3" fmla="*/ 236 h 236"/>
                  <a:gd name="T4" fmla="*/ 238 w 238"/>
                  <a:gd name="T5" fmla="*/ 199 h 236"/>
                  <a:gd name="T6" fmla="*/ 235 w 238"/>
                  <a:gd name="T7" fmla="*/ 76 h 236"/>
                  <a:gd name="T8" fmla="*/ 209 w 238"/>
                  <a:gd name="T9" fmla="*/ 139 h 236"/>
                  <a:gd name="T10" fmla="*/ 174 w 238"/>
                  <a:gd name="T11" fmla="*/ 148 h 236"/>
                  <a:gd name="T12" fmla="*/ 143 w 238"/>
                  <a:gd name="T13" fmla="*/ 157 h 236"/>
                  <a:gd name="T14" fmla="*/ 123 w 238"/>
                  <a:gd name="T15" fmla="*/ 169 h 236"/>
                  <a:gd name="T16" fmla="*/ 101 w 238"/>
                  <a:gd name="T17" fmla="*/ 157 h 236"/>
                  <a:gd name="T18" fmla="*/ 86 w 238"/>
                  <a:gd name="T19" fmla="*/ 148 h 236"/>
                  <a:gd name="T20" fmla="*/ 77 w 238"/>
                  <a:gd name="T21" fmla="*/ 135 h 236"/>
                  <a:gd name="T22" fmla="*/ 83 w 238"/>
                  <a:gd name="T23" fmla="*/ 0 h 236"/>
                  <a:gd name="T24" fmla="*/ 0 w 238"/>
                  <a:gd name="T25" fmla="*/ 9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236">
                    <a:moveTo>
                      <a:pt x="0" y="9"/>
                    </a:moveTo>
                    <a:lnTo>
                      <a:pt x="22" y="236"/>
                    </a:lnTo>
                    <a:lnTo>
                      <a:pt x="238" y="199"/>
                    </a:lnTo>
                    <a:lnTo>
                      <a:pt x="235" y="76"/>
                    </a:lnTo>
                    <a:lnTo>
                      <a:pt x="209" y="139"/>
                    </a:lnTo>
                    <a:lnTo>
                      <a:pt x="174" y="148"/>
                    </a:lnTo>
                    <a:lnTo>
                      <a:pt x="143" y="157"/>
                    </a:lnTo>
                    <a:lnTo>
                      <a:pt x="123" y="169"/>
                    </a:lnTo>
                    <a:lnTo>
                      <a:pt x="101" y="157"/>
                    </a:lnTo>
                    <a:lnTo>
                      <a:pt x="86" y="148"/>
                    </a:lnTo>
                    <a:lnTo>
                      <a:pt x="77" y="135"/>
                    </a:lnTo>
                    <a:lnTo>
                      <a:pt x="8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8" name="Freeform 188"/>
              <p:cNvSpPr>
                <a:spLocks/>
              </p:cNvSpPr>
              <p:nvPr/>
            </p:nvSpPr>
            <p:spPr bwMode="auto">
              <a:xfrm>
                <a:off x="2088" y="522"/>
                <a:ext cx="50" cy="42"/>
              </a:xfrm>
              <a:custGeom>
                <a:avLst/>
                <a:gdLst>
                  <a:gd name="T0" fmla="*/ 0 w 104"/>
                  <a:gd name="T1" fmla="*/ 35 h 88"/>
                  <a:gd name="T2" fmla="*/ 71 w 104"/>
                  <a:gd name="T3" fmla="*/ 0 h 88"/>
                  <a:gd name="T4" fmla="*/ 104 w 104"/>
                  <a:gd name="T5" fmla="*/ 47 h 88"/>
                  <a:gd name="T6" fmla="*/ 53 w 104"/>
                  <a:gd name="T7" fmla="*/ 24 h 88"/>
                  <a:gd name="T8" fmla="*/ 60 w 104"/>
                  <a:gd name="T9" fmla="*/ 77 h 88"/>
                  <a:gd name="T10" fmla="*/ 31 w 104"/>
                  <a:gd name="T11" fmla="*/ 88 h 88"/>
                  <a:gd name="T12" fmla="*/ 0 w 104"/>
                  <a:gd name="T13" fmla="*/ 3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88">
                    <a:moveTo>
                      <a:pt x="0" y="35"/>
                    </a:moveTo>
                    <a:lnTo>
                      <a:pt x="71" y="0"/>
                    </a:lnTo>
                    <a:lnTo>
                      <a:pt x="104" y="47"/>
                    </a:lnTo>
                    <a:lnTo>
                      <a:pt x="53" y="24"/>
                    </a:lnTo>
                    <a:lnTo>
                      <a:pt x="60" y="77"/>
                    </a:lnTo>
                    <a:lnTo>
                      <a:pt x="31" y="8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9" name="Freeform 189"/>
              <p:cNvSpPr>
                <a:spLocks/>
              </p:cNvSpPr>
              <p:nvPr/>
            </p:nvSpPr>
            <p:spPr bwMode="auto">
              <a:xfrm>
                <a:off x="2073" y="575"/>
                <a:ext cx="32" cy="108"/>
              </a:xfrm>
              <a:custGeom>
                <a:avLst/>
                <a:gdLst>
                  <a:gd name="T0" fmla="*/ 0 w 67"/>
                  <a:gd name="T1" fmla="*/ 0 h 227"/>
                  <a:gd name="T2" fmla="*/ 45 w 67"/>
                  <a:gd name="T3" fmla="*/ 1 h 227"/>
                  <a:gd name="T4" fmla="*/ 67 w 67"/>
                  <a:gd name="T5" fmla="*/ 216 h 227"/>
                  <a:gd name="T6" fmla="*/ 22 w 67"/>
                  <a:gd name="T7" fmla="*/ 227 h 227"/>
                  <a:gd name="T8" fmla="*/ 0 w 67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27">
                    <a:moveTo>
                      <a:pt x="0" y="0"/>
                    </a:moveTo>
                    <a:lnTo>
                      <a:pt x="45" y="1"/>
                    </a:lnTo>
                    <a:lnTo>
                      <a:pt x="67" y="216"/>
                    </a:lnTo>
                    <a:lnTo>
                      <a:pt x="22" y="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0" name="Freeform 190"/>
              <p:cNvSpPr>
                <a:spLocks/>
              </p:cNvSpPr>
              <p:nvPr/>
            </p:nvSpPr>
            <p:spPr bwMode="auto">
              <a:xfrm>
                <a:off x="2104" y="680"/>
                <a:ext cx="45" cy="37"/>
              </a:xfrm>
              <a:custGeom>
                <a:avLst/>
                <a:gdLst>
                  <a:gd name="T0" fmla="*/ 23 w 93"/>
                  <a:gd name="T1" fmla="*/ 5 h 79"/>
                  <a:gd name="T2" fmla="*/ 0 w 93"/>
                  <a:gd name="T3" fmla="*/ 79 h 79"/>
                  <a:gd name="T4" fmla="*/ 84 w 93"/>
                  <a:gd name="T5" fmla="*/ 63 h 79"/>
                  <a:gd name="T6" fmla="*/ 93 w 93"/>
                  <a:gd name="T7" fmla="*/ 7 h 79"/>
                  <a:gd name="T8" fmla="*/ 69 w 93"/>
                  <a:gd name="T9" fmla="*/ 28 h 79"/>
                  <a:gd name="T10" fmla="*/ 45 w 93"/>
                  <a:gd name="T11" fmla="*/ 28 h 79"/>
                  <a:gd name="T12" fmla="*/ 45 w 93"/>
                  <a:gd name="T13" fmla="*/ 0 h 79"/>
                  <a:gd name="T14" fmla="*/ 23 w 93"/>
                  <a:gd name="T15" fmla="*/ 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79">
                    <a:moveTo>
                      <a:pt x="23" y="5"/>
                    </a:moveTo>
                    <a:lnTo>
                      <a:pt x="0" y="79"/>
                    </a:lnTo>
                    <a:lnTo>
                      <a:pt x="84" y="63"/>
                    </a:lnTo>
                    <a:lnTo>
                      <a:pt x="93" y="7"/>
                    </a:lnTo>
                    <a:lnTo>
                      <a:pt x="69" y="28"/>
                    </a:lnTo>
                    <a:lnTo>
                      <a:pt x="45" y="28"/>
                    </a:lnTo>
                    <a:lnTo>
                      <a:pt x="45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1" name="Freeform 191"/>
              <p:cNvSpPr>
                <a:spLocks/>
              </p:cNvSpPr>
              <p:nvPr/>
            </p:nvSpPr>
            <p:spPr bwMode="auto">
              <a:xfrm>
                <a:off x="1999" y="122"/>
                <a:ext cx="129" cy="134"/>
              </a:xfrm>
              <a:custGeom>
                <a:avLst/>
                <a:gdLst>
                  <a:gd name="T0" fmla="*/ 0 w 273"/>
                  <a:gd name="T1" fmla="*/ 57 h 282"/>
                  <a:gd name="T2" fmla="*/ 2 w 273"/>
                  <a:gd name="T3" fmla="*/ 69 h 282"/>
                  <a:gd name="T4" fmla="*/ 8 w 273"/>
                  <a:gd name="T5" fmla="*/ 97 h 282"/>
                  <a:gd name="T6" fmla="*/ 15 w 273"/>
                  <a:gd name="T7" fmla="*/ 127 h 282"/>
                  <a:gd name="T8" fmla="*/ 22 w 273"/>
                  <a:gd name="T9" fmla="*/ 146 h 282"/>
                  <a:gd name="T10" fmla="*/ 28 w 273"/>
                  <a:gd name="T11" fmla="*/ 132 h 282"/>
                  <a:gd name="T12" fmla="*/ 61 w 273"/>
                  <a:gd name="T13" fmla="*/ 132 h 282"/>
                  <a:gd name="T14" fmla="*/ 62 w 273"/>
                  <a:gd name="T15" fmla="*/ 134 h 282"/>
                  <a:gd name="T16" fmla="*/ 70 w 273"/>
                  <a:gd name="T17" fmla="*/ 139 h 282"/>
                  <a:gd name="T18" fmla="*/ 75 w 273"/>
                  <a:gd name="T19" fmla="*/ 150 h 282"/>
                  <a:gd name="T20" fmla="*/ 79 w 273"/>
                  <a:gd name="T21" fmla="*/ 167 h 282"/>
                  <a:gd name="T22" fmla="*/ 79 w 273"/>
                  <a:gd name="T23" fmla="*/ 217 h 282"/>
                  <a:gd name="T24" fmla="*/ 105 w 273"/>
                  <a:gd name="T25" fmla="*/ 219 h 282"/>
                  <a:gd name="T26" fmla="*/ 103 w 273"/>
                  <a:gd name="T27" fmla="*/ 243 h 282"/>
                  <a:gd name="T28" fmla="*/ 106 w 273"/>
                  <a:gd name="T29" fmla="*/ 245 h 282"/>
                  <a:gd name="T30" fmla="*/ 117 w 273"/>
                  <a:gd name="T31" fmla="*/ 247 h 282"/>
                  <a:gd name="T32" fmla="*/ 127 w 273"/>
                  <a:gd name="T33" fmla="*/ 252 h 282"/>
                  <a:gd name="T34" fmla="*/ 130 w 273"/>
                  <a:gd name="T35" fmla="*/ 259 h 282"/>
                  <a:gd name="T36" fmla="*/ 125 w 273"/>
                  <a:gd name="T37" fmla="*/ 263 h 282"/>
                  <a:gd name="T38" fmla="*/ 127 w 273"/>
                  <a:gd name="T39" fmla="*/ 282 h 282"/>
                  <a:gd name="T40" fmla="*/ 154 w 273"/>
                  <a:gd name="T41" fmla="*/ 282 h 282"/>
                  <a:gd name="T42" fmla="*/ 158 w 273"/>
                  <a:gd name="T43" fmla="*/ 278 h 282"/>
                  <a:gd name="T44" fmla="*/ 169 w 273"/>
                  <a:gd name="T45" fmla="*/ 270 h 282"/>
                  <a:gd name="T46" fmla="*/ 183 w 273"/>
                  <a:gd name="T47" fmla="*/ 257 h 282"/>
                  <a:gd name="T48" fmla="*/ 200 w 273"/>
                  <a:gd name="T49" fmla="*/ 240 h 282"/>
                  <a:gd name="T50" fmla="*/ 216 w 273"/>
                  <a:gd name="T51" fmla="*/ 220 h 282"/>
                  <a:gd name="T52" fmla="*/ 231 w 273"/>
                  <a:gd name="T53" fmla="*/ 199 h 282"/>
                  <a:gd name="T54" fmla="*/ 240 w 273"/>
                  <a:gd name="T55" fmla="*/ 176 h 282"/>
                  <a:gd name="T56" fmla="*/ 244 w 273"/>
                  <a:gd name="T57" fmla="*/ 155 h 282"/>
                  <a:gd name="T58" fmla="*/ 246 w 273"/>
                  <a:gd name="T59" fmla="*/ 122 h 282"/>
                  <a:gd name="T60" fmla="*/ 249 w 273"/>
                  <a:gd name="T61" fmla="*/ 122 h 282"/>
                  <a:gd name="T62" fmla="*/ 255 w 273"/>
                  <a:gd name="T63" fmla="*/ 118 h 282"/>
                  <a:gd name="T64" fmla="*/ 260 w 273"/>
                  <a:gd name="T65" fmla="*/ 113 h 282"/>
                  <a:gd name="T66" fmla="*/ 262 w 273"/>
                  <a:gd name="T67" fmla="*/ 101 h 282"/>
                  <a:gd name="T68" fmla="*/ 273 w 273"/>
                  <a:gd name="T69" fmla="*/ 50 h 282"/>
                  <a:gd name="T70" fmla="*/ 262 w 273"/>
                  <a:gd name="T71" fmla="*/ 11 h 282"/>
                  <a:gd name="T72" fmla="*/ 258 w 273"/>
                  <a:gd name="T73" fmla="*/ 7 h 282"/>
                  <a:gd name="T74" fmla="*/ 251 w 273"/>
                  <a:gd name="T75" fmla="*/ 2 h 282"/>
                  <a:gd name="T76" fmla="*/ 242 w 273"/>
                  <a:gd name="T77" fmla="*/ 6 h 282"/>
                  <a:gd name="T78" fmla="*/ 231 w 273"/>
                  <a:gd name="T79" fmla="*/ 25 h 282"/>
                  <a:gd name="T80" fmla="*/ 227 w 273"/>
                  <a:gd name="T81" fmla="*/ 60 h 282"/>
                  <a:gd name="T82" fmla="*/ 218 w 273"/>
                  <a:gd name="T83" fmla="*/ 72 h 282"/>
                  <a:gd name="T84" fmla="*/ 192 w 273"/>
                  <a:gd name="T85" fmla="*/ 25 h 282"/>
                  <a:gd name="T86" fmla="*/ 189 w 273"/>
                  <a:gd name="T87" fmla="*/ 0 h 282"/>
                  <a:gd name="T88" fmla="*/ 185 w 273"/>
                  <a:gd name="T89" fmla="*/ 2 h 282"/>
                  <a:gd name="T90" fmla="*/ 174 w 273"/>
                  <a:gd name="T91" fmla="*/ 9 h 282"/>
                  <a:gd name="T92" fmla="*/ 160 w 273"/>
                  <a:gd name="T93" fmla="*/ 18 h 282"/>
                  <a:gd name="T94" fmla="*/ 139 w 273"/>
                  <a:gd name="T95" fmla="*/ 28 h 282"/>
                  <a:gd name="T96" fmla="*/ 119 w 273"/>
                  <a:gd name="T97" fmla="*/ 39 h 282"/>
                  <a:gd name="T98" fmla="*/ 99 w 273"/>
                  <a:gd name="T99" fmla="*/ 48 h 282"/>
                  <a:gd name="T100" fmla="*/ 83 w 273"/>
                  <a:gd name="T101" fmla="*/ 55 h 282"/>
                  <a:gd name="T102" fmla="*/ 68 w 273"/>
                  <a:gd name="T103" fmla="*/ 58 h 282"/>
                  <a:gd name="T104" fmla="*/ 55 w 273"/>
                  <a:gd name="T105" fmla="*/ 60 h 282"/>
                  <a:gd name="T106" fmla="*/ 33 w 273"/>
                  <a:gd name="T107" fmla="*/ 46 h 282"/>
                  <a:gd name="T108" fmla="*/ 30 w 273"/>
                  <a:gd name="T109" fmla="*/ 46 h 282"/>
                  <a:gd name="T110" fmla="*/ 22 w 273"/>
                  <a:gd name="T111" fmla="*/ 48 h 282"/>
                  <a:gd name="T112" fmla="*/ 11 w 273"/>
                  <a:gd name="T113" fmla="*/ 51 h 282"/>
                  <a:gd name="T114" fmla="*/ 0 w 273"/>
                  <a:gd name="T115" fmla="*/ 5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282">
                    <a:moveTo>
                      <a:pt x="0" y="57"/>
                    </a:moveTo>
                    <a:lnTo>
                      <a:pt x="2" y="69"/>
                    </a:lnTo>
                    <a:lnTo>
                      <a:pt x="8" y="97"/>
                    </a:lnTo>
                    <a:lnTo>
                      <a:pt x="15" y="127"/>
                    </a:lnTo>
                    <a:lnTo>
                      <a:pt x="22" y="146"/>
                    </a:lnTo>
                    <a:lnTo>
                      <a:pt x="28" y="132"/>
                    </a:lnTo>
                    <a:lnTo>
                      <a:pt x="61" y="132"/>
                    </a:lnTo>
                    <a:lnTo>
                      <a:pt x="62" y="134"/>
                    </a:lnTo>
                    <a:lnTo>
                      <a:pt x="70" y="139"/>
                    </a:lnTo>
                    <a:lnTo>
                      <a:pt x="75" y="150"/>
                    </a:lnTo>
                    <a:lnTo>
                      <a:pt x="79" y="167"/>
                    </a:lnTo>
                    <a:lnTo>
                      <a:pt x="79" y="217"/>
                    </a:lnTo>
                    <a:lnTo>
                      <a:pt x="105" y="219"/>
                    </a:lnTo>
                    <a:lnTo>
                      <a:pt x="103" y="243"/>
                    </a:lnTo>
                    <a:lnTo>
                      <a:pt x="106" y="245"/>
                    </a:lnTo>
                    <a:lnTo>
                      <a:pt x="117" y="247"/>
                    </a:lnTo>
                    <a:lnTo>
                      <a:pt x="127" y="252"/>
                    </a:lnTo>
                    <a:lnTo>
                      <a:pt x="130" y="259"/>
                    </a:lnTo>
                    <a:lnTo>
                      <a:pt x="125" y="263"/>
                    </a:lnTo>
                    <a:lnTo>
                      <a:pt x="127" y="282"/>
                    </a:lnTo>
                    <a:lnTo>
                      <a:pt x="154" y="282"/>
                    </a:lnTo>
                    <a:lnTo>
                      <a:pt x="158" y="278"/>
                    </a:lnTo>
                    <a:lnTo>
                      <a:pt x="169" y="270"/>
                    </a:lnTo>
                    <a:lnTo>
                      <a:pt x="183" y="257"/>
                    </a:lnTo>
                    <a:lnTo>
                      <a:pt x="200" y="240"/>
                    </a:lnTo>
                    <a:lnTo>
                      <a:pt x="216" y="220"/>
                    </a:lnTo>
                    <a:lnTo>
                      <a:pt x="231" y="199"/>
                    </a:lnTo>
                    <a:lnTo>
                      <a:pt x="240" y="176"/>
                    </a:lnTo>
                    <a:lnTo>
                      <a:pt x="244" y="155"/>
                    </a:lnTo>
                    <a:lnTo>
                      <a:pt x="246" y="122"/>
                    </a:lnTo>
                    <a:lnTo>
                      <a:pt x="249" y="122"/>
                    </a:lnTo>
                    <a:lnTo>
                      <a:pt x="255" y="118"/>
                    </a:lnTo>
                    <a:lnTo>
                      <a:pt x="260" y="113"/>
                    </a:lnTo>
                    <a:lnTo>
                      <a:pt x="262" y="101"/>
                    </a:lnTo>
                    <a:lnTo>
                      <a:pt x="273" y="50"/>
                    </a:lnTo>
                    <a:lnTo>
                      <a:pt x="262" y="11"/>
                    </a:lnTo>
                    <a:lnTo>
                      <a:pt x="258" y="7"/>
                    </a:lnTo>
                    <a:lnTo>
                      <a:pt x="251" y="2"/>
                    </a:lnTo>
                    <a:lnTo>
                      <a:pt x="242" y="6"/>
                    </a:lnTo>
                    <a:lnTo>
                      <a:pt x="231" y="25"/>
                    </a:lnTo>
                    <a:lnTo>
                      <a:pt x="227" y="60"/>
                    </a:lnTo>
                    <a:lnTo>
                      <a:pt x="218" y="72"/>
                    </a:lnTo>
                    <a:lnTo>
                      <a:pt x="192" y="25"/>
                    </a:lnTo>
                    <a:lnTo>
                      <a:pt x="189" y="0"/>
                    </a:lnTo>
                    <a:lnTo>
                      <a:pt x="185" y="2"/>
                    </a:lnTo>
                    <a:lnTo>
                      <a:pt x="174" y="9"/>
                    </a:lnTo>
                    <a:lnTo>
                      <a:pt x="160" y="18"/>
                    </a:lnTo>
                    <a:lnTo>
                      <a:pt x="139" y="28"/>
                    </a:lnTo>
                    <a:lnTo>
                      <a:pt x="119" y="39"/>
                    </a:lnTo>
                    <a:lnTo>
                      <a:pt x="99" y="48"/>
                    </a:lnTo>
                    <a:lnTo>
                      <a:pt x="83" y="55"/>
                    </a:lnTo>
                    <a:lnTo>
                      <a:pt x="68" y="58"/>
                    </a:lnTo>
                    <a:lnTo>
                      <a:pt x="55" y="60"/>
                    </a:lnTo>
                    <a:lnTo>
                      <a:pt x="33" y="46"/>
                    </a:lnTo>
                    <a:lnTo>
                      <a:pt x="30" y="46"/>
                    </a:lnTo>
                    <a:lnTo>
                      <a:pt x="22" y="48"/>
                    </a:lnTo>
                    <a:lnTo>
                      <a:pt x="11" y="5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2" name="Freeform 192"/>
              <p:cNvSpPr>
                <a:spLocks/>
              </p:cNvSpPr>
              <p:nvPr/>
            </p:nvSpPr>
            <p:spPr bwMode="auto">
              <a:xfrm>
                <a:off x="2047" y="176"/>
                <a:ext cx="37" cy="25"/>
              </a:xfrm>
              <a:custGeom>
                <a:avLst/>
                <a:gdLst>
                  <a:gd name="T0" fmla="*/ 0 w 79"/>
                  <a:gd name="T1" fmla="*/ 19 h 52"/>
                  <a:gd name="T2" fmla="*/ 3 w 79"/>
                  <a:gd name="T3" fmla="*/ 19 h 52"/>
                  <a:gd name="T4" fmla="*/ 11 w 79"/>
                  <a:gd name="T5" fmla="*/ 17 h 52"/>
                  <a:gd name="T6" fmla="*/ 20 w 79"/>
                  <a:gd name="T7" fmla="*/ 16 h 52"/>
                  <a:gd name="T8" fmla="*/ 33 w 79"/>
                  <a:gd name="T9" fmla="*/ 12 h 52"/>
                  <a:gd name="T10" fmla="*/ 46 w 79"/>
                  <a:gd name="T11" fmla="*/ 10 h 52"/>
                  <a:gd name="T12" fmla="*/ 58 w 79"/>
                  <a:gd name="T13" fmla="*/ 7 h 52"/>
                  <a:gd name="T14" fmla="*/ 68 w 79"/>
                  <a:gd name="T15" fmla="*/ 3 h 52"/>
                  <a:gd name="T16" fmla="*/ 73 w 79"/>
                  <a:gd name="T17" fmla="*/ 0 h 52"/>
                  <a:gd name="T18" fmla="*/ 75 w 79"/>
                  <a:gd name="T19" fmla="*/ 1 h 52"/>
                  <a:gd name="T20" fmla="*/ 77 w 79"/>
                  <a:gd name="T21" fmla="*/ 7 h 52"/>
                  <a:gd name="T22" fmla="*/ 79 w 79"/>
                  <a:gd name="T23" fmla="*/ 17 h 52"/>
                  <a:gd name="T24" fmla="*/ 77 w 79"/>
                  <a:gd name="T25" fmla="*/ 30 h 52"/>
                  <a:gd name="T26" fmla="*/ 73 w 79"/>
                  <a:gd name="T27" fmla="*/ 33 h 52"/>
                  <a:gd name="T28" fmla="*/ 62 w 79"/>
                  <a:gd name="T29" fmla="*/ 42 h 52"/>
                  <a:gd name="T30" fmla="*/ 46 w 79"/>
                  <a:gd name="T31" fmla="*/ 51 h 52"/>
                  <a:gd name="T32" fmla="*/ 29 w 79"/>
                  <a:gd name="T33" fmla="*/ 52 h 52"/>
                  <a:gd name="T34" fmla="*/ 16 w 79"/>
                  <a:gd name="T35" fmla="*/ 42 h 52"/>
                  <a:gd name="T36" fmla="*/ 2 w 79"/>
                  <a:gd name="T37" fmla="*/ 35 h 52"/>
                  <a:gd name="T38" fmla="*/ 0 w 79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52">
                    <a:moveTo>
                      <a:pt x="0" y="19"/>
                    </a:moveTo>
                    <a:lnTo>
                      <a:pt x="3" y="19"/>
                    </a:lnTo>
                    <a:lnTo>
                      <a:pt x="11" y="17"/>
                    </a:lnTo>
                    <a:lnTo>
                      <a:pt x="20" y="16"/>
                    </a:lnTo>
                    <a:lnTo>
                      <a:pt x="33" y="12"/>
                    </a:lnTo>
                    <a:lnTo>
                      <a:pt x="46" y="10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7" y="7"/>
                    </a:lnTo>
                    <a:lnTo>
                      <a:pt x="79" y="17"/>
                    </a:lnTo>
                    <a:lnTo>
                      <a:pt x="77" y="30"/>
                    </a:lnTo>
                    <a:lnTo>
                      <a:pt x="73" y="33"/>
                    </a:lnTo>
                    <a:lnTo>
                      <a:pt x="62" y="42"/>
                    </a:lnTo>
                    <a:lnTo>
                      <a:pt x="46" y="51"/>
                    </a:lnTo>
                    <a:lnTo>
                      <a:pt x="29" y="52"/>
                    </a:lnTo>
                    <a:lnTo>
                      <a:pt x="16" y="42"/>
                    </a:lnTo>
                    <a:lnTo>
                      <a:pt x="2" y="3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3" name="Freeform 193"/>
              <p:cNvSpPr>
                <a:spLocks/>
              </p:cNvSpPr>
              <p:nvPr/>
            </p:nvSpPr>
            <p:spPr bwMode="auto">
              <a:xfrm>
                <a:off x="2112" y="136"/>
                <a:ext cx="9" cy="24"/>
              </a:xfrm>
              <a:custGeom>
                <a:avLst/>
                <a:gdLst>
                  <a:gd name="T0" fmla="*/ 2 w 19"/>
                  <a:gd name="T1" fmla="*/ 9 h 51"/>
                  <a:gd name="T2" fmla="*/ 0 w 19"/>
                  <a:gd name="T3" fmla="*/ 41 h 51"/>
                  <a:gd name="T4" fmla="*/ 11 w 19"/>
                  <a:gd name="T5" fmla="*/ 51 h 51"/>
                  <a:gd name="T6" fmla="*/ 13 w 19"/>
                  <a:gd name="T7" fmla="*/ 49 h 51"/>
                  <a:gd name="T8" fmla="*/ 15 w 19"/>
                  <a:gd name="T9" fmla="*/ 44 h 51"/>
                  <a:gd name="T10" fmla="*/ 17 w 19"/>
                  <a:gd name="T11" fmla="*/ 34 h 51"/>
                  <a:gd name="T12" fmla="*/ 19 w 19"/>
                  <a:gd name="T13" fmla="*/ 18 h 51"/>
                  <a:gd name="T14" fmla="*/ 19 w 19"/>
                  <a:gd name="T15" fmla="*/ 13 h 51"/>
                  <a:gd name="T16" fmla="*/ 15 w 19"/>
                  <a:gd name="T17" fmla="*/ 5 h 51"/>
                  <a:gd name="T18" fmla="*/ 9 w 19"/>
                  <a:gd name="T19" fmla="*/ 0 h 51"/>
                  <a:gd name="T20" fmla="*/ 2 w 19"/>
                  <a:gd name="T2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1">
                    <a:moveTo>
                      <a:pt x="2" y="9"/>
                    </a:moveTo>
                    <a:lnTo>
                      <a:pt x="0" y="41"/>
                    </a:lnTo>
                    <a:lnTo>
                      <a:pt x="11" y="51"/>
                    </a:lnTo>
                    <a:lnTo>
                      <a:pt x="13" y="49"/>
                    </a:lnTo>
                    <a:lnTo>
                      <a:pt x="15" y="44"/>
                    </a:lnTo>
                    <a:lnTo>
                      <a:pt x="17" y="34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" name="Freeform 194"/>
              <p:cNvSpPr>
                <a:spLocks/>
              </p:cNvSpPr>
              <p:nvPr/>
            </p:nvSpPr>
            <p:spPr bwMode="auto">
              <a:xfrm>
                <a:off x="2020" y="245"/>
                <a:ext cx="20" cy="65"/>
              </a:xfrm>
              <a:custGeom>
                <a:avLst/>
                <a:gdLst>
                  <a:gd name="T0" fmla="*/ 13 w 40"/>
                  <a:gd name="T1" fmla="*/ 0 h 136"/>
                  <a:gd name="T2" fmla="*/ 40 w 40"/>
                  <a:gd name="T3" fmla="*/ 32 h 136"/>
                  <a:gd name="T4" fmla="*/ 0 w 40"/>
                  <a:gd name="T5" fmla="*/ 136 h 136"/>
                  <a:gd name="T6" fmla="*/ 13 w 40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36">
                    <a:moveTo>
                      <a:pt x="13" y="0"/>
                    </a:moveTo>
                    <a:lnTo>
                      <a:pt x="40" y="32"/>
                    </a:lnTo>
                    <a:lnTo>
                      <a:pt x="0" y="1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5" name="Freeform 195"/>
              <p:cNvSpPr>
                <a:spLocks/>
              </p:cNvSpPr>
              <p:nvPr/>
            </p:nvSpPr>
            <p:spPr bwMode="auto">
              <a:xfrm>
                <a:off x="1930" y="247"/>
                <a:ext cx="136" cy="271"/>
              </a:xfrm>
              <a:custGeom>
                <a:avLst/>
                <a:gdLst>
                  <a:gd name="T0" fmla="*/ 30 w 286"/>
                  <a:gd name="T1" fmla="*/ 77 h 568"/>
                  <a:gd name="T2" fmla="*/ 35 w 286"/>
                  <a:gd name="T3" fmla="*/ 73 h 568"/>
                  <a:gd name="T4" fmla="*/ 50 w 286"/>
                  <a:gd name="T5" fmla="*/ 66 h 568"/>
                  <a:gd name="T6" fmla="*/ 70 w 286"/>
                  <a:gd name="T7" fmla="*/ 54 h 568"/>
                  <a:gd name="T8" fmla="*/ 96 w 286"/>
                  <a:gd name="T9" fmla="*/ 40 h 568"/>
                  <a:gd name="T10" fmla="*/ 121 w 286"/>
                  <a:gd name="T11" fmla="*/ 26 h 568"/>
                  <a:gd name="T12" fmla="*/ 147 w 286"/>
                  <a:gd name="T13" fmla="*/ 14 h 568"/>
                  <a:gd name="T14" fmla="*/ 169 w 286"/>
                  <a:gd name="T15" fmla="*/ 5 h 568"/>
                  <a:gd name="T16" fmla="*/ 184 w 286"/>
                  <a:gd name="T17" fmla="*/ 0 h 568"/>
                  <a:gd name="T18" fmla="*/ 173 w 286"/>
                  <a:gd name="T19" fmla="*/ 163 h 568"/>
                  <a:gd name="T20" fmla="*/ 193 w 286"/>
                  <a:gd name="T21" fmla="*/ 172 h 568"/>
                  <a:gd name="T22" fmla="*/ 246 w 286"/>
                  <a:gd name="T23" fmla="*/ 107 h 568"/>
                  <a:gd name="T24" fmla="*/ 270 w 286"/>
                  <a:gd name="T25" fmla="*/ 140 h 568"/>
                  <a:gd name="T26" fmla="*/ 279 w 286"/>
                  <a:gd name="T27" fmla="*/ 142 h 568"/>
                  <a:gd name="T28" fmla="*/ 277 w 286"/>
                  <a:gd name="T29" fmla="*/ 160 h 568"/>
                  <a:gd name="T30" fmla="*/ 273 w 286"/>
                  <a:gd name="T31" fmla="*/ 200 h 568"/>
                  <a:gd name="T32" fmla="*/ 270 w 286"/>
                  <a:gd name="T33" fmla="*/ 246 h 568"/>
                  <a:gd name="T34" fmla="*/ 268 w 286"/>
                  <a:gd name="T35" fmla="*/ 279 h 568"/>
                  <a:gd name="T36" fmla="*/ 281 w 286"/>
                  <a:gd name="T37" fmla="*/ 396 h 568"/>
                  <a:gd name="T38" fmla="*/ 286 w 286"/>
                  <a:gd name="T39" fmla="*/ 475 h 568"/>
                  <a:gd name="T40" fmla="*/ 286 w 286"/>
                  <a:gd name="T41" fmla="*/ 568 h 568"/>
                  <a:gd name="T42" fmla="*/ 226 w 286"/>
                  <a:gd name="T43" fmla="*/ 561 h 568"/>
                  <a:gd name="T44" fmla="*/ 145 w 286"/>
                  <a:gd name="T45" fmla="*/ 471 h 568"/>
                  <a:gd name="T46" fmla="*/ 101 w 286"/>
                  <a:gd name="T47" fmla="*/ 153 h 568"/>
                  <a:gd name="T48" fmla="*/ 92 w 286"/>
                  <a:gd name="T49" fmla="*/ 151 h 568"/>
                  <a:gd name="T50" fmla="*/ 92 w 286"/>
                  <a:gd name="T51" fmla="*/ 184 h 568"/>
                  <a:gd name="T52" fmla="*/ 72 w 286"/>
                  <a:gd name="T53" fmla="*/ 168 h 568"/>
                  <a:gd name="T54" fmla="*/ 74 w 286"/>
                  <a:gd name="T55" fmla="*/ 242 h 568"/>
                  <a:gd name="T56" fmla="*/ 79 w 286"/>
                  <a:gd name="T57" fmla="*/ 249 h 568"/>
                  <a:gd name="T58" fmla="*/ 81 w 286"/>
                  <a:gd name="T59" fmla="*/ 288 h 568"/>
                  <a:gd name="T60" fmla="*/ 92 w 286"/>
                  <a:gd name="T61" fmla="*/ 334 h 568"/>
                  <a:gd name="T62" fmla="*/ 61 w 286"/>
                  <a:gd name="T63" fmla="*/ 264 h 568"/>
                  <a:gd name="T64" fmla="*/ 55 w 286"/>
                  <a:gd name="T65" fmla="*/ 278 h 568"/>
                  <a:gd name="T66" fmla="*/ 66 w 286"/>
                  <a:gd name="T67" fmla="*/ 320 h 568"/>
                  <a:gd name="T68" fmla="*/ 44 w 286"/>
                  <a:gd name="T69" fmla="*/ 318 h 568"/>
                  <a:gd name="T70" fmla="*/ 44 w 286"/>
                  <a:gd name="T71" fmla="*/ 325 h 568"/>
                  <a:gd name="T72" fmla="*/ 55 w 286"/>
                  <a:gd name="T73" fmla="*/ 343 h 568"/>
                  <a:gd name="T74" fmla="*/ 53 w 286"/>
                  <a:gd name="T75" fmla="*/ 343 h 568"/>
                  <a:gd name="T76" fmla="*/ 50 w 286"/>
                  <a:gd name="T77" fmla="*/ 341 h 568"/>
                  <a:gd name="T78" fmla="*/ 42 w 286"/>
                  <a:gd name="T79" fmla="*/ 341 h 568"/>
                  <a:gd name="T80" fmla="*/ 35 w 286"/>
                  <a:gd name="T81" fmla="*/ 339 h 568"/>
                  <a:gd name="T82" fmla="*/ 26 w 286"/>
                  <a:gd name="T83" fmla="*/ 337 h 568"/>
                  <a:gd name="T84" fmla="*/ 17 w 286"/>
                  <a:gd name="T85" fmla="*/ 337 h 568"/>
                  <a:gd name="T86" fmla="*/ 8 w 286"/>
                  <a:gd name="T87" fmla="*/ 337 h 568"/>
                  <a:gd name="T88" fmla="*/ 0 w 286"/>
                  <a:gd name="T89" fmla="*/ 337 h 568"/>
                  <a:gd name="T90" fmla="*/ 6 w 286"/>
                  <a:gd name="T91" fmla="*/ 302 h 568"/>
                  <a:gd name="T92" fmla="*/ 19 w 286"/>
                  <a:gd name="T93" fmla="*/ 223 h 568"/>
                  <a:gd name="T94" fmla="*/ 30 w 286"/>
                  <a:gd name="T95" fmla="*/ 135 h 568"/>
                  <a:gd name="T96" fmla="*/ 30 w 286"/>
                  <a:gd name="T97" fmla="*/ 7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6" h="568">
                    <a:moveTo>
                      <a:pt x="30" y="77"/>
                    </a:moveTo>
                    <a:lnTo>
                      <a:pt x="35" y="73"/>
                    </a:lnTo>
                    <a:lnTo>
                      <a:pt x="50" y="66"/>
                    </a:lnTo>
                    <a:lnTo>
                      <a:pt x="70" y="54"/>
                    </a:lnTo>
                    <a:lnTo>
                      <a:pt x="96" y="40"/>
                    </a:lnTo>
                    <a:lnTo>
                      <a:pt x="121" y="26"/>
                    </a:lnTo>
                    <a:lnTo>
                      <a:pt x="147" y="14"/>
                    </a:lnTo>
                    <a:lnTo>
                      <a:pt x="169" y="5"/>
                    </a:lnTo>
                    <a:lnTo>
                      <a:pt x="184" y="0"/>
                    </a:lnTo>
                    <a:lnTo>
                      <a:pt x="173" y="163"/>
                    </a:lnTo>
                    <a:lnTo>
                      <a:pt x="193" y="172"/>
                    </a:lnTo>
                    <a:lnTo>
                      <a:pt x="246" y="107"/>
                    </a:lnTo>
                    <a:lnTo>
                      <a:pt x="270" y="140"/>
                    </a:lnTo>
                    <a:lnTo>
                      <a:pt x="279" y="142"/>
                    </a:lnTo>
                    <a:lnTo>
                      <a:pt x="277" y="160"/>
                    </a:lnTo>
                    <a:lnTo>
                      <a:pt x="273" y="200"/>
                    </a:lnTo>
                    <a:lnTo>
                      <a:pt x="270" y="246"/>
                    </a:lnTo>
                    <a:lnTo>
                      <a:pt x="268" y="279"/>
                    </a:lnTo>
                    <a:lnTo>
                      <a:pt x="281" y="396"/>
                    </a:lnTo>
                    <a:lnTo>
                      <a:pt x="286" y="475"/>
                    </a:lnTo>
                    <a:lnTo>
                      <a:pt x="286" y="568"/>
                    </a:lnTo>
                    <a:lnTo>
                      <a:pt x="226" y="561"/>
                    </a:lnTo>
                    <a:lnTo>
                      <a:pt x="145" y="471"/>
                    </a:lnTo>
                    <a:lnTo>
                      <a:pt x="101" y="153"/>
                    </a:lnTo>
                    <a:lnTo>
                      <a:pt x="92" y="151"/>
                    </a:lnTo>
                    <a:lnTo>
                      <a:pt x="92" y="184"/>
                    </a:lnTo>
                    <a:lnTo>
                      <a:pt x="72" y="168"/>
                    </a:lnTo>
                    <a:lnTo>
                      <a:pt x="74" y="242"/>
                    </a:lnTo>
                    <a:lnTo>
                      <a:pt x="79" y="249"/>
                    </a:lnTo>
                    <a:lnTo>
                      <a:pt x="81" y="288"/>
                    </a:lnTo>
                    <a:lnTo>
                      <a:pt x="92" y="334"/>
                    </a:lnTo>
                    <a:lnTo>
                      <a:pt x="61" y="264"/>
                    </a:lnTo>
                    <a:lnTo>
                      <a:pt x="55" y="278"/>
                    </a:lnTo>
                    <a:lnTo>
                      <a:pt x="66" y="320"/>
                    </a:lnTo>
                    <a:lnTo>
                      <a:pt x="44" y="318"/>
                    </a:lnTo>
                    <a:lnTo>
                      <a:pt x="44" y="325"/>
                    </a:lnTo>
                    <a:lnTo>
                      <a:pt x="55" y="343"/>
                    </a:lnTo>
                    <a:lnTo>
                      <a:pt x="53" y="343"/>
                    </a:lnTo>
                    <a:lnTo>
                      <a:pt x="50" y="341"/>
                    </a:lnTo>
                    <a:lnTo>
                      <a:pt x="42" y="341"/>
                    </a:lnTo>
                    <a:lnTo>
                      <a:pt x="35" y="339"/>
                    </a:lnTo>
                    <a:lnTo>
                      <a:pt x="26" y="337"/>
                    </a:lnTo>
                    <a:lnTo>
                      <a:pt x="17" y="337"/>
                    </a:lnTo>
                    <a:lnTo>
                      <a:pt x="8" y="337"/>
                    </a:lnTo>
                    <a:lnTo>
                      <a:pt x="0" y="337"/>
                    </a:lnTo>
                    <a:lnTo>
                      <a:pt x="6" y="302"/>
                    </a:lnTo>
                    <a:lnTo>
                      <a:pt x="19" y="223"/>
                    </a:lnTo>
                    <a:lnTo>
                      <a:pt x="30" y="135"/>
                    </a:lnTo>
                    <a:lnTo>
                      <a:pt x="30" y="7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6" name="Freeform 196"/>
              <p:cNvSpPr>
                <a:spLocks/>
              </p:cNvSpPr>
              <p:nvPr/>
            </p:nvSpPr>
            <p:spPr bwMode="auto">
              <a:xfrm>
                <a:off x="1915" y="415"/>
                <a:ext cx="59" cy="36"/>
              </a:xfrm>
              <a:custGeom>
                <a:avLst/>
                <a:gdLst>
                  <a:gd name="T0" fmla="*/ 0 w 125"/>
                  <a:gd name="T1" fmla="*/ 28 h 75"/>
                  <a:gd name="T2" fmla="*/ 4 w 125"/>
                  <a:gd name="T3" fmla="*/ 29 h 75"/>
                  <a:gd name="T4" fmla="*/ 11 w 125"/>
                  <a:gd name="T5" fmla="*/ 31 h 75"/>
                  <a:gd name="T6" fmla="*/ 24 w 125"/>
                  <a:gd name="T7" fmla="*/ 36 h 75"/>
                  <a:gd name="T8" fmla="*/ 39 w 125"/>
                  <a:gd name="T9" fmla="*/ 42 h 75"/>
                  <a:gd name="T10" fmla="*/ 55 w 125"/>
                  <a:gd name="T11" fmla="*/ 49 h 75"/>
                  <a:gd name="T12" fmla="*/ 70 w 125"/>
                  <a:gd name="T13" fmla="*/ 58 h 75"/>
                  <a:gd name="T14" fmla="*/ 85 w 125"/>
                  <a:gd name="T15" fmla="*/ 66 h 75"/>
                  <a:gd name="T16" fmla="*/ 96 w 125"/>
                  <a:gd name="T17" fmla="*/ 75 h 75"/>
                  <a:gd name="T18" fmla="*/ 125 w 125"/>
                  <a:gd name="T19" fmla="*/ 35 h 75"/>
                  <a:gd name="T20" fmla="*/ 123 w 125"/>
                  <a:gd name="T21" fmla="*/ 33 h 75"/>
                  <a:gd name="T22" fmla="*/ 116 w 125"/>
                  <a:gd name="T23" fmla="*/ 28 h 75"/>
                  <a:gd name="T24" fmla="*/ 105 w 125"/>
                  <a:gd name="T25" fmla="*/ 22 h 75"/>
                  <a:gd name="T26" fmla="*/ 90 w 125"/>
                  <a:gd name="T27" fmla="*/ 15 h 75"/>
                  <a:gd name="T28" fmla="*/ 74 w 125"/>
                  <a:gd name="T29" fmla="*/ 8 h 75"/>
                  <a:gd name="T30" fmla="*/ 57 w 125"/>
                  <a:gd name="T31" fmla="*/ 3 h 75"/>
                  <a:gd name="T32" fmla="*/ 39 w 125"/>
                  <a:gd name="T33" fmla="*/ 0 h 75"/>
                  <a:gd name="T34" fmla="*/ 22 w 125"/>
                  <a:gd name="T35" fmla="*/ 0 h 75"/>
                  <a:gd name="T36" fmla="*/ 0 w 125"/>
                  <a:gd name="T37" fmla="*/ 2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75">
                    <a:moveTo>
                      <a:pt x="0" y="28"/>
                    </a:moveTo>
                    <a:lnTo>
                      <a:pt x="4" y="29"/>
                    </a:lnTo>
                    <a:lnTo>
                      <a:pt x="11" y="31"/>
                    </a:lnTo>
                    <a:lnTo>
                      <a:pt x="24" y="36"/>
                    </a:lnTo>
                    <a:lnTo>
                      <a:pt x="39" y="42"/>
                    </a:lnTo>
                    <a:lnTo>
                      <a:pt x="55" y="49"/>
                    </a:lnTo>
                    <a:lnTo>
                      <a:pt x="70" y="58"/>
                    </a:lnTo>
                    <a:lnTo>
                      <a:pt x="85" y="66"/>
                    </a:lnTo>
                    <a:lnTo>
                      <a:pt x="96" y="75"/>
                    </a:lnTo>
                    <a:lnTo>
                      <a:pt x="125" y="35"/>
                    </a:lnTo>
                    <a:lnTo>
                      <a:pt x="123" y="33"/>
                    </a:lnTo>
                    <a:lnTo>
                      <a:pt x="116" y="28"/>
                    </a:lnTo>
                    <a:lnTo>
                      <a:pt x="105" y="22"/>
                    </a:lnTo>
                    <a:lnTo>
                      <a:pt x="90" y="15"/>
                    </a:lnTo>
                    <a:lnTo>
                      <a:pt x="74" y="8"/>
                    </a:lnTo>
                    <a:lnTo>
                      <a:pt x="57" y="3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7" name="Freeform 197"/>
              <p:cNvSpPr>
                <a:spLocks/>
              </p:cNvSpPr>
              <p:nvPr/>
            </p:nvSpPr>
            <p:spPr bwMode="auto">
              <a:xfrm>
                <a:off x="1892" y="441"/>
                <a:ext cx="71" cy="45"/>
              </a:xfrm>
              <a:custGeom>
                <a:avLst/>
                <a:gdLst>
                  <a:gd name="T0" fmla="*/ 49 w 148"/>
                  <a:gd name="T1" fmla="*/ 0 h 97"/>
                  <a:gd name="T2" fmla="*/ 53 w 148"/>
                  <a:gd name="T3" fmla="*/ 0 h 97"/>
                  <a:gd name="T4" fmla="*/ 60 w 148"/>
                  <a:gd name="T5" fmla="*/ 2 h 97"/>
                  <a:gd name="T6" fmla="*/ 73 w 148"/>
                  <a:gd name="T7" fmla="*/ 5 h 97"/>
                  <a:gd name="T8" fmla="*/ 88 w 148"/>
                  <a:gd name="T9" fmla="*/ 9 h 97"/>
                  <a:gd name="T10" fmla="*/ 104 w 148"/>
                  <a:gd name="T11" fmla="*/ 16 h 97"/>
                  <a:gd name="T12" fmla="*/ 121 w 148"/>
                  <a:gd name="T13" fmla="*/ 23 h 97"/>
                  <a:gd name="T14" fmla="*/ 135 w 148"/>
                  <a:gd name="T15" fmla="*/ 35 h 97"/>
                  <a:gd name="T16" fmla="*/ 148 w 148"/>
                  <a:gd name="T17" fmla="*/ 49 h 97"/>
                  <a:gd name="T18" fmla="*/ 91 w 148"/>
                  <a:gd name="T19" fmla="*/ 97 h 97"/>
                  <a:gd name="T20" fmla="*/ 0 w 148"/>
                  <a:gd name="T21" fmla="*/ 97 h 97"/>
                  <a:gd name="T22" fmla="*/ 49 w 148"/>
                  <a:gd name="T2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97">
                    <a:moveTo>
                      <a:pt x="49" y="0"/>
                    </a:moveTo>
                    <a:lnTo>
                      <a:pt x="53" y="0"/>
                    </a:lnTo>
                    <a:lnTo>
                      <a:pt x="60" y="2"/>
                    </a:lnTo>
                    <a:lnTo>
                      <a:pt x="73" y="5"/>
                    </a:lnTo>
                    <a:lnTo>
                      <a:pt x="88" y="9"/>
                    </a:lnTo>
                    <a:lnTo>
                      <a:pt x="104" y="16"/>
                    </a:lnTo>
                    <a:lnTo>
                      <a:pt x="121" y="23"/>
                    </a:lnTo>
                    <a:lnTo>
                      <a:pt x="135" y="35"/>
                    </a:lnTo>
                    <a:lnTo>
                      <a:pt x="148" y="49"/>
                    </a:lnTo>
                    <a:lnTo>
                      <a:pt x="91" y="97"/>
                    </a:lnTo>
                    <a:lnTo>
                      <a:pt x="0" y="9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8" name="Freeform 198"/>
              <p:cNvSpPr>
                <a:spLocks/>
              </p:cNvSpPr>
              <p:nvPr/>
            </p:nvSpPr>
            <p:spPr bwMode="auto">
              <a:xfrm>
                <a:off x="1855" y="496"/>
                <a:ext cx="118" cy="86"/>
              </a:xfrm>
              <a:custGeom>
                <a:avLst/>
                <a:gdLst>
                  <a:gd name="T0" fmla="*/ 33 w 247"/>
                  <a:gd name="T1" fmla="*/ 13 h 180"/>
                  <a:gd name="T2" fmla="*/ 37 w 247"/>
                  <a:gd name="T3" fmla="*/ 13 h 180"/>
                  <a:gd name="T4" fmla="*/ 48 w 247"/>
                  <a:gd name="T5" fmla="*/ 11 h 180"/>
                  <a:gd name="T6" fmla="*/ 64 w 247"/>
                  <a:gd name="T7" fmla="*/ 7 h 180"/>
                  <a:gd name="T8" fmla="*/ 82 w 247"/>
                  <a:gd name="T9" fmla="*/ 6 h 180"/>
                  <a:gd name="T10" fmla="*/ 101 w 247"/>
                  <a:gd name="T11" fmla="*/ 2 h 180"/>
                  <a:gd name="T12" fmla="*/ 121 w 247"/>
                  <a:gd name="T13" fmla="*/ 0 h 180"/>
                  <a:gd name="T14" fmla="*/ 137 w 247"/>
                  <a:gd name="T15" fmla="*/ 0 h 180"/>
                  <a:gd name="T16" fmla="*/ 148 w 247"/>
                  <a:gd name="T17" fmla="*/ 0 h 180"/>
                  <a:gd name="T18" fmla="*/ 115 w 247"/>
                  <a:gd name="T19" fmla="*/ 27 h 180"/>
                  <a:gd name="T20" fmla="*/ 247 w 247"/>
                  <a:gd name="T21" fmla="*/ 122 h 180"/>
                  <a:gd name="T22" fmla="*/ 220 w 247"/>
                  <a:gd name="T23" fmla="*/ 143 h 180"/>
                  <a:gd name="T24" fmla="*/ 134 w 247"/>
                  <a:gd name="T25" fmla="*/ 138 h 180"/>
                  <a:gd name="T26" fmla="*/ 117 w 247"/>
                  <a:gd name="T27" fmla="*/ 178 h 180"/>
                  <a:gd name="T28" fmla="*/ 117 w 247"/>
                  <a:gd name="T29" fmla="*/ 178 h 180"/>
                  <a:gd name="T30" fmla="*/ 115 w 247"/>
                  <a:gd name="T31" fmla="*/ 180 h 180"/>
                  <a:gd name="T32" fmla="*/ 110 w 247"/>
                  <a:gd name="T33" fmla="*/ 180 h 180"/>
                  <a:gd name="T34" fmla="*/ 101 w 247"/>
                  <a:gd name="T35" fmla="*/ 178 h 180"/>
                  <a:gd name="T36" fmla="*/ 86 w 247"/>
                  <a:gd name="T37" fmla="*/ 173 h 180"/>
                  <a:gd name="T38" fmla="*/ 66 w 247"/>
                  <a:gd name="T39" fmla="*/ 164 h 180"/>
                  <a:gd name="T40" fmla="*/ 37 w 247"/>
                  <a:gd name="T41" fmla="*/ 146 h 180"/>
                  <a:gd name="T42" fmla="*/ 0 w 247"/>
                  <a:gd name="T43" fmla="*/ 122 h 180"/>
                  <a:gd name="T44" fmla="*/ 33 w 247"/>
                  <a:gd name="T45" fmla="*/ 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7" h="180">
                    <a:moveTo>
                      <a:pt x="33" y="13"/>
                    </a:moveTo>
                    <a:lnTo>
                      <a:pt x="37" y="13"/>
                    </a:lnTo>
                    <a:lnTo>
                      <a:pt x="48" y="11"/>
                    </a:lnTo>
                    <a:lnTo>
                      <a:pt x="64" y="7"/>
                    </a:lnTo>
                    <a:lnTo>
                      <a:pt x="82" y="6"/>
                    </a:lnTo>
                    <a:lnTo>
                      <a:pt x="101" y="2"/>
                    </a:lnTo>
                    <a:lnTo>
                      <a:pt x="121" y="0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15" y="27"/>
                    </a:lnTo>
                    <a:lnTo>
                      <a:pt x="247" y="122"/>
                    </a:lnTo>
                    <a:lnTo>
                      <a:pt x="220" y="143"/>
                    </a:lnTo>
                    <a:lnTo>
                      <a:pt x="134" y="138"/>
                    </a:lnTo>
                    <a:lnTo>
                      <a:pt x="117" y="178"/>
                    </a:lnTo>
                    <a:lnTo>
                      <a:pt x="117" y="178"/>
                    </a:lnTo>
                    <a:lnTo>
                      <a:pt x="115" y="180"/>
                    </a:lnTo>
                    <a:lnTo>
                      <a:pt x="110" y="180"/>
                    </a:lnTo>
                    <a:lnTo>
                      <a:pt x="101" y="178"/>
                    </a:lnTo>
                    <a:lnTo>
                      <a:pt x="86" y="173"/>
                    </a:lnTo>
                    <a:lnTo>
                      <a:pt x="66" y="164"/>
                    </a:lnTo>
                    <a:lnTo>
                      <a:pt x="37" y="146"/>
                    </a:lnTo>
                    <a:lnTo>
                      <a:pt x="0" y="122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" name="Freeform 199"/>
              <p:cNvSpPr>
                <a:spLocks/>
              </p:cNvSpPr>
              <p:nvPr/>
            </p:nvSpPr>
            <p:spPr bwMode="auto">
              <a:xfrm>
                <a:off x="1957" y="475"/>
                <a:ext cx="60" cy="53"/>
              </a:xfrm>
              <a:custGeom>
                <a:avLst/>
                <a:gdLst>
                  <a:gd name="T0" fmla="*/ 64 w 127"/>
                  <a:gd name="T1" fmla="*/ 0 h 111"/>
                  <a:gd name="T2" fmla="*/ 127 w 127"/>
                  <a:gd name="T3" fmla="*/ 65 h 111"/>
                  <a:gd name="T4" fmla="*/ 61 w 127"/>
                  <a:gd name="T5" fmla="*/ 111 h 111"/>
                  <a:gd name="T6" fmla="*/ 0 w 127"/>
                  <a:gd name="T7" fmla="*/ 58 h 111"/>
                  <a:gd name="T8" fmla="*/ 64 w 127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11">
                    <a:moveTo>
                      <a:pt x="64" y="0"/>
                    </a:moveTo>
                    <a:lnTo>
                      <a:pt x="127" y="65"/>
                    </a:lnTo>
                    <a:lnTo>
                      <a:pt x="61" y="111"/>
                    </a:lnTo>
                    <a:lnTo>
                      <a:pt x="0" y="58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" name="Freeform 200"/>
              <p:cNvSpPr>
                <a:spLocks/>
              </p:cNvSpPr>
              <p:nvPr/>
            </p:nvSpPr>
            <p:spPr bwMode="auto">
              <a:xfrm>
                <a:off x="2068" y="230"/>
                <a:ext cx="181" cy="294"/>
              </a:xfrm>
              <a:custGeom>
                <a:avLst/>
                <a:gdLst>
                  <a:gd name="T0" fmla="*/ 22 w 381"/>
                  <a:gd name="T1" fmla="*/ 190 h 618"/>
                  <a:gd name="T2" fmla="*/ 7 w 381"/>
                  <a:gd name="T3" fmla="*/ 215 h 618"/>
                  <a:gd name="T4" fmla="*/ 0 w 381"/>
                  <a:gd name="T5" fmla="*/ 300 h 618"/>
                  <a:gd name="T6" fmla="*/ 16 w 381"/>
                  <a:gd name="T7" fmla="*/ 520 h 618"/>
                  <a:gd name="T8" fmla="*/ 71 w 381"/>
                  <a:gd name="T9" fmla="*/ 609 h 618"/>
                  <a:gd name="T10" fmla="*/ 146 w 381"/>
                  <a:gd name="T11" fmla="*/ 616 h 618"/>
                  <a:gd name="T12" fmla="*/ 185 w 381"/>
                  <a:gd name="T13" fmla="*/ 593 h 618"/>
                  <a:gd name="T14" fmla="*/ 176 w 381"/>
                  <a:gd name="T15" fmla="*/ 467 h 618"/>
                  <a:gd name="T16" fmla="*/ 152 w 381"/>
                  <a:gd name="T17" fmla="*/ 380 h 618"/>
                  <a:gd name="T18" fmla="*/ 166 w 381"/>
                  <a:gd name="T19" fmla="*/ 382 h 618"/>
                  <a:gd name="T20" fmla="*/ 190 w 381"/>
                  <a:gd name="T21" fmla="*/ 405 h 618"/>
                  <a:gd name="T22" fmla="*/ 201 w 381"/>
                  <a:gd name="T23" fmla="*/ 317 h 618"/>
                  <a:gd name="T24" fmla="*/ 181 w 381"/>
                  <a:gd name="T25" fmla="*/ 236 h 618"/>
                  <a:gd name="T26" fmla="*/ 183 w 381"/>
                  <a:gd name="T27" fmla="*/ 171 h 618"/>
                  <a:gd name="T28" fmla="*/ 197 w 381"/>
                  <a:gd name="T29" fmla="*/ 180 h 618"/>
                  <a:gd name="T30" fmla="*/ 223 w 381"/>
                  <a:gd name="T31" fmla="*/ 201 h 618"/>
                  <a:gd name="T32" fmla="*/ 258 w 381"/>
                  <a:gd name="T33" fmla="*/ 245 h 618"/>
                  <a:gd name="T34" fmla="*/ 262 w 381"/>
                  <a:gd name="T35" fmla="*/ 277 h 618"/>
                  <a:gd name="T36" fmla="*/ 284 w 381"/>
                  <a:gd name="T37" fmla="*/ 303 h 618"/>
                  <a:gd name="T38" fmla="*/ 304 w 381"/>
                  <a:gd name="T39" fmla="*/ 284 h 618"/>
                  <a:gd name="T40" fmla="*/ 335 w 381"/>
                  <a:gd name="T41" fmla="*/ 257 h 618"/>
                  <a:gd name="T42" fmla="*/ 366 w 381"/>
                  <a:gd name="T43" fmla="*/ 236 h 618"/>
                  <a:gd name="T44" fmla="*/ 362 w 381"/>
                  <a:gd name="T45" fmla="*/ 222 h 618"/>
                  <a:gd name="T46" fmla="*/ 340 w 381"/>
                  <a:gd name="T47" fmla="*/ 215 h 618"/>
                  <a:gd name="T48" fmla="*/ 344 w 381"/>
                  <a:gd name="T49" fmla="*/ 189 h 618"/>
                  <a:gd name="T50" fmla="*/ 322 w 381"/>
                  <a:gd name="T51" fmla="*/ 157 h 618"/>
                  <a:gd name="T52" fmla="*/ 306 w 381"/>
                  <a:gd name="T53" fmla="*/ 141 h 618"/>
                  <a:gd name="T54" fmla="*/ 306 w 381"/>
                  <a:gd name="T55" fmla="*/ 101 h 618"/>
                  <a:gd name="T56" fmla="*/ 320 w 381"/>
                  <a:gd name="T57" fmla="*/ 94 h 618"/>
                  <a:gd name="T58" fmla="*/ 313 w 381"/>
                  <a:gd name="T59" fmla="*/ 69 h 618"/>
                  <a:gd name="T60" fmla="*/ 260 w 381"/>
                  <a:gd name="T61" fmla="*/ 62 h 618"/>
                  <a:gd name="T62" fmla="*/ 274 w 381"/>
                  <a:gd name="T63" fmla="*/ 21 h 618"/>
                  <a:gd name="T64" fmla="*/ 166 w 381"/>
                  <a:gd name="T65" fmla="*/ 0 h 618"/>
                  <a:gd name="T66" fmla="*/ 91 w 381"/>
                  <a:gd name="T67" fmla="*/ 17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1" h="618">
                    <a:moveTo>
                      <a:pt x="38" y="99"/>
                    </a:moveTo>
                    <a:lnTo>
                      <a:pt x="22" y="190"/>
                    </a:lnTo>
                    <a:lnTo>
                      <a:pt x="11" y="201"/>
                    </a:lnTo>
                    <a:lnTo>
                      <a:pt x="7" y="215"/>
                    </a:lnTo>
                    <a:lnTo>
                      <a:pt x="2" y="250"/>
                    </a:lnTo>
                    <a:lnTo>
                      <a:pt x="0" y="300"/>
                    </a:lnTo>
                    <a:lnTo>
                      <a:pt x="5" y="351"/>
                    </a:lnTo>
                    <a:lnTo>
                      <a:pt x="16" y="520"/>
                    </a:lnTo>
                    <a:lnTo>
                      <a:pt x="14" y="606"/>
                    </a:lnTo>
                    <a:lnTo>
                      <a:pt x="71" y="609"/>
                    </a:lnTo>
                    <a:lnTo>
                      <a:pt x="122" y="586"/>
                    </a:lnTo>
                    <a:lnTo>
                      <a:pt x="146" y="616"/>
                    </a:lnTo>
                    <a:lnTo>
                      <a:pt x="185" y="618"/>
                    </a:lnTo>
                    <a:lnTo>
                      <a:pt x="185" y="593"/>
                    </a:lnTo>
                    <a:lnTo>
                      <a:pt x="183" y="535"/>
                    </a:lnTo>
                    <a:lnTo>
                      <a:pt x="176" y="467"/>
                    </a:lnTo>
                    <a:lnTo>
                      <a:pt x="157" y="409"/>
                    </a:lnTo>
                    <a:lnTo>
                      <a:pt x="152" y="380"/>
                    </a:lnTo>
                    <a:lnTo>
                      <a:pt x="155" y="380"/>
                    </a:lnTo>
                    <a:lnTo>
                      <a:pt x="166" y="382"/>
                    </a:lnTo>
                    <a:lnTo>
                      <a:pt x="179" y="389"/>
                    </a:lnTo>
                    <a:lnTo>
                      <a:pt x="190" y="405"/>
                    </a:lnTo>
                    <a:lnTo>
                      <a:pt x="212" y="393"/>
                    </a:lnTo>
                    <a:lnTo>
                      <a:pt x="201" y="317"/>
                    </a:lnTo>
                    <a:lnTo>
                      <a:pt x="214" y="317"/>
                    </a:lnTo>
                    <a:lnTo>
                      <a:pt x="181" y="236"/>
                    </a:lnTo>
                    <a:lnTo>
                      <a:pt x="181" y="171"/>
                    </a:lnTo>
                    <a:lnTo>
                      <a:pt x="183" y="171"/>
                    </a:lnTo>
                    <a:lnTo>
                      <a:pt x="188" y="175"/>
                    </a:lnTo>
                    <a:lnTo>
                      <a:pt x="197" y="180"/>
                    </a:lnTo>
                    <a:lnTo>
                      <a:pt x="208" y="187"/>
                    </a:lnTo>
                    <a:lnTo>
                      <a:pt x="223" y="201"/>
                    </a:lnTo>
                    <a:lnTo>
                      <a:pt x="240" y="220"/>
                    </a:lnTo>
                    <a:lnTo>
                      <a:pt x="258" y="245"/>
                    </a:lnTo>
                    <a:lnTo>
                      <a:pt x="278" y="278"/>
                    </a:lnTo>
                    <a:lnTo>
                      <a:pt x="262" y="277"/>
                    </a:lnTo>
                    <a:lnTo>
                      <a:pt x="280" y="307"/>
                    </a:lnTo>
                    <a:lnTo>
                      <a:pt x="284" y="303"/>
                    </a:lnTo>
                    <a:lnTo>
                      <a:pt x="291" y="296"/>
                    </a:lnTo>
                    <a:lnTo>
                      <a:pt x="304" y="284"/>
                    </a:lnTo>
                    <a:lnTo>
                      <a:pt x="318" y="271"/>
                    </a:lnTo>
                    <a:lnTo>
                      <a:pt x="335" y="257"/>
                    </a:lnTo>
                    <a:lnTo>
                      <a:pt x="351" y="245"/>
                    </a:lnTo>
                    <a:lnTo>
                      <a:pt x="366" y="236"/>
                    </a:lnTo>
                    <a:lnTo>
                      <a:pt x="381" y="231"/>
                    </a:lnTo>
                    <a:lnTo>
                      <a:pt x="362" y="222"/>
                    </a:lnTo>
                    <a:lnTo>
                      <a:pt x="355" y="217"/>
                    </a:lnTo>
                    <a:lnTo>
                      <a:pt x="340" y="215"/>
                    </a:lnTo>
                    <a:lnTo>
                      <a:pt x="342" y="206"/>
                    </a:lnTo>
                    <a:lnTo>
                      <a:pt x="344" y="189"/>
                    </a:lnTo>
                    <a:lnTo>
                      <a:pt x="340" y="169"/>
                    </a:lnTo>
                    <a:lnTo>
                      <a:pt x="322" y="157"/>
                    </a:lnTo>
                    <a:lnTo>
                      <a:pt x="317" y="153"/>
                    </a:lnTo>
                    <a:lnTo>
                      <a:pt x="306" y="141"/>
                    </a:lnTo>
                    <a:lnTo>
                      <a:pt x="298" y="124"/>
                    </a:lnTo>
                    <a:lnTo>
                      <a:pt x="306" y="101"/>
                    </a:lnTo>
                    <a:lnTo>
                      <a:pt x="311" y="99"/>
                    </a:lnTo>
                    <a:lnTo>
                      <a:pt x="320" y="94"/>
                    </a:lnTo>
                    <a:lnTo>
                      <a:pt x="324" y="83"/>
                    </a:lnTo>
                    <a:lnTo>
                      <a:pt x="313" y="69"/>
                    </a:lnTo>
                    <a:lnTo>
                      <a:pt x="260" y="69"/>
                    </a:lnTo>
                    <a:lnTo>
                      <a:pt x="260" y="62"/>
                    </a:lnTo>
                    <a:lnTo>
                      <a:pt x="263" y="44"/>
                    </a:lnTo>
                    <a:lnTo>
                      <a:pt x="274" y="21"/>
                    </a:lnTo>
                    <a:lnTo>
                      <a:pt x="302" y="0"/>
                    </a:lnTo>
                    <a:lnTo>
                      <a:pt x="166" y="0"/>
                    </a:lnTo>
                    <a:lnTo>
                      <a:pt x="100" y="168"/>
                    </a:lnTo>
                    <a:lnTo>
                      <a:pt x="91" y="173"/>
                    </a:lnTo>
                    <a:lnTo>
                      <a:pt x="38" y="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1" name="Freeform 201"/>
              <p:cNvSpPr>
                <a:spLocks/>
              </p:cNvSpPr>
              <p:nvPr/>
            </p:nvSpPr>
            <p:spPr bwMode="auto">
              <a:xfrm>
                <a:off x="2214" y="343"/>
                <a:ext cx="91" cy="63"/>
              </a:xfrm>
              <a:custGeom>
                <a:avLst/>
                <a:gdLst>
                  <a:gd name="T0" fmla="*/ 175 w 192"/>
                  <a:gd name="T1" fmla="*/ 0 h 132"/>
                  <a:gd name="T2" fmla="*/ 172 w 192"/>
                  <a:gd name="T3" fmla="*/ 0 h 132"/>
                  <a:gd name="T4" fmla="*/ 163 w 192"/>
                  <a:gd name="T5" fmla="*/ 0 h 132"/>
                  <a:gd name="T6" fmla="*/ 150 w 192"/>
                  <a:gd name="T7" fmla="*/ 0 h 132"/>
                  <a:gd name="T8" fmla="*/ 133 w 192"/>
                  <a:gd name="T9" fmla="*/ 0 h 132"/>
                  <a:gd name="T10" fmla="*/ 117 w 192"/>
                  <a:gd name="T11" fmla="*/ 2 h 132"/>
                  <a:gd name="T12" fmla="*/ 97 w 192"/>
                  <a:gd name="T13" fmla="*/ 5 h 132"/>
                  <a:gd name="T14" fmla="*/ 80 w 192"/>
                  <a:gd name="T15" fmla="*/ 10 h 132"/>
                  <a:gd name="T16" fmla="*/ 64 w 192"/>
                  <a:gd name="T17" fmla="*/ 18 h 132"/>
                  <a:gd name="T18" fmla="*/ 62 w 192"/>
                  <a:gd name="T19" fmla="*/ 19 h 132"/>
                  <a:gd name="T20" fmla="*/ 54 w 192"/>
                  <a:gd name="T21" fmla="*/ 23 h 132"/>
                  <a:gd name="T22" fmla="*/ 45 w 192"/>
                  <a:gd name="T23" fmla="*/ 28 h 132"/>
                  <a:gd name="T24" fmla="*/ 34 w 192"/>
                  <a:gd name="T25" fmla="*/ 35 h 132"/>
                  <a:gd name="T26" fmla="*/ 23 w 192"/>
                  <a:gd name="T27" fmla="*/ 44 h 132"/>
                  <a:gd name="T28" fmla="*/ 14 w 192"/>
                  <a:gd name="T29" fmla="*/ 51 h 132"/>
                  <a:gd name="T30" fmla="*/ 5 w 192"/>
                  <a:gd name="T31" fmla="*/ 60 h 132"/>
                  <a:gd name="T32" fmla="*/ 1 w 192"/>
                  <a:gd name="T33" fmla="*/ 67 h 132"/>
                  <a:gd name="T34" fmla="*/ 0 w 192"/>
                  <a:gd name="T35" fmla="*/ 83 h 132"/>
                  <a:gd name="T36" fmla="*/ 25 w 192"/>
                  <a:gd name="T37" fmla="*/ 132 h 132"/>
                  <a:gd name="T38" fmla="*/ 27 w 192"/>
                  <a:gd name="T39" fmla="*/ 130 h 132"/>
                  <a:gd name="T40" fmla="*/ 36 w 192"/>
                  <a:gd name="T41" fmla="*/ 125 h 132"/>
                  <a:gd name="T42" fmla="*/ 47 w 192"/>
                  <a:gd name="T43" fmla="*/ 118 h 132"/>
                  <a:gd name="T44" fmla="*/ 60 w 192"/>
                  <a:gd name="T45" fmla="*/ 111 h 132"/>
                  <a:gd name="T46" fmla="*/ 75 w 192"/>
                  <a:gd name="T47" fmla="*/ 104 h 132"/>
                  <a:gd name="T48" fmla="*/ 91 w 192"/>
                  <a:gd name="T49" fmla="*/ 97 h 132"/>
                  <a:gd name="T50" fmla="*/ 106 w 192"/>
                  <a:gd name="T51" fmla="*/ 93 h 132"/>
                  <a:gd name="T52" fmla="*/ 119 w 192"/>
                  <a:gd name="T53" fmla="*/ 91 h 132"/>
                  <a:gd name="T54" fmla="*/ 183 w 192"/>
                  <a:gd name="T55" fmla="*/ 90 h 132"/>
                  <a:gd name="T56" fmla="*/ 184 w 192"/>
                  <a:gd name="T57" fmla="*/ 86 h 132"/>
                  <a:gd name="T58" fmla="*/ 188 w 192"/>
                  <a:gd name="T59" fmla="*/ 76 h 132"/>
                  <a:gd name="T60" fmla="*/ 192 w 192"/>
                  <a:gd name="T61" fmla="*/ 63 h 132"/>
                  <a:gd name="T62" fmla="*/ 188 w 192"/>
                  <a:gd name="T63" fmla="*/ 49 h 132"/>
                  <a:gd name="T64" fmla="*/ 186 w 192"/>
                  <a:gd name="T65" fmla="*/ 49 h 132"/>
                  <a:gd name="T66" fmla="*/ 179 w 192"/>
                  <a:gd name="T67" fmla="*/ 49 h 132"/>
                  <a:gd name="T68" fmla="*/ 168 w 192"/>
                  <a:gd name="T69" fmla="*/ 49 h 132"/>
                  <a:gd name="T70" fmla="*/ 155 w 192"/>
                  <a:gd name="T71" fmla="*/ 47 h 132"/>
                  <a:gd name="T72" fmla="*/ 142 w 192"/>
                  <a:gd name="T73" fmla="*/ 49 h 132"/>
                  <a:gd name="T74" fmla="*/ 131 w 192"/>
                  <a:gd name="T75" fmla="*/ 49 h 132"/>
                  <a:gd name="T76" fmla="*/ 120 w 192"/>
                  <a:gd name="T77" fmla="*/ 51 h 132"/>
                  <a:gd name="T78" fmla="*/ 115 w 192"/>
                  <a:gd name="T79" fmla="*/ 53 h 132"/>
                  <a:gd name="T80" fmla="*/ 117 w 192"/>
                  <a:gd name="T81" fmla="*/ 35 h 132"/>
                  <a:gd name="T82" fmla="*/ 119 w 192"/>
                  <a:gd name="T83" fmla="*/ 33 h 132"/>
                  <a:gd name="T84" fmla="*/ 122 w 192"/>
                  <a:gd name="T85" fmla="*/ 32 h 132"/>
                  <a:gd name="T86" fmla="*/ 128 w 192"/>
                  <a:gd name="T87" fmla="*/ 28 h 132"/>
                  <a:gd name="T88" fmla="*/ 137 w 192"/>
                  <a:gd name="T89" fmla="*/ 23 h 132"/>
                  <a:gd name="T90" fmla="*/ 144 w 192"/>
                  <a:gd name="T91" fmla="*/ 19 h 132"/>
                  <a:gd name="T92" fmla="*/ 153 w 192"/>
                  <a:gd name="T93" fmla="*/ 16 h 132"/>
                  <a:gd name="T94" fmla="*/ 163 w 192"/>
                  <a:gd name="T95" fmla="*/ 14 h 132"/>
                  <a:gd name="T96" fmla="*/ 172 w 192"/>
                  <a:gd name="T97" fmla="*/ 12 h 132"/>
                  <a:gd name="T98" fmla="*/ 175 w 192"/>
                  <a:gd name="T9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32">
                    <a:moveTo>
                      <a:pt x="175" y="0"/>
                    </a:moveTo>
                    <a:lnTo>
                      <a:pt x="172" y="0"/>
                    </a:lnTo>
                    <a:lnTo>
                      <a:pt x="163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17" y="2"/>
                    </a:lnTo>
                    <a:lnTo>
                      <a:pt x="97" y="5"/>
                    </a:lnTo>
                    <a:lnTo>
                      <a:pt x="80" y="10"/>
                    </a:lnTo>
                    <a:lnTo>
                      <a:pt x="64" y="18"/>
                    </a:lnTo>
                    <a:lnTo>
                      <a:pt x="62" y="19"/>
                    </a:lnTo>
                    <a:lnTo>
                      <a:pt x="54" y="23"/>
                    </a:lnTo>
                    <a:lnTo>
                      <a:pt x="45" y="28"/>
                    </a:lnTo>
                    <a:lnTo>
                      <a:pt x="34" y="35"/>
                    </a:lnTo>
                    <a:lnTo>
                      <a:pt x="23" y="44"/>
                    </a:lnTo>
                    <a:lnTo>
                      <a:pt x="14" y="51"/>
                    </a:lnTo>
                    <a:lnTo>
                      <a:pt x="5" y="60"/>
                    </a:lnTo>
                    <a:lnTo>
                      <a:pt x="1" y="67"/>
                    </a:lnTo>
                    <a:lnTo>
                      <a:pt x="0" y="83"/>
                    </a:lnTo>
                    <a:lnTo>
                      <a:pt x="25" y="132"/>
                    </a:lnTo>
                    <a:lnTo>
                      <a:pt x="27" y="130"/>
                    </a:lnTo>
                    <a:lnTo>
                      <a:pt x="36" y="125"/>
                    </a:lnTo>
                    <a:lnTo>
                      <a:pt x="47" y="118"/>
                    </a:lnTo>
                    <a:lnTo>
                      <a:pt x="60" y="111"/>
                    </a:lnTo>
                    <a:lnTo>
                      <a:pt x="75" y="104"/>
                    </a:lnTo>
                    <a:lnTo>
                      <a:pt x="91" y="97"/>
                    </a:lnTo>
                    <a:lnTo>
                      <a:pt x="106" y="93"/>
                    </a:lnTo>
                    <a:lnTo>
                      <a:pt x="119" y="91"/>
                    </a:lnTo>
                    <a:lnTo>
                      <a:pt x="183" y="90"/>
                    </a:lnTo>
                    <a:lnTo>
                      <a:pt x="184" y="86"/>
                    </a:lnTo>
                    <a:lnTo>
                      <a:pt x="188" y="76"/>
                    </a:lnTo>
                    <a:lnTo>
                      <a:pt x="192" y="63"/>
                    </a:lnTo>
                    <a:lnTo>
                      <a:pt x="188" y="49"/>
                    </a:lnTo>
                    <a:lnTo>
                      <a:pt x="186" y="49"/>
                    </a:lnTo>
                    <a:lnTo>
                      <a:pt x="179" y="49"/>
                    </a:lnTo>
                    <a:lnTo>
                      <a:pt x="168" y="49"/>
                    </a:lnTo>
                    <a:lnTo>
                      <a:pt x="155" y="47"/>
                    </a:lnTo>
                    <a:lnTo>
                      <a:pt x="142" y="49"/>
                    </a:lnTo>
                    <a:lnTo>
                      <a:pt x="131" y="49"/>
                    </a:lnTo>
                    <a:lnTo>
                      <a:pt x="120" y="51"/>
                    </a:lnTo>
                    <a:lnTo>
                      <a:pt x="115" y="53"/>
                    </a:lnTo>
                    <a:lnTo>
                      <a:pt x="117" y="35"/>
                    </a:lnTo>
                    <a:lnTo>
                      <a:pt x="119" y="33"/>
                    </a:lnTo>
                    <a:lnTo>
                      <a:pt x="122" y="32"/>
                    </a:lnTo>
                    <a:lnTo>
                      <a:pt x="128" y="28"/>
                    </a:lnTo>
                    <a:lnTo>
                      <a:pt x="137" y="23"/>
                    </a:lnTo>
                    <a:lnTo>
                      <a:pt x="144" y="19"/>
                    </a:lnTo>
                    <a:lnTo>
                      <a:pt x="153" y="16"/>
                    </a:lnTo>
                    <a:lnTo>
                      <a:pt x="163" y="14"/>
                    </a:lnTo>
                    <a:lnTo>
                      <a:pt x="172" y="1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2" name="Freeform 202"/>
              <p:cNvSpPr>
                <a:spLocks/>
              </p:cNvSpPr>
              <p:nvPr/>
            </p:nvSpPr>
            <p:spPr bwMode="auto">
              <a:xfrm>
                <a:off x="2181" y="399"/>
                <a:ext cx="113" cy="191"/>
              </a:xfrm>
              <a:custGeom>
                <a:avLst/>
                <a:gdLst>
                  <a:gd name="T0" fmla="*/ 115 w 236"/>
                  <a:gd name="T1" fmla="*/ 37 h 401"/>
                  <a:gd name="T2" fmla="*/ 119 w 236"/>
                  <a:gd name="T3" fmla="*/ 35 h 401"/>
                  <a:gd name="T4" fmla="*/ 130 w 236"/>
                  <a:gd name="T5" fmla="*/ 28 h 401"/>
                  <a:gd name="T6" fmla="*/ 144 w 236"/>
                  <a:gd name="T7" fmla="*/ 21 h 401"/>
                  <a:gd name="T8" fmla="*/ 163 w 236"/>
                  <a:gd name="T9" fmla="*/ 12 h 401"/>
                  <a:gd name="T10" fmla="*/ 183 w 236"/>
                  <a:gd name="T11" fmla="*/ 5 h 401"/>
                  <a:gd name="T12" fmla="*/ 203 w 236"/>
                  <a:gd name="T13" fmla="*/ 0 h 401"/>
                  <a:gd name="T14" fmla="*/ 221 w 236"/>
                  <a:gd name="T15" fmla="*/ 0 h 401"/>
                  <a:gd name="T16" fmla="*/ 236 w 236"/>
                  <a:gd name="T17" fmla="*/ 5 h 401"/>
                  <a:gd name="T18" fmla="*/ 236 w 236"/>
                  <a:gd name="T19" fmla="*/ 12 h 401"/>
                  <a:gd name="T20" fmla="*/ 232 w 236"/>
                  <a:gd name="T21" fmla="*/ 32 h 401"/>
                  <a:gd name="T22" fmla="*/ 229 w 236"/>
                  <a:gd name="T23" fmla="*/ 62 h 401"/>
                  <a:gd name="T24" fmla="*/ 223 w 236"/>
                  <a:gd name="T25" fmla="*/ 97 h 401"/>
                  <a:gd name="T26" fmla="*/ 214 w 236"/>
                  <a:gd name="T27" fmla="*/ 137 h 401"/>
                  <a:gd name="T28" fmla="*/ 205 w 236"/>
                  <a:gd name="T29" fmla="*/ 176 h 401"/>
                  <a:gd name="T30" fmla="*/ 192 w 236"/>
                  <a:gd name="T31" fmla="*/ 213 h 401"/>
                  <a:gd name="T32" fmla="*/ 177 w 236"/>
                  <a:gd name="T33" fmla="*/ 243 h 401"/>
                  <a:gd name="T34" fmla="*/ 154 w 236"/>
                  <a:gd name="T35" fmla="*/ 246 h 401"/>
                  <a:gd name="T36" fmla="*/ 154 w 236"/>
                  <a:gd name="T37" fmla="*/ 254 h 401"/>
                  <a:gd name="T38" fmla="*/ 157 w 236"/>
                  <a:gd name="T39" fmla="*/ 261 h 401"/>
                  <a:gd name="T40" fmla="*/ 168 w 236"/>
                  <a:gd name="T41" fmla="*/ 278 h 401"/>
                  <a:gd name="T42" fmla="*/ 177 w 236"/>
                  <a:gd name="T43" fmla="*/ 299 h 401"/>
                  <a:gd name="T44" fmla="*/ 179 w 236"/>
                  <a:gd name="T45" fmla="*/ 320 h 401"/>
                  <a:gd name="T46" fmla="*/ 68 w 236"/>
                  <a:gd name="T47" fmla="*/ 320 h 401"/>
                  <a:gd name="T48" fmla="*/ 42 w 236"/>
                  <a:gd name="T49" fmla="*/ 401 h 401"/>
                  <a:gd name="T50" fmla="*/ 38 w 236"/>
                  <a:gd name="T51" fmla="*/ 396 h 401"/>
                  <a:gd name="T52" fmla="*/ 46 w 236"/>
                  <a:gd name="T53" fmla="*/ 306 h 401"/>
                  <a:gd name="T54" fmla="*/ 33 w 236"/>
                  <a:gd name="T55" fmla="*/ 298 h 401"/>
                  <a:gd name="T56" fmla="*/ 29 w 236"/>
                  <a:gd name="T57" fmla="*/ 308 h 401"/>
                  <a:gd name="T58" fmla="*/ 0 w 236"/>
                  <a:gd name="T59" fmla="*/ 308 h 401"/>
                  <a:gd name="T60" fmla="*/ 2 w 236"/>
                  <a:gd name="T61" fmla="*/ 303 h 401"/>
                  <a:gd name="T62" fmla="*/ 7 w 236"/>
                  <a:gd name="T63" fmla="*/ 290 h 401"/>
                  <a:gd name="T64" fmla="*/ 14 w 236"/>
                  <a:gd name="T65" fmla="*/ 278 h 401"/>
                  <a:gd name="T66" fmla="*/ 20 w 236"/>
                  <a:gd name="T67" fmla="*/ 269 h 401"/>
                  <a:gd name="T68" fmla="*/ 62 w 236"/>
                  <a:gd name="T69" fmla="*/ 246 h 401"/>
                  <a:gd name="T70" fmla="*/ 115 w 236"/>
                  <a:gd name="T71" fmla="*/ 3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401">
                    <a:moveTo>
                      <a:pt x="115" y="37"/>
                    </a:moveTo>
                    <a:lnTo>
                      <a:pt x="119" y="35"/>
                    </a:lnTo>
                    <a:lnTo>
                      <a:pt x="130" y="28"/>
                    </a:lnTo>
                    <a:lnTo>
                      <a:pt x="144" y="21"/>
                    </a:lnTo>
                    <a:lnTo>
                      <a:pt x="163" y="12"/>
                    </a:lnTo>
                    <a:lnTo>
                      <a:pt x="183" y="5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6" y="5"/>
                    </a:lnTo>
                    <a:lnTo>
                      <a:pt x="236" y="12"/>
                    </a:lnTo>
                    <a:lnTo>
                      <a:pt x="232" y="32"/>
                    </a:lnTo>
                    <a:lnTo>
                      <a:pt x="229" y="62"/>
                    </a:lnTo>
                    <a:lnTo>
                      <a:pt x="223" y="97"/>
                    </a:lnTo>
                    <a:lnTo>
                      <a:pt x="214" y="137"/>
                    </a:lnTo>
                    <a:lnTo>
                      <a:pt x="205" y="176"/>
                    </a:lnTo>
                    <a:lnTo>
                      <a:pt x="192" y="213"/>
                    </a:lnTo>
                    <a:lnTo>
                      <a:pt x="177" y="243"/>
                    </a:lnTo>
                    <a:lnTo>
                      <a:pt x="154" y="246"/>
                    </a:lnTo>
                    <a:lnTo>
                      <a:pt x="154" y="254"/>
                    </a:lnTo>
                    <a:lnTo>
                      <a:pt x="157" y="261"/>
                    </a:lnTo>
                    <a:lnTo>
                      <a:pt x="168" y="278"/>
                    </a:lnTo>
                    <a:lnTo>
                      <a:pt x="177" y="299"/>
                    </a:lnTo>
                    <a:lnTo>
                      <a:pt x="179" y="320"/>
                    </a:lnTo>
                    <a:lnTo>
                      <a:pt x="68" y="320"/>
                    </a:lnTo>
                    <a:lnTo>
                      <a:pt x="42" y="401"/>
                    </a:lnTo>
                    <a:lnTo>
                      <a:pt x="38" y="396"/>
                    </a:lnTo>
                    <a:lnTo>
                      <a:pt x="46" y="306"/>
                    </a:lnTo>
                    <a:lnTo>
                      <a:pt x="33" y="298"/>
                    </a:lnTo>
                    <a:lnTo>
                      <a:pt x="29" y="308"/>
                    </a:lnTo>
                    <a:lnTo>
                      <a:pt x="0" y="308"/>
                    </a:lnTo>
                    <a:lnTo>
                      <a:pt x="2" y="303"/>
                    </a:lnTo>
                    <a:lnTo>
                      <a:pt x="7" y="290"/>
                    </a:lnTo>
                    <a:lnTo>
                      <a:pt x="14" y="278"/>
                    </a:lnTo>
                    <a:lnTo>
                      <a:pt x="20" y="269"/>
                    </a:lnTo>
                    <a:lnTo>
                      <a:pt x="62" y="246"/>
                    </a:lnTo>
                    <a:lnTo>
                      <a:pt x="115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93" name="Group 203"/>
            <p:cNvGrpSpPr>
              <a:grpSpLocks/>
            </p:cNvGrpSpPr>
            <p:nvPr/>
          </p:nvGrpSpPr>
          <p:grpSpPr bwMode="auto">
            <a:xfrm>
              <a:off x="5385544" y="5270649"/>
              <a:ext cx="1290638" cy="1182687"/>
              <a:chOff x="88" y="977"/>
              <a:chExt cx="813" cy="745"/>
            </a:xfrm>
          </p:grpSpPr>
          <p:sp>
            <p:nvSpPr>
              <p:cNvPr id="194" name="Freeform 204"/>
              <p:cNvSpPr>
                <a:spLocks/>
              </p:cNvSpPr>
              <p:nvPr/>
            </p:nvSpPr>
            <p:spPr bwMode="auto">
              <a:xfrm>
                <a:off x="88" y="977"/>
                <a:ext cx="813" cy="745"/>
              </a:xfrm>
              <a:custGeom>
                <a:avLst/>
                <a:gdLst>
                  <a:gd name="T0" fmla="*/ 89 w 1708"/>
                  <a:gd name="T1" fmla="*/ 723 h 781"/>
                  <a:gd name="T2" fmla="*/ 286 w 1708"/>
                  <a:gd name="T3" fmla="*/ 308 h 781"/>
                  <a:gd name="T4" fmla="*/ 318 w 1708"/>
                  <a:gd name="T5" fmla="*/ 301 h 781"/>
                  <a:gd name="T6" fmla="*/ 393 w 1708"/>
                  <a:gd name="T7" fmla="*/ 289 h 781"/>
                  <a:gd name="T8" fmla="*/ 484 w 1708"/>
                  <a:gd name="T9" fmla="*/ 276 h 781"/>
                  <a:gd name="T10" fmla="*/ 565 w 1708"/>
                  <a:gd name="T11" fmla="*/ 271 h 781"/>
                  <a:gd name="T12" fmla="*/ 634 w 1708"/>
                  <a:gd name="T13" fmla="*/ 248 h 781"/>
                  <a:gd name="T14" fmla="*/ 616 w 1708"/>
                  <a:gd name="T15" fmla="*/ 238 h 781"/>
                  <a:gd name="T16" fmla="*/ 678 w 1708"/>
                  <a:gd name="T17" fmla="*/ 92 h 781"/>
                  <a:gd name="T18" fmla="*/ 711 w 1708"/>
                  <a:gd name="T19" fmla="*/ 40 h 781"/>
                  <a:gd name="T20" fmla="*/ 775 w 1708"/>
                  <a:gd name="T21" fmla="*/ 0 h 781"/>
                  <a:gd name="T22" fmla="*/ 800 w 1708"/>
                  <a:gd name="T23" fmla="*/ 0 h 781"/>
                  <a:gd name="T24" fmla="*/ 844 w 1708"/>
                  <a:gd name="T25" fmla="*/ 1 h 781"/>
                  <a:gd name="T26" fmla="*/ 897 w 1708"/>
                  <a:gd name="T27" fmla="*/ 7 h 781"/>
                  <a:gd name="T28" fmla="*/ 927 w 1708"/>
                  <a:gd name="T29" fmla="*/ 11 h 781"/>
                  <a:gd name="T30" fmla="*/ 947 w 1708"/>
                  <a:gd name="T31" fmla="*/ 8 h 781"/>
                  <a:gd name="T32" fmla="*/ 980 w 1708"/>
                  <a:gd name="T33" fmla="*/ 10 h 781"/>
                  <a:gd name="T34" fmla="*/ 1016 w 1708"/>
                  <a:gd name="T35" fmla="*/ 28 h 781"/>
                  <a:gd name="T36" fmla="*/ 1035 w 1708"/>
                  <a:gd name="T37" fmla="*/ 48 h 781"/>
                  <a:gd name="T38" fmla="*/ 1057 w 1708"/>
                  <a:gd name="T39" fmla="*/ 60 h 781"/>
                  <a:gd name="T40" fmla="*/ 1081 w 1708"/>
                  <a:gd name="T41" fmla="*/ 82 h 781"/>
                  <a:gd name="T42" fmla="*/ 1087 w 1708"/>
                  <a:gd name="T43" fmla="*/ 112 h 781"/>
                  <a:gd name="T44" fmla="*/ 956 w 1708"/>
                  <a:gd name="T45" fmla="*/ 223 h 781"/>
                  <a:gd name="T46" fmla="*/ 933 w 1708"/>
                  <a:gd name="T47" fmla="*/ 238 h 781"/>
                  <a:gd name="T48" fmla="*/ 952 w 1708"/>
                  <a:gd name="T49" fmla="*/ 296 h 781"/>
                  <a:gd name="T50" fmla="*/ 1144 w 1708"/>
                  <a:gd name="T51" fmla="*/ 378 h 781"/>
                  <a:gd name="T52" fmla="*/ 1166 w 1708"/>
                  <a:gd name="T53" fmla="*/ 398 h 781"/>
                  <a:gd name="T54" fmla="*/ 1215 w 1708"/>
                  <a:gd name="T55" fmla="*/ 441 h 781"/>
                  <a:gd name="T56" fmla="*/ 1269 w 1708"/>
                  <a:gd name="T57" fmla="*/ 484 h 781"/>
                  <a:gd name="T58" fmla="*/ 1302 w 1708"/>
                  <a:gd name="T59" fmla="*/ 504 h 781"/>
                  <a:gd name="T60" fmla="*/ 1453 w 1708"/>
                  <a:gd name="T61" fmla="*/ 526 h 781"/>
                  <a:gd name="T62" fmla="*/ 1532 w 1708"/>
                  <a:gd name="T63" fmla="*/ 447 h 781"/>
                  <a:gd name="T64" fmla="*/ 1575 w 1708"/>
                  <a:gd name="T65" fmla="*/ 424 h 781"/>
                  <a:gd name="T66" fmla="*/ 1595 w 1708"/>
                  <a:gd name="T67" fmla="*/ 444 h 781"/>
                  <a:gd name="T68" fmla="*/ 1656 w 1708"/>
                  <a:gd name="T69" fmla="*/ 399 h 781"/>
                  <a:gd name="T70" fmla="*/ 1708 w 1708"/>
                  <a:gd name="T71" fmla="*/ 441 h 781"/>
                  <a:gd name="T72" fmla="*/ 1652 w 1708"/>
                  <a:gd name="T73" fmla="*/ 532 h 781"/>
                  <a:gd name="T74" fmla="*/ 1419 w 1708"/>
                  <a:gd name="T75" fmla="*/ 680 h 781"/>
                  <a:gd name="T76" fmla="*/ 1354 w 1708"/>
                  <a:gd name="T77" fmla="*/ 698 h 781"/>
                  <a:gd name="T78" fmla="*/ 1255 w 1708"/>
                  <a:gd name="T79" fmla="*/ 696 h 781"/>
                  <a:gd name="T80" fmla="*/ 1247 w 1708"/>
                  <a:gd name="T81" fmla="*/ 698 h 781"/>
                  <a:gd name="T82" fmla="*/ 1227 w 1708"/>
                  <a:gd name="T83" fmla="*/ 700 h 781"/>
                  <a:gd name="T84" fmla="*/ 1200 w 1708"/>
                  <a:gd name="T85" fmla="*/ 701 h 781"/>
                  <a:gd name="T86" fmla="*/ 1168 w 1708"/>
                  <a:gd name="T87" fmla="*/ 696 h 781"/>
                  <a:gd name="T88" fmla="*/ 1142 w 1708"/>
                  <a:gd name="T89" fmla="*/ 663 h 781"/>
                  <a:gd name="T90" fmla="*/ 1099 w 1708"/>
                  <a:gd name="T91" fmla="*/ 639 h 781"/>
                  <a:gd name="T92" fmla="*/ 1035 w 1708"/>
                  <a:gd name="T93" fmla="*/ 604 h 781"/>
                  <a:gd name="T94" fmla="*/ 988 w 1708"/>
                  <a:gd name="T95" fmla="*/ 574 h 781"/>
                  <a:gd name="T96" fmla="*/ 974 w 1708"/>
                  <a:gd name="T97" fmla="*/ 571 h 781"/>
                  <a:gd name="T98" fmla="*/ 958 w 1708"/>
                  <a:gd name="T99" fmla="*/ 614 h 781"/>
                  <a:gd name="T100" fmla="*/ 937 w 1708"/>
                  <a:gd name="T101" fmla="*/ 673 h 781"/>
                  <a:gd name="T102" fmla="*/ 919 w 1708"/>
                  <a:gd name="T103" fmla="*/ 720 h 781"/>
                  <a:gd name="T104" fmla="*/ 913 w 1708"/>
                  <a:gd name="T105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08" h="781">
                    <a:moveTo>
                      <a:pt x="83" y="781"/>
                    </a:moveTo>
                    <a:lnTo>
                      <a:pt x="89" y="723"/>
                    </a:lnTo>
                    <a:lnTo>
                      <a:pt x="0" y="575"/>
                    </a:lnTo>
                    <a:lnTo>
                      <a:pt x="286" y="308"/>
                    </a:lnTo>
                    <a:lnTo>
                      <a:pt x="294" y="306"/>
                    </a:lnTo>
                    <a:lnTo>
                      <a:pt x="318" y="301"/>
                    </a:lnTo>
                    <a:lnTo>
                      <a:pt x="352" y="296"/>
                    </a:lnTo>
                    <a:lnTo>
                      <a:pt x="393" y="289"/>
                    </a:lnTo>
                    <a:lnTo>
                      <a:pt x="438" y="282"/>
                    </a:lnTo>
                    <a:lnTo>
                      <a:pt x="484" y="276"/>
                    </a:lnTo>
                    <a:lnTo>
                      <a:pt x="527" y="272"/>
                    </a:lnTo>
                    <a:lnTo>
                      <a:pt x="565" y="271"/>
                    </a:lnTo>
                    <a:lnTo>
                      <a:pt x="620" y="253"/>
                    </a:lnTo>
                    <a:lnTo>
                      <a:pt x="634" y="248"/>
                    </a:lnTo>
                    <a:lnTo>
                      <a:pt x="634" y="238"/>
                    </a:lnTo>
                    <a:lnTo>
                      <a:pt x="616" y="238"/>
                    </a:lnTo>
                    <a:lnTo>
                      <a:pt x="610" y="210"/>
                    </a:lnTo>
                    <a:lnTo>
                      <a:pt x="678" y="92"/>
                    </a:lnTo>
                    <a:lnTo>
                      <a:pt x="701" y="82"/>
                    </a:lnTo>
                    <a:lnTo>
                      <a:pt x="711" y="40"/>
                    </a:lnTo>
                    <a:lnTo>
                      <a:pt x="771" y="0"/>
                    </a:lnTo>
                    <a:lnTo>
                      <a:pt x="775" y="0"/>
                    </a:lnTo>
                    <a:lnTo>
                      <a:pt x="784" y="0"/>
                    </a:lnTo>
                    <a:lnTo>
                      <a:pt x="800" y="0"/>
                    </a:lnTo>
                    <a:lnTo>
                      <a:pt x="820" y="0"/>
                    </a:lnTo>
                    <a:lnTo>
                      <a:pt x="844" y="1"/>
                    </a:lnTo>
                    <a:lnTo>
                      <a:pt x="869" y="3"/>
                    </a:lnTo>
                    <a:lnTo>
                      <a:pt x="897" y="7"/>
                    </a:lnTo>
                    <a:lnTo>
                      <a:pt x="923" y="12"/>
                    </a:lnTo>
                    <a:lnTo>
                      <a:pt x="927" y="11"/>
                    </a:lnTo>
                    <a:lnTo>
                      <a:pt x="935" y="9"/>
                    </a:lnTo>
                    <a:lnTo>
                      <a:pt x="947" y="8"/>
                    </a:lnTo>
                    <a:lnTo>
                      <a:pt x="962" y="7"/>
                    </a:lnTo>
                    <a:lnTo>
                      <a:pt x="980" y="10"/>
                    </a:lnTo>
                    <a:lnTo>
                      <a:pt x="998" y="16"/>
                    </a:lnTo>
                    <a:lnTo>
                      <a:pt x="1016" y="28"/>
                    </a:lnTo>
                    <a:lnTo>
                      <a:pt x="1032" y="46"/>
                    </a:lnTo>
                    <a:lnTo>
                      <a:pt x="1035" y="48"/>
                    </a:lnTo>
                    <a:lnTo>
                      <a:pt x="1043" y="52"/>
                    </a:lnTo>
                    <a:lnTo>
                      <a:pt x="1057" y="60"/>
                    </a:lnTo>
                    <a:lnTo>
                      <a:pt x="1069" y="70"/>
                    </a:lnTo>
                    <a:lnTo>
                      <a:pt x="1081" y="82"/>
                    </a:lnTo>
                    <a:lnTo>
                      <a:pt x="1087" y="96"/>
                    </a:lnTo>
                    <a:lnTo>
                      <a:pt x="1087" y="112"/>
                    </a:lnTo>
                    <a:lnTo>
                      <a:pt x="1079" y="130"/>
                    </a:lnTo>
                    <a:lnTo>
                      <a:pt x="956" y="223"/>
                    </a:lnTo>
                    <a:lnTo>
                      <a:pt x="943" y="226"/>
                    </a:lnTo>
                    <a:lnTo>
                      <a:pt x="933" y="238"/>
                    </a:lnTo>
                    <a:lnTo>
                      <a:pt x="939" y="246"/>
                    </a:lnTo>
                    <a:lnTo>
                      <a:pt x="952" y="296"/>
                    </a:lnTo>
                    <a:lnTo>
                      <a:pt x="1130" y="321"/>
                    </a:lnTo>
                    <a:lnTo>
                      <a:pt x="1144" y="378"/>
                    </a:lnTo>
                    <a:lnTo>
                      <a:pt x="1150" y="383"/>
                    </a:lnTo>
                    <a:lnTo>
                      <a:pt x="1166" y="398"/>
                    </a:lnTo>
                    <a:lnTo>
                      <a:pt x="1190" y="418"/>
                    </a:lnTo>
                    <a:lnTo>
                      <a:pt x="1215" y="441"/>
                    </a:lnTo>
                    <a:lnTo>
                      <a:pt x="1243" y="464"/>
                    </a:lnTo>
                    <a:lnTo>
                      <a:pt x="1269" y="484"/>
                    </a:lnTo>
                    <a:lnTo>
                      <a:pt x="1290" y="499"/>
                    </a:lnTo>
                    <a:lnTo>
                      <a:pt x="1302" y="504"/>
                    </a:lnTo>
                    <a:lnTo>
                      <a:pt x="1401" y="502"/>
                    </a:lnTo>
                    <a:lnTo>
                      <a:pt x="1453" y="526"/>
                    </a:lnTo>
                    <a:lnTo>
                      <a:pt x="1528" y="482"/>
                    </a:lnTo>
                    <a:lnTo>
                      <a:pt x="1532" y="447"/>
                    </a:lnTo>
                    <a:lnTo>
                      <a:pt x="1555" y="424"/>
                    </a:lnTo>
                    <a:lnTo>
                      <a:pt x="1575" y="424"/>
                    </a:lnTo>
                    <a:lnTo>
                      <a:pt x="1581" y="436"/>
                    </a:lnTo>
                    <a:lnTo>
                      <a:pt x="1595" y="444"/>
                    </a:lnTo>
                    <a:lnTo>
                      <a:pt x="1632" y="401"/>
                    </a:lnTo>
                    <a:lnTo>
                      <a:pt x="1656" y="399"/>
                    </a:lnTo>
                    <a:lnTo>
                      <a:pt x="1680" y="412"/>
                    </a:lnTo>
                    <a:lnTo>
                      <a:pt x="1708" y="441"/>
                    </a:lnTo>
                    <a:lnTo>
                      <a:pt x="1708" y="474"/>
                    </a:lnTo>
                    <a:lnTo>
                      <a:pt x="1652" y="532"/>
                    </a:lnTo>
                    <a:lnTo>
                      <a:pt x="1466" y="635"/>
                    </a:lnTo>
                    <a:lnTo>
                      <a:pt x="1419" y="680"/>
                    </a:lnTo>
                    <a:lnTo>
                      <a:pt x="1372" y="680"/>
                    </a:lnTo>
                    <a:lnTo>
                      <a:pt x="1354" y="698"/>
                    </a:lnTo>
                    <a:lnTo>
                      <a:pt x="1287" y="688"/>
                    </a:lnTo>
                    <a:lnTo>
                      <a:pt x="1255" y="696"/>
                    </a:lnTo>
                    <a:lnTo>
                      <a:pt x="1253" y="696"/>
                    </a:lnTo>
                    <a:lnTo>
                      <a:pt x="1247" y="698"/>
                    </a:lnTo>
                    <a:lnTo>
                      <a:pt x="1239" y="699"/>
                    </a:lnTo>
                    <a:lnTo>
                      <a:pt x="1227" y="700"/>
                    </a:lnTo>
                    <a:lnTo>
                      <a:pt x="1215" y="701"/>
                    </a:lnTo>
                    <a:lnTo>
                      <a:pt x="1200" y="701"/>
                    </a:lnTo>
                    <a:lnTo>
                      <a:pt x="1184" y="699"/>
                    </a:lnTo>
                    <a:lnTo>
                      <a:pt x="1168" y="696"/>
                    </a:lnTo>
                    <a:lnTo>
                      <a:pt x="1150" y="667"/>
                    </a:lnTo>
                    <a:lnTo>
                      <a:pt x="1142" y="663"/>
                    </a:lnTo>
                    <a:lnTo>
                      <a:pt x="1124" y="654"/>
                    </a:lnTo>
                    <a:lnTo>
                      <a:pt x="1099" y="639"/>
                    </a:lnTo>
                    <a:lnTo>
                      <a:pt x="1067" y="622"/>
                    </a:lnTo>
                    <a:lnTo>
                      <a:pt x="1035" y="604"/>
                    </a:lnTo>
                    <a:lnTo>
                      <a:pt x="1008" y="587"/>
                    </a:lnTo>
                    <a:lnTo>
                      <a:pt x="988" y="574"/>
                    </a:lnTo>
                    <a:lnTo>
                      <a:pt x="976" y="564"/>
                    </a:lnTo>
                    <a:lnTo>
                      <a:pt x="974" y="571"/>
                    </a:lnTo>
                    <a:lnTo>
                      <a:pt x="966" y="589"/>
                    </a:lnTo>
                    <a:lnTo>
                      <a:pt x="958" y="614"/>
                    </a:lnTo>
                    <a:lnTo>
                      <a:pt x="947" y="642"/>
                    </a:lnTo>
                    <a:lnTo>
                      <a:pt x="937" y="673"/>
                    </a:lnTo>
                    <a:lnTo>
                      <a:pt x="927" y="699"/>
                    </a:lnTo>
                    <a:lnTo>
                      <a:pt x="919" y="720"/>
                    </a:lnTo>
                    <a:lnTo>
                      <a:pt x="915" y="731"/>
                    </a:lnTo>
                    <a:lnTo>
                      <a:pt x="913" y="781"/>
                    </a:lnTo>
                    <a:lnTo>
                      <a:pt x="83" y="78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" name="Freeform 205"/>
              <p:cNvSpPr>
                <a:spLocks/>
              </p:cNvSpPr>
              <p:nvPr/>
            </p:nvSpPr>
            <p:spPr bwMode="auto">
              <a:xfrm>
                <a:off x="390" y="1058"/>
                <a:ext cx="73" cy="138"/>
              </a:xfrm>
              <a:custGeom>
                <a:avLst/>
                <a:gdLst>
                  <a:gd name="T0" fmla="*/ 89 w 154"/>
                  <a:gd name="T1" fmla="*/ 0 h 144"/>
                  <a:gd name="T2" fmla="*/ 89 w 154"/>
                  <a:gd name="T3" fmla="*/ 4 h 144"/>
                  <a:gd name="T4" fmla="*/ 89 w 154"/>
                  <a:gd name="T5" fmla="*/ 13 h 144"/>
                  <a:gd name="T6" fmla="*/ 83 w 154"/>
                  <a:gd name="T7" fmla="*/ 28 h 144"/>
                  <a:gd name="T8" fmla="*/ 73 w 154"/>
                  <a:gd name="T9" fmla="*/ 46 h 144"/>
                  <a:gd name="T10" fmla="*/ 73 w 154"/>
                  <a:gd name="T11" fmla="*/ 53 h 144"/>
                  <a:gd name="T12" fmla="*/ 93 w 154"/>
                  <a:gd name="T13" fmla="*/ 48 h 144"/>
                  <a:gd name="T14" fmla="*/ 111 w 154"/>
                  <a:gd name="T15" fmla="*/ 38 h 144"/>
                  <a:gd name="T16" fmla="*/ 137 w 154"/>
                  <a:gd name="T17" fmla="*/ 22 h 144"/>
                  <a:gd name="T18" fmla="*/ 154 w 154"/>
                  <a:gd name="T19" fmla="*/ 21 h 144"/>
                  <a:gd name="T20" fmla="*/ 152 w 154"/>
                  <a:gd name="T21" fmla="*/ 27 h 144"/>
                  <a:gd name="T22" fmla="*/ 147 w 154"/>
                  <a:gd name="T23" fmla="*/ 41 h 144"/>
                  <a:gd name="T24" fmla="*/ 135 w 154"/>
                  <a:gd name="T25" fmla="*/ 58 h 144"/>
                  <a:gd name="T26" fmla="*/ 121 w 154"/>
                  <a:gd name="T27" fmla="*/ 71 h 144"/>
                  <a:gd name="T28" fmla="*/ 105 w 154"/>
                  <a:gd name="T29" fmla="*/ 74 h 144"/>
                  <a:gd name="T30" fmla="*/ 95 w 154"/>
                  <a:gd name="T31" fmla="*/ 98 h 144"/>
                  <a:gd name="T32" fmla="*/ 28 w 154"/>
                  <a:gd name="T33" fmla="*/ 142 h 144"/>
                  <a:gd name="T34" fmla="*/ 0 w 154"/>
                  <a:gd name="T35" fmla="*/ 144 h 144"/>
                  <a:gd name="T36" fmla="*/ 4 w 154"/>
                  <a:gd name="T37" fmla="*/ 117 h 144"/>
                  <a:gd name="T38" fmla="*/ 6 w 154"/>
                  <a:gd name="T39" fmla="*/ 112 h 144"/>
                  <a:gd name="T40" fmla="*/ 14 w 154"/>
                  <a:gd name="T41" fmla="*/ 100 h 144"/>
                  <a:gd name="T42" fmla="*/ 26 w 154"/>
                  <a:gd name="T43" fmla="*/ 82 h 144"/>
                  <a:gd name="T44" fmla="*/ 40 w 154"/>
                  <a:gd name="T45" fmla="*/ 61 h 144"/>
                  <a:gd name="T46" fmla="*/ 54 w 154"/>
                  <a:gd name="T47" fmla="*/ 40 h 144"/>
                  <a:gd name="T48" fmla="*/ 67 w 154"/>
                  <a:gd name="T49" fmla="*/ 21 h 144"/>
                  <a:gd name="T50" fmla="*/ 81 w 154"/>
                  <a:gd name="T51" fmla="*/ 7 h 144"/>
                  <a:gd name="T52" fmla="*/ 89 w 154"/>
                  <a:gd name="T5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4">
                    <a:moveTo>
                      <a:pt x="89" y="0"/>
                    </a:moveTo>
                    <a:lnTo>
                      <a:pt x="89" y="4"/>
                    </a:lnTo>
                    <a:lnTo>
                      <a:pt x="89" y="13"/>
                    </a:lnTo>
                    <a:lnTo>
                      <a:pt x="83" y="28"/>
                    </a:lnTo>
                    <a:lnTo>
                      <a:pt x="73" y="46"/>
                    </a:lnTo>
                    <a:lnTo>
                      <a:pt x="73" y="53"/>
                    </a:lnTo>
                    <a:lnTo>
                      <a:pt x="93" y="48"/>
                    </a:lnTo>
                    <a:lnTo>
                      <a:pt x="111" y="38"/>
                    </a:lnTo>
                    <a:lnTo>
                      <a:pt x="137" y="22"/>
                    </a:lnTo>
                    <a:lnTo>
                      <a:pt x="154" y="21"/>
                    </a:lnTo>
                    <a:lnTo>
                      <a:pt x="152" y="27"/>
                    </a:lnTo>
                    <a:lnTo>
                      <a:pt x="147" y="41"/>
                    </a:lnTo>
                    <a:lnTo>
                      <a:pt x="135" y="58"/>
                    </a:lnTo>
                    <a:lnTo>
                      <a:pt x="121" y="71"/>
                    </a:lnTo>
                    <a:lnTo>
                      <a:pt x="105" y="74"/>
                    </a:lnTo>
                    <a:lnTo>
                      <a:pt x="95" y="98"/>
                    </a:lnTo>
                    <a:lnTo>
                      <a:pt x="28" y="142"/>
                    </a:lnTo>
                    <a:lnTo>
                      <a:pt x="0" y="144"/>
                    </a:lnTo>
                    <a:lnTo>
                      <a:pt x="4" y="117"/>
                    </a:lnTo>
                    <a:lnTo>
                      <a:pt x="6" y="112"/>
                    </a:lnTo>
                    <a:lnTo>
                      <a:pt x="14" y="100"/>
                    </a:lnTo>
                    <a:lnTo>
                      <a:pt x="26" y="82"/>
                    </a:lnTo>
                    <a:lnTo>
                      <a:pt x="40" y="61"/>
                    </a:lnTo>
                    <a:lnTo>
                      <a:pt x="54" y="40"/>
                    </a:lnTo>
                    <a:lnTo>
                      <a:pt x="67" y="21"/>
                    </a:lnTo>
                    <a:lnTo>
                      <a:pt x="81" y="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" name="Freeform 206"/>
              <p:cNvSpPr>
                <a:spLocks/>
              </p:cNvSpPr>
              <p:nvPr/>
            </p:nvSpPr>
            <p:spPr bwMode="auto">
              <a:xfrm>
                <a:off x="430" y="1172"/>
                <a:ext cx="101" cy="34"/>
              </a:xfrm>
              <a:custGeom>
                <a:avLst/>
                <a:gdLst>
                  <a:gd name="T0" fmla="*/ 38 w 212"/>
                  <a:gd name="T1" fmla="*/ 6 h 36"/>
                  <a:gd name="T2" fmla="*/ 0 w 212"/>
                  <a:gd name="T3" fmla="*/ 30 h 36"/>
                  <a:gd name="T4" fmla="*/ 6 w 212"/>
                  <a:gd name="T5" fmla="*/ 30 h 36"/>
                  <a:gd name="T6" fmla="*/ 24 w 212"/>
                  <a:gd name="T7" fmla="*/ 30 h 36"/>
                  <a:gd name="T8" fmla="*/ 50 w 212"/>
                  <a:gd name="T9" fmla="*/ 30 h 36"/>
                  <a:gd name="T10" fmla="*/ 81 w 212"/>
                  <a:gd name="T11" fmla="*/ 30 h 36"/>
                  <a:gd name="T12" fmla="*/ 113 w 212"/>
                  <a:gd name="T13" fmla="*/ 31 h 36"/>
                  <a:gd name="T14" fmla="*/ 147 w 212"/>
                  <a:gd name="T15" fmla="*/ 32 h 36"/>
                  <a:gd name="T16" fmla="*/ 176 w 212"/>
                  <a:gd name="T17" fmla="*/ 33 h 36"/>
                  <a:gd name="T18" fmla="*/ 198 w 212"/>
                  <a:gd name="T19" fmla="*/ 36 h 36"/>
                  <a:gd name="T20" fmla="*/ 212 w 212"/>
                  <a:gd name="T21" fmla="*/ 16 h 36"/>
                  <a:gd name="T22" fmla="*/ 208 w 212"/>
                  <a:gd name="T23" fmla="*/ 15 h 36"/>
                  <a:gd name="T24" fmla="*/ 196 w 212"/>
                  <a:gd name="T25" fmla="*/ 14 h 36"/>
                  <a:gd name="T26" fmla="*/ 180 w 212"/>
                  <a:gd name="T27" fmla="*/ 11 h 36"/>
                  <a:gd name="T28" fmla="*/ 160 w 212"/>
                  <a:gd name="T29" fmla="*/ 8 h 36"/>
                  <a:gd name="T30" fmla="*/ 139 w 212"/>
                  <a:gd name="T31" fmla="*/ 6 h 36"/>
                  <a:gd name="T32" fmla="*/ 115 w 212"/>
                  <a:gd name="T33" fmla="*/ 3 h 36"/>
                  <a:gd name="T34" fmla="*/ 95 w 212"/>
                  <a:gd name="T35" fmla="*/ 1 h 36"/>
                  <a:gd name="T36" fmla="*/ 79 w 212"/>
                  <a:gd name="T37" fmla="*/ 0 h 36"/>
                  <a:gd name="T38" fmla="*/ 38 w 212"/>
                  <a:gd name="T3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36">
                    <a:moveTo>
                      <a:pt x="38" y="6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24" y="30"/>
                    </a:lnTo>
                    <a:lnTo>
                      <a:pt x="50" y="30"/>
                    </a:lnTo>
                    <a:lnTo>
                      <a:pt x="81" y="30"/>
                    </a:lnTo>
                    <a:lnTo>
                      <a:pt x="113" y="31"/>
                    </a:lnTo>
                    <a:lnTo>
                      <a:pt x="147" y="32"/>
                    </a:lnTo>
                    <a:lnTo>
                      <a:pt x="176" y="33"/>
                    </a:lnTo>
                    <a:lnTo>
                      <a:pt x="198" y="36"/>
                    </a:lnTo>
                    <a:lnTo>
                      <a:pt x="212" y="16"/>
                    </a:lnTo>
                    <a:lnTo>
                      <a:pt x="208" y="15"/>
                    </a:lnTo>
                    <a:lnTo>
                      <a:pt x="196" y="14"/>
                    </a:lnTo>
                    <a:lnTo>
                      <a:pt x="180" y="11"/>
                    </a:lnTo>
                    <a:lnTo>
                      <a:pt x="160" y="8"/>
                    </a:lnTo>
                    <a:lnTo>
                      <a:pt x="139" y="6"/>
                    </a:lnTo>
                    <a:lnTo>
                      <a:pt x="115" y="3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" name="Freeform 207"/>
              <p:cNvSpPr>
                <a:spLocks/>
              </p:cNvSpPr>
              <p:nvPr/>
            </p:nvSpPr>
            <p:spPr bwMode="auto">
              <a:xfrm>
                <a:off x="371" y="1211"/>
                <a:ext cx="152" cy="41"/>
              </a:xfrm>
              <a:custGeom>
                <a:avLst/>
                <a:gdLst>
                  <a:gd name="T0" fmla="*/ 63 w 320"/>
                  <a:gd name="T1" fmla="*/ 4 h 43"/>
                  <a:gd name="T2" fmla="*/ 0 w 320"/>
                  <a:gd name="T3" fmla="*/ 29 h 43"/>
                  <a:gd name="T4" fmla="*/ 4 w 320"/>
                  <a:gd name="T5" fmla="*/ 29 h 43"/>
                  <a:gd name="T6" fmla="*/ 12 w 320"/>
                  <a:gd name="T7" fmla="*/ 29 h 43"/>
                  <a:gd name="T8" fmla="*/ 25 w 320"/>
                  <a:gd name="T9" fmla="*/ 30 h 43"/>
                  <a:gd name="T10" fmla="*/ 41 w 320"/>
                  <a:gd name="T11" fmla="*/ 31 h 43"/>
                  <a:gd name="T12" fmla="*/ 63 w 320"/>
                  <a:gd name="T13" fmla="*/ 31 h 43"/>
                  <a:gd name="T14" fmla="*/ 87 w 320"/>
                  <a:gd name="T15" fmla="*/ 32 h 43"/>
                  <a:gd name="T16" fmla="*/ 112 w 320"/>
                  <a:gd name="T17" fmla="*/ 33 h 43"/>
                  <a:gd name="T18" fmla="*/ 140 w 320"/>
                  <a:gd name="T19" fmla="*/ 34 h 43"/>
                  <a:gd name="T20" fmla="*/ 166 w 320"/>
                  <a:gd name="T21" fmla="*/ 35 h 43"/>
                  <a:gd name="T22" fmla="*/ 193 w 320"/>
                  <a:gd name="T23" fmla="*/ 37 h 43"/>
                  <a:gd name="T24" fmla="*/ 221 w 320"/>
                  <a:gd name="T25" fmla="*/ 39 h 43"/>
                  <a:gd name="T26" fmla="*/ 247 w 320"/>
                  <a:gd name="T27" fmla="*/ 40 h 43"/>
                  <a:gd name="T28" fmla="*/ 271 w 320"/>
                  <a:gd name="T29" fmla="*/ 41 h 43"/>
                  <a:gd name="T30" fmla="*/ 290 w 320"/>
                  <a:gd name="T31" fmla="*/ 42 h 43"/>
                  <a:gd name="T32" fmla="*/ 308 w 320"/>
                  <a:gd name="T33" fmla="*/ 42 h 43"/>
                  <a:gd name="T34" fmla="*/ 320 w 320"/>
                  <a:gd name="T35" fmla="*/ 43 h 43"/>
                  <a:gd name="T36" fmla="*/ 320 w 320"/>
                  <a:gd name="T37" fmla="*/ 9 h 43"/>
                  <a:gd name="T38" fmla="*/ 314 w 320"/>
                  <a:gd name="T39" fmla="*/ 8 h 43"/>
                  <a:gd name="T40" fmla="*/ 300 w 320"/>
                  <a:gd name="T41" fmla="*/ 7 h 43"/>
                  <a:gd name="T42" fmla="*/ 274 w 320"/>
                  <a:gd name="T43" fmla="*/ 4 h 43"/>
                  <a:gd name="T44" fmla="*/ 243 w 320"/>
                  <a:gd name="T45" fmla="*/ 2 h 43"/>
                  <a:gd name="T46" fmla="*/ 205 w 320"/>
                  <a:gd name="T47" fmla="*/ 0 h 43"/>
                  <a:gd name="T48" fmla="*/ 162 w 320"/>
                  <a:gd name="T49" fmla="*/ 0 h 43"/>
                  <a:gd name="T50" fmla="*/ 114 w 320"/>
                  <a:gd name="T51" fmla="*/ 1 h 43"/>
                  <a:gd name="T52" fmla="*/ 63 w 320"/>
                  <a:gd name="T5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43">
                    <a:moveTo>
                      <a:pt x="63" y="4"/>
                    </a:moveTo>
                    <a:lnTo>
                      <a:pt x="0" y="29"/>
                    </a:lnTo>
                    <a:lnTo>
                      <a:pt x="4" y="29"/>
                    </a:lnTo>
                    <a:lnTo>
                      <a:pt x="12" y="29"/>
                    </a:lnTo>
                    <a:lnTo>
                      <a:pt x="25" y="30"/>
                    </a:lnTo>
                    <a:lnTo>
                      <a:pt x="41" y="31"/>
                    </a:lnTo>
                    <a:lnTo>
                      <a:pt x="63" y="31"/>
                    </a:lnTo>
                    <a:lnTo>
                      <a:pt x="87" y="32"/>
                    </a:lnTo>
                    <a:lnTo>
                      <a:pt x="112" y="33"/>
                    </a:lnTo>
                    <a:lnTo>
                      <a:pt x="140" y="34"/>
                    </a:lnTo>
                    <a:lnTo>
                      <a:pt x="166" y="35"/>
                    </a:lnTo>
                    <a:lnTo>
                      <a:pt x="193" y="37"/>
                    </a:lnTo>
                    <a:lnTo>
                      <a:pt x="221" y="39"/>
                    </a:lnTo>
                    <a:lnTo>
                      <a:pt x="247" y="40"/>
                    </a:lnTo>
                    <a:lnTo>
                      <a:pt x="271" y="41"/>
                    </a:lnTo>
                    <a:lnTo>
                      <a:pt x="290" y="42"/>
                    </a:lnTo>
                    <a:lnTo>
                      <a:pt x="308" y="42"/>
                    </a:lnTo>
                    <a:lnTo>
                      <a:pt x="320" y="43"/>
                    </a:lnTo>
                    <a:lnTo>
                      <a:pt x="320" y="9"/>
                    </a:lnTo>
                    <a:lnTo>
                      <a:pt x="314" y="8"/>
                    </a:lnTo>
                    <a:lnTo>
                      <a:pt x="300" y="7"/>
                    </a:lnTo>
                    <a:lnTo>
                      <a:pt x="274" y="4"/>
                    </a:lnTo>
                    <a:lnTo>
                      <a:pt x="243" y="2"/>
                    </a:lnTo>
                    <a:lnTo>
                      <a:pt x="205" y="0"/>
                    </a:lnTo>
                    <a:lnTo>
                      <a:pt x="162" y="0"/>
                    </a:lnTo>
                    <a:lnTo>
                      <a:pt x="114" y="1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" name="Freeform 208"/>
              <p:cNvSpPr>
                <a:spLocks/>
              </p:cNvSpPr>
              <p:nvPr/>
            </p:nvSpPr>
            <p:spPr bwMode="auto">
              <a:xfrm>
                <a:off x="115" y="1246"/>
                <a:ext cx="477" cy="476"/>
              </a:xfrm>
              <a:custGeom>
                <a:avLst/>
                <a:gdLst>
                  <a:gd name="T0" fmla="*/ 1002 w 1004"/>
                  <a:gd name="T1" fmla="*/ 45 h 499"/>
                  <a:gd name="T2" fmla="*/ 988 w 1004"/>
                  <a:gd name="T3" fmla="*/ 42 h 499"/>
                  <a:gd name="T4" fmla="*/ 959 w 1004"/>
                  <a:gd name="T5" fmla="*/ 37 h 499"/>
                  <a:gd name="T6" fmla="*/ 915 w 1004"/>
                  <a:gd name="T7" fmla="*/ 32 h 499"/>
                  <a:gd name="T8" fmla="*/ 856 w 1004"/>
                  <a:gd name="T9" fmla="*/ 26 h 499"/>
                  <a:gd name="T10" fmla="*/ 781 w 1004"/>
                  <a:gd name="T11" fmla="*/ 18 h 499"/>
                  <a:gd name="T12" fmla="*/ 690 w 1004"/>
                  <a:gd name="T13" fmla="*/ 11 h 499"/>
                  <a:gd name="T14" fmla="*/ 583 w 1004"/>
                  <a:gd name="T15" fmla="*/ 4 h 499"/>
                  <a:gd name="T16" fmla="*/ 467 w 1004"/>
                  <a:gd name="T17" fmla="*/ 2 h 499"/>
                  <a:gd name="T18" fmla="*/ 443 w 1004"/>
                  <a:gd name="T19" fmla="*/ 5 h 499"/>
                  <a:gd name="T20" fmla="*/ 385 w 1004"/>
                  <a:gd name="T21" fmla="*/ 11 h 499"/>
                  <a:gd name="T22" fmla="*/ 314 w 1004"/>
                  <a:gd name="T23" fmla="*/ 22 h 499"/>
                  <a:gd name="T24" fmla="*/ 245 w 1004"/>
                  <a:gd name="T25" fmla="*/ 34 h 499"/>
                  <a:gd name="T26" fmla="*/ 0 w 1004"/>
                  <a:gd name="T27" fmla="*/ 297 h 499"/>
                  <a:gd name="T28" fmla="*/ 4 w 1004"/>
                  <a:gd name="T29" fmla="*/ 298 h 499"/>
                  <a:gd name="T30" fmla="*/ 18 w 1004"/>
                  <a:gd name="T31" fmla="*/ 300 h 499"/>
                  <a:gd name="T32" fmla="*/ 40 w 1004"/>
                  <a:gd name="T33" fmla="*/ 300 h 499"/>
                  <a:gd name="T34" fmla="*/ 69 w 1004"/>
                  <a:gd name="T35" fmla="*/ 297 h 499"/>
                  <a:gd name="T36" fmla="*/ 152 w 1004"/>
                  <a:gd name="T37" fmla="*/ 177 h 499"/>
                  <a:gd name="T38" fmla="*/ 176 w 1004"/>
                  <a:gd name="T39" fmla="*/ 170 h 499"/>
                  <a:gd name="T40" fmla="*/ 164 w 1004"/>
                  <a:gd name="T41" fmla="*/ 207 h 499"/>
                  <a:gd name="T42" fmla="*/ 142 w 1004"/>
                  <a:gd name="T43" fmla="*/ 239 h 499"/>
                  <a:gd name="T44" fmla="*/ 107 w 1004"/>
                  <a:gd name="T45" fmla="*/ 311 h 499"/>
                  <a:gd name="T46" fmla="*/ 67 w 1004"/>
                  <a:gd name="T47" fmla="*/ 424 h 499"/>
                  <a:gd name="T48" fmla="*/ 611 w 1004"/>
                  <a:gd name="T49" fmla="*/ 499 h 499"/>
                  <a:gd name="T50" fmla="*/ 625 w 1004"/>
                  <a:gd name="T51" fmla="*/ 477 h 499"/>
                  <a:gd name="T52" fmla="*/ 652 w 1004"/>
                  <a:gd name="T53" fmla="*/ 422 h 499"/>
                  <a:gd name="T54" fmla="*/ 682 w 1004"/>
                  <a:gd name="T55" fmla="*/ 357 h 499"/>
                  <a:gd name="T56" fmla="*/ 698 w 1004"/>
                  <a:gd name="T57" fmla="*/ 302 h 499"/>
                  <a:gd name="T58" fmla="*/ 745 w 1004"/>
                  <a:gd name="T59" fmla="*/ 251 h 499"/>
                  <a:gd name="T60" fmla="*/ 737 w 1004"/>
                  <a:gd name="T61" fmla="*/ 280 h 499"/>
                  <a:gd name="T62" fmla="*/ 735 w 1004"/>
                  <a:gd name="T63" fmla="*/ 324 h 499"/>
                  <a:gd name="T64" fmla="*/ 765 w 1004"/>
                  <a:gd name="T65" fmla="*/ 325 h 499"/>
                  <a:gd name="T66" fmla="*/ 840 w 1004"/>
                  <a:gd name="T67" fmla="*/ 226 h 499"/>
                  <a:gd name="T68" fmla="*/ 846 w 1004"/>
                  <a:gd name="T69" fmla="*/ 179 h 499"/>
                  <a:gd name="T70" fmla="*/ 838 w 1004"/>
                  <a:gd name="T71" fmla="*/ 124 h 499"/>
                  <a:gd name="T72" fmla="*/ 846 w 1004"/>
                  <a:gd name="T73" fmla="*/ 117 h 499"/>
                  <a:gd name="T74" fmla="*/ 866 w 1004"/>
                  <a:gd name="T75" fmla="*/ 104 h 499"/>
                  <a:gd name="T76" fmla="*/ 895 w 1004"/>
                  <a:gd name="T77" fmla="*/ 88 h 499"/>
                  <a:gd name="T78" fmla="*/ 929 w 1004"/>
                  <a:gd name="T79" fmla="*/ 77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4" h="499">
                    <a:moveTo>
                      <a:pt x="1004" y="45"/>
                    </a:moveTo>
                    <a:lnTo>
                      <a:pt x="1002" y="45"/>
                    </a:lnTo>
                    <a:lnTo>
                      <a:pt x="996" y="44"/>
                    </a:lnTo>
                    <a:lnTo>
                      <a:pt x="988" y="42"/>
                    </a:lnTo>
                    <a:lnTo>
                      <a:pt x="977" y="40"/>
                    </a:lnTo>
                    <a:lnTo>
                      <a:pt x="959" y="37"/>
                    </a:lnTo>
                    <a:lnTo>
                      <a:pt x="939" y="35"/>
                    </a:lnTo>
                    <a:lnTo>
                      <a:pt x="915" y="32"/>
                    </a:lnTo>
                    <a:lnTo>
                      <a:pt x="888" y="29"/>
                    </a:lnTo>
                    <a:lnTo>
                      <a:pt x="856" y="26"/>
                    </a:lnTo>
                    <a:lnTo>
                      <a:pt x="820" y="22"/>
                    </a:lnTo>
                    <a:lnTo>
                      <a:pt x="781" y="18"/>
                    </a:lnTo>
                    <a:lnTo>
                      <a:pt x="737" y="14"/>
                    </a:lnTo>
                    <a:lnTo>
                      <a:pt x="690" y="11"/>
                    </a:lnTo>
                    <a:lnTo>
                      <a:pt x="639" y="7"/>
                    </a:lnTo>
                    <a:lnTo>
                      <a:pt x="583" y="4"/>
                    </a:lnTo>
                    <a:lnTo>
                      <a:pt x="524" y="0"/>
                    </a:lnTo>
                    <a:lnTo>
                      <a:pt x="467" y="2"/>
                    </a:lnTo>
                    <a:lnTo>
                      <a:pt x="461" y="3"/>
                    </a:lnTo>
                    <a:lnTo>
                      <a:pt x="443" y="5"/>
                    </a:lnTo>
                    <a:lnTo>
                      <a:pt x="417" y="8"/>
                    </a:lnTo>
                    <a:lnTo>
                      <a:pt x="385" y="11"/>
                    </a:lnTo>
                    <a:lnTo>
                      <a:pt x="350" y="16"/>
                    </a:lnTo>
                    <a:lnTo>
                      <a:pt x="314" y="22"/>
                    </a:lnTo>
                    <a:lnTo>
                      <a:pt x="279" y="28"/>
                    </a:lnTo>
                    <a:lnTo>
                      <a:pt x="245" y="34"/>
                    </a:lnTo>
                    <a:lnTo>
                      <a:pt x="8" y="269"/>
                    </a:lnTo>
                    <a:lnTo>
                      <a:pt x="0" y="297"/>
                    </a:lnTo>
                    <a:lnTo>
                      <a:pt x="2" y="297"/>
                    </a:lnTo>
                    <a:lnTo>
                      <a:pt x="4" y="298"/>
                    </a:lnTo>
                    <a:lnTo>
                      <a:pt x="10" y="299"/>
                    </a:lnTo>
                    <a:lnTo>
                      <a:pt x="18" y="300"/>
                    </a:lnTo>
                    <a:lnTo>
                      <a:pt x="28" y="301"/>
                    </a:lnTo>
                    <a:lnTo>
                      <a:pt x="40" y="300"/>
                    </a:lnTo>
                    <a:lnTo>
                      <a:pt x="53" y="299"/>
                    </a:lnTo>
                    <a:lnTo>
                      <a:pt x="69" y="297"/>
                    </a:lnTo>
                    <a:lnTo>
                      <a:pt x="136" y="179"/>
                    </a:lnTo>
                    <a:lnTo>
                      <a:pt x="152" y="177"/>
                    </a:lnTo>
                    <a:lnTo>
                      <a:pt x="158" y="166"/>
                    </a:lnTo>
                    <a:lnTo>
                      <a:pt x="176" y="170"/>
                    </a:lnTo>
                    <a:lnTo>
                      <a:pt x="168" y="202"/>
                    </a:lnTo>
                    <a:lnTo>
                      <a:pt x="164" y="207"/>
                    </a:lnTo>
                    <a:lnTo>
                      <a:pt x="156" y="218"/>
                    </a:lnTo>
                    <a:lnTo>
                      <a:pt x="142" y="239"/>
                    </a:lnTo>
                    <a:lnTo>
                      <a:pt x="127" y="270"/>
                    </a:lnTo>
                    <a:lnTo>
                      <a:pt x="107" y="311"/>
                    </a:lnTo>
                    <a:lnTo>
                      <a:pt x="87" y="362"/>
                    </a:lnTo>
                    <a:lnTo>
                      <a:pt x="67" y="424"/>
                    </a:lnTo>
                    <a:lnTo>
                      <a:pt x="49" y="499"/>
                    </a:lnTo>
                    <a:lnTo>
                      <a:pt x="611" y="499"/>
                    </a:lnTo>
                    <a:lnTo>
                      <a:pt x="615" y="493"/>
                    </a:lnTo>
                    <a:lnTo>
                      <a:pt x="625" y="477"/>
                    </a:lnTo>
                    <a:lnTo>
                      <a:pt x="637" y="452"/>
                    </a:lnTo>
                    <a:lnTo>
                      <a:pt x="652" y="422"/>
                    </a:lnTo>
                    <a:lnTo>
                      <a:pt x="668" y="390"/>
                    </a:lnTo>
                    <a:lnTo>
                      <a:pt x="682" y="357"/>
                    </a:lnTo>
                    <a:lnTo>
                      <a:pt x="694" y="328"/>
                    </a:lnTo>
                    <a:lnTo>
                      <a:pt x="698" y="302"/>
                    </a:lnTo>
                    <a:lnTo>
                      <a:pt x="731" y="251"/>
                    </a:lnTo>
                    <a:lnTo>
                      <a:pt x="745" y="251"/>
                    </a:lnTo>
                    <a:lnTo>
                      <a:pt x="743" y="259"/>
                    </a:lnTo>
                    <a:lnTo>
                      <a:pt x="737" y="280"/>
                    </a:lnTo>
                    <a:lnTo>
                      <a:pt x="735" y="304"/>
                    </a:lnTo>
                    <a:lnTo>
                      <a:pt x="735" y="324"/>
                    </a:lnTo>
                    <a:lnTo>
                      <a:pt x="743" y="340"/>
                    </a:lnTo>
                    <a:lnTo>
                      <a:pt x="765" y="325"/>
                    </a:lnTo>
                    <a:lnTo>
                      <a:pt x="777" y="337"/>
                    </a:lnTo>
                    <a:lnTo>
                      <a:pt x="840" y="226"/>
                    </a:lnTo>
                    <a:lnTo>
                      <a:pt x="842" y="211"/>
                    </a:lnTo>
                    <a:lnTo>
                      <a:pt x="846" y="179"/>
                    </a:lnTo>
                    <a:lnTo>
                      <a:pt x="846" y="145"/>
                    </a:lnTo>
                    <a:lnTo>
                      <a:pt x="838" y="124"/>
                    </a:lnTo>
                    <a:lnTo>
                      <a:pt x="840" y="121"/>
                    </a:lnTo>
                    <a:lnTo>
                      <a:pt x="846" y="117"/>
                    </a:lnTo>
                    <a:lnTo>
                      <a:pt x="854" y="111"/>
                    </a:lnTo>
                    <a:lnTo>
                      <a:pt x="866" y="104"/>
                    </a:lnTo>
                    <a:lnTo>
                      <a:pt x="880" y="95"/>
                    </a:lnTo>
                    <a:lnTo>
                      <a:pt x="895" y="88"/>
                    </a:lnTo>
                    <a:lnTo>
                      <a:pt x="911" y="81"/>
                    </a:lnTo>
                    <a:lnTo>
                      <a:pt x="929" y="77"/>
                    </a:lnTo>
                    <a:lnTo>
                      <a:pt x="1004" y="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" name="Freeform 209"/>
              <p:cNvSpPr>
                <a:spLocks/>
              </p:cNvSpPr>
              <p:nvPr/>
            </p:nvSpPr>
            <p:spPr bwMode="auto">
              <a:xfrm>
                <a:off x="300" y="1341"/>
                <a:ext cx="91" cy="239"/>
              </a:xfrm>
              <a:custGeom>
                <a:avLst/>
                <a:gdLst>
                  <a:gd name="T0" fmla="*/ 190 w 190"/>
                  <a:gd name="T1" fmla="*/ 0 h 251"/>
                  <a:gd name="T2" fmla="*/ 184 w 190"/>
                  <a:gd name="T3" fmla="*/ 10 h 251"/>
                  <a:gd name="T4" fmla="*/ 170 w 190"/>
                  <a:gd name="T5" fmla="*/ 36 h 251"/>
                  <a:gd name="T6" fmla="*/ 151 w 190"/>
                  <a:gd name="T7" fmla="*/ 74 h 251"/>
                  <a:gd name="T8" fmla="*/ 127 w 190"/>
                  <a:gd name="T9" fmla="*/ 117 h 251"/>
                  <a:gd name="T10" fmla="*/ 105 w 190"/>
                  <a:gd name="T11" fmla="*/ 160 h 251"/>
                  <a:gd name="T12" fmla="*/ 85 w 190"/>
                  <a:gd name="T13" fmla="*/ 200 h 251"/>
                  <a:gd name="T14" fmla="*/ 72 w 190"/>
                  <a:gd name="T15" fmla="*/ 231 h 251"/>
                  <a:gd name="T16" fmla="*/ 70 w 190"/>
                  <a:gd name="T17" fmla="*/ 246 h 251"/>
                  <a:gd name="T18" fmla="*/ 54 w 190"/>
                  <a:gd name="T19" fmla="*/ 251 h 251"/>
                  <a:gd name="T20" fmla="*/ 0 w 190"/>
                  <a:gd name="T21" fmla="*/ 218 h 251"/>
                  <a:gd name="T22" fmla="*/ 4 w 190"/>
                  <a:gd name="T23" fmla="*/ 211 h 251"/>
                  <a:gd name="T24" fmla="*/ 14 w 190"/>
                  <a:gd name="T25" fmla="*/ 190 h 251"/>
                  <a:gd name="T26" fmla="*/ 30 w 190"/>
                  <a:gd name="T27" fmla="*/ 160 h 251"/>
                  <a:gd name="T28" fmla="*/ 50 w 190"/>
                  <a:gd name="T29" fmla="*/ 126 h 251"/>
                  <a:gd name="T30" fmla="*/ 76 w 190"/>
                  <a:gd name="T31" fmla="*/ 91 h 251"/>
                  <a:gd name="T32" fmla="*/ 101 w 190"/>
                  <a:gd name="T33" fmla="*/ 58 h 251"/>
                  <a:gd name="T34" fmla="*/ 129 w 190"/>
                  <a:gd name="T35" fmla="*/ 32 h 251"/>
                  <a:gd name="T36" fmla="*/ 159 w 190"/>
                  <a:gd name="T37" fmla="*/ 17 h 251"/>
                  <a:gd name="T38" fmla="*/ 190 w 190"/>
                  <a:gd name="T3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251">
                    <a:moveTo>
                      <a:pt x="190" y="0"/>
                    </a:moveTo>
                    <a:lnTo>
                      <a:pt x="184" y="10"/>
                    </a:lnTo>
                    <a:lnTo>
                      <a:pt x="170" y="36"/>
                    </a:lnTo>
                    <a:lnTo>
                      <a:pt x="151" y="74"/>
                    </a:lnTo>
                    <a:lnTo>
                      <a:pt x="127" y="117"/>
                    </a:lnTo>
                    <a:lnTo>
                      <a:pt x="105" y="160"/>
                    </a:lnTo>
                    <a:lnTo>
                      <a:pt x="85" y="200"/>
                    </a:lnTo>
                    <a:lnTo>
                      <a:pt x="72" y="231"/>
                    </a:lnTo>
                    <a:lnTo>
                      <a:pt x="70" y="246"/>
                    </a:lnTo>
                    <a:lnTo>
                      <a:pt x="54" y="251"/>
                    </a:lnTo>
                    <a:lnTo>
                      <a:pt x="0" y="218"/>
                    </a:lnTo>
                    <a:lnTo>
                      <a:pt x="4" y="211"/>
                    </a:lnTo>
                    <a:lnTo>
                      <a:pt x="14" y="190"/>
                    </a:lnTo>
                    <a:lnTo>
                      <a:pt x="30" y="160"/>
                    </a:lnTo>
                    <a:lnTo>
                      <a:pt x="50" y="126"/>
                    </a:lnTo>
                    <a:lnTo>
                      <a:pt x="76" y="91"/>
                    </a:lnTo>
                    <a:lnTo>
                      <a:pt x="101" y="58"/>
                    </a:lnTo>
                    <a:lnTo>
                      <a:pt x="129" y="32"/>
                    </a:lnTo>
                    <a:lnTo>
                      <a:pt x="159" y="1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" name="Freeform 210"/>
              <p:cNvSpPr>
                <a:spLocks/>
              </p:cNvSpPr>
              <p:nvPr/>
            </p:nvSpPr>
            <p:spPr bwMode="auto">
              <a:xfrm>
                <a:off x="716" y="1487"/>
                <a:ext cx="63" cy="50"/>
              </a:xfrm>
              <a:custGeom>
                <a:avLst/>
                <a:gdLst>
                  <a:gd name="T0" fmla="*/ 0 w 133"/>
                  <a:gd name="T1" fmla="*/ 3 h 52"/>
                  <a:gd name="T2" fmla="*/ 85 w 133"/>
                  <a:gd name="T3" fmla="*/ 0 h 52"/>
                  <a:gd name="T4" fmla="*/ 91 w 133"/>
                  <a:gd name="T5" fmla="*/ 4 h 52"/>
                  <a:gd name="T6" fmla="*/ 107 w 133"/>
                  <a:gd name="T7" fmla="*/ 12 h 52"/>
                  <a:gd name="T8" fmla="*/ 123 w 133"/>
                  <a:gd name="T9" fmla="*/ 24 h 52"/>
                  <a:gd name="T10" fmla="*/ 133 w 133"/>
                  <a:gd name="T11" fmla="*/ 33 h 52"/>
                  <a:gd name="T12" fmla="*/ 109 w 133"/>
                  <a:gd name="T13" fmla="*/ 25 h 52"/>
                  <a:gd name="T14" fmla="*/ 101 w 133"/>
                  <a:gd name="T15" fmla="*/ 27 h 52"/>
                  <a:gd name="T16" fmla="*/ 101 w 133"/>
                  <a:gd name="T17" fmla="*/ 30 h 52"/>
                  <a:gd name="T18" fmla="*/ 99 w 133"/>
                  <a:gd name="T19" fmla="*/ 35 h 52"/>
                  <a:gd name="T20" fmla="*/ 95 w 133"/>
                  <a:gd name="T21" fmla="*/ 43 h 52"/>
                  <a:gd name="T22" fmla="*/ 91 w 133"/>
                  <a:gd name="T23" fmla="*/ 48 h 52"/>
                  <a:gd name="T24" fmla="*/ 57 w 133"/>
                  <a:gd name="T25" fmla="*/ 52 h 52"/>
                  <a:gd name="T26" fmla="*/ 63 w 133"/>
                  <a:gd name="T27" fmla="*/ 41 h 52"/>
                  <a:gd name="T28" fmla="*/ 48 w 133"/>
                  <a:gd name="T29" fmla="*/ 41 h 52"/>
                  <a:gd name="T30" fmla="*/ 40 w 133"/>
                  <a:gd name="T31" fmla="*/ 46 h 52"/>
                  <a:gd name="T32" fmla="*/ 10 w 133"/>
                  <a:gd name="T33" fmla="*/ 46 h 52"/>
                  <a:gd name="T34" fmla="*/ 10 w 133"/>
                  <a:gd name="T35" fmla="*/ 41 h 52"/>
                  <a:gd name="T36" fmla="*/ 12 w 133"/>
                  <a:gd name="T37" fmla="*/ 29 h 52"/>
                  <a:gd name="T38" fmla="*/ 8 w 133"/>
                  <a:gd name="T39" fmla="*/ 15 h 52"/>
                  <a:gd name="T40" fmla="*/ 0 w 133"/>
                  <a:gd name="T41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52">
                    <a:moveTo>
                      <a:pt x="0" y="3"/>
                    </a:moveTo>
                    <a:lnTo>
                      <a:pt x="85" y="0"/>
                    </a:lnTo>
                    <a:lnTo>
                      <a:pt x="91" y="4"/>
                    </a:lnTo>
                    <a:lnTo>
                      <a:pt x="107" y="12"/>
                    </a:lnTo>
                    <a:lnTo>
                      <a:pt x="123" y="24"/>
                    </a:lnTo>
                    <a:lnTo>
                      <a:pt x="133" y="33"/>
                    </a:lnTo>
                    <a:lnTo>
                      <a:pt x="109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99" y="35"/>
                    </a:lnTo>
                    <a:lnTo>
                      <a:pt x="95" y="43"/>
                    </a:lnTo>
                    <a:lnTo>
                      <a:pt x="91" y="48"/>
                    </a:lnTo>
                    <a:lnTo>
                      <a:pt x="57" y="52"/>
                    </a:lnTo>
                    <a:lnTo>
                      <a:pt x="63" y="41"/>
                    </a:lnTo>
                    <a:lnTo>
                      <a:pt x="48" y="41"/>
                    </a:lnTo>
                    <a:lnTo>
                      <a:pt x="40" y="46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12" y="29"/>
                    </a:lnTo>
                    <a:lnTo>
                      <a:pt x="8" y="1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" name="Freeform 211"/>
              <p:cNvSpPr>
                <a:spLocks/>
              </p:cNvSpPr>
              <p:nvPr/>
            </p:nvSpPr>
            <p:spPr bwMode="auto">
              <a:xfrm>
                <a:off x="786" y="1390"/>
                <a:ext cx="107" cy="174"/>
              </a:xfrm>
              <a:custGeom>
                <a:avLst/>
                <a:gdLst>
                  <a:gd name="T0" fmla="*/ 0 w 228"/>
                  <a:gd name="T1" fmla="*/ 122 h 182"/>
                  <a:gd name="T2" fmla="*/ 4 w 228"/>
                  <a:gd name="T3" fmla="*/ 129 h 182"/>
                  <a:gd name="T4" fmla="*/ 14 w 228"/>
                  <a:gd name="T5" fmla="*/ 145 h 182"/>
                  <a:gd name="T6" fmla="*/ 22 w 228"/>
                  <a:gd name="T7" fmla="*/ 165 h 182"/>
                  <a:gd name="T8" fmla="*/ 18 w 228"/>
                  <a:gd name="T9" fmla="*/ 182 h 182"/>
                  <a:gd name="T10" fmla="*/ 149 w 228"/>
                  <a:gd name="T11" fmla="*/ 122 h 182"/>
                  <a:gd name="T12" fmla="*/ 165 w 228"/>
                  <a:gd name="T13" fmla="*/ 119 h 182"/>
                  <a:gd name="T14" fmla="*/ 168 w 228"/>
                  <a:gd name="T15" fmla="*/ 116 h 182"/>
                  <a:gd name="T16" fmla="*/ 176 w 228"/>
                  <a:gd name="T17" fmla="*/ 111 h 182"/>
                  <a:gd name="T18" fmla="*/ 188 w 228"/>
                  <a:gd name="T19" fmla="*/ 103 h 182"/>
                  <a:gd name="T20" fmla="*/ 200 w 228"/>
                  <a:gd name="T21" fmla="*/ 92 h 182"/>
                  <a:gd name="T22" fmla="*/ 212 w 228"/>
                  <a:gd name="T23" fmla="*/ 80 h 182"/>
                  <a:gd name="T24" fmla="*/ 222 w 228"/>
                  <a:gd name="T25" fmla="*/ 66 h 182"/>
                  <a:gd name="T26" fmla="*/ 228 w 228"/>
                  <a:gd name="T27" fmla="*/ 50 h 182"/>
                  <a:gd name="T28" fmla="*/ 226 w 228"/>
                  <a:gd name="T29" fmla="*/ 34 h 182"/>
                  <a:gd name="T30" fmla="*/ 192 w 228"/>
                  <a:gd name="T31" fmla="*/ 0 h 182"/>
                  <a:gd name="T32" fmla="*/ 184 w 228"/>
                  <a:gd name="T33" fmla="*/ 1 h 182"/>
                  <a:gd name="T34" fmla="*/ 139 w 228"/>
                  <a:gd name="T35" fmla="*/ 49 h 182"/>
                  <a:gd name="T36" fmla="*/ 125 w 228"/>
                  <a:gd name="T37" fmla="*/ 48 h 182"/>
                  <a:gd name="T38" fmla="*/ 103 w 228"/>
                  <a:gd name="T39" fmla="*/ 25 h 182"/>
                  <a:gd name="T40" fmla="*/ 97 w 228"/>
                  <a:gd name="T41" fmla="*/ 24 h 182"/>
                  <a:gd name="T42" fmla="*/ 81 w 228"/>
                  <a:gd name="T43" fmla="*/ 39 h 182"/>
                  <a:gd name="T44" fmla="*/ 78 w 228"/>
                  <a:gd name="T45" fmla="*/ 80 h 182"/>
                  <a:gd name="T46" fmla="*/ 0 w 228"/>
                  <a:gd name="T47" fmla="*/ 12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82">
                    <a:moveTo>
                      <a:pt x="0" y="122"/>
                    </a:moveTo>
                    <a:lnTo>
                      <a:pt x="4" y="129"/>
                    </a:lnTo>
                    <a:lnTo>
                      <a:pt x="14" y="145"/>
                    </a:lnTo>
                    <a:lnTo>
                      <a:pt x="22" y="165"/>
                    </a:lnTo>
                    <a:lnTo>
                      <a:pt x="18" y="182"/>
                    </a:lnTo>
                    <a:lnTo>
                      <a:pt x="149" y="122"/>
                    </a:lnTo>
                    <a:lnTo>
                      <a:pt x="165" y="119"/>
                    </a:lnTo>
                    <a:lnTo>
                      <a:pt x="168" y="116"/>
                    </a:lnTo>
                    <a:lnTo>
                      <a:pt x="176" y="111"/>
                    </a:lnTo>
                    <a:lnTo>
                      <a:pt x="188" y="103"/>
                    </a:lnTo>
                    <a:lnTo>
                      <a:pt x="200" y="92"/>
                    </a:lnTo>
                    <a:lnTo>
                      <a:pt x="212" y="80"/>
                    </a:lnTo>
                    <a:lnTo>
                      <a:pt x="222" y="66"/>
                    </a:lnTo>
                    <a:lnTo>
                      <a:pt x="228" y="50"/>
                    </a:lnTo>
                    <a:lnTo>
                      <a:pt x="226" y="34"/>
                    </a:lnTo>
                    <a:lnTo>
                      <a:pt x="192" y="0"/>
                    </a:lnTo>
                    <a:lnTo>
                      <a:pt x="184" y="1"/>
                    </a:lnTo>
                    <a:lnTo>
                      <a:pt x="139" y="49"/>
                    </a:lnTo>
                    <a:lnTo>
                      <a:pt x="125" y="48"/>
                    </a:lnTo>
                    <a:lnTo>
                      <a:pt x="103" y="25"/>
                    </a:lnTo>
                    <a:lnTo>
                      <a:pt x="97" y="24"/>
                    </a:lnTo>
                    <a:lnTo>
                      <a:pt x="81" y="39"/>
                    </a:lnTo>
                    <a:lnTo>
                      <a:pt x="78" y="8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02" name="Group 212"/>
            <p:cNvGrpSpPr>
              <a:grpSpLocks/>
            </p:cNvGrpSpPr>
            <p:nvPr/>
          </p:nvGrpSpPr>
          <p:grpSpPr bwMode="auto">
            <a:xfrm>
              <a:off x="6339632" y="4984899"/>
              <a:ext cx="806450" cy="1258887"/>
              <a:chOff x="5009" y="2801"/>
              <a:chExt cx="508" cy="793"/>
            </a:xfrm>
          </p:grpSpPr>
          <p:sp>
            <p:nvSpPr>
              <p:cNvPr id="203" name="Freeform 213"/>
              <p:cNvSpPr>
                <a:spLocks/>
              </p:cNvSpPr>
              <p:nvPr/>
            </p:nvSpPr>
            <p:spPr bwMode="auto">
              <a:xfrm>
                <a:off x="5009" y="2801"/>
                <a:ext cx="508" cy="793"/>
              </a:xfrm>
              <a:custGeom>
                <a:avLst/>
                <a:gdLst>
                  <a:gd name="T0" fmla="*/ 817 w 1070"/>
                  <a:gd name="T1" fmla="*/ 428 h 831"/>
                  <a:gd name="T2" fmla="*/ 817 w 1070"/>
                  <a:gd name="T3" fmla="*/ 557 h 831"/>
                  <a:gd name="T4" fmla="*/ 1030 w 1070"/>
                  <a:gd name="T5" fmla="*/ 458 h 831"/>
                  <a:gd name="T6" fmla="*/ 1018 w 1070"/>
                  <a:gd name="T7" fmla="*/ 491 h 831"/>
                  <a:gd name="T8" fmla="*/ 1005 w 1070"/>
                  <a:gd name="T9" fmla="*/ 526 h 831"/>
                  <a:gd name="T10" fmla="*/ 985 w 1070"/>
                  <a:gd name="T11" fmla="*/ 558 h 831"/>
                  <a:gd name="T12" fmla="*/ 961 w 1070"/>
                  <a:gd name="T13" fmla="*/ 582 h 831"/>
                  <a:gd name="T14" fmla="*/ 969 w 1070"/>
                  <a:gd name="T15" fmla="*/ 743 h 831"/>
                  <a:gd name="T16" fmla="*/ 690 w 1070"/>
                  <a:gd name="T17" fmla="*/ 821 h 831"/>
                  <a:gd name="T18" fmla="*/ 587 w 1070"/>
                  <a:gd name="T19" fmla="*/ 784 h 831"/>
                  <a:gd name="T20" fmla="*/ 491 w 1070"/>
                  <a:gd name="T21" fmla="*/ 632 h 831"/>
                  <a:gd name="T22" fmla="*/ 516 w 1070"/>
                  <a:gd name="T23" fmla="*/ 595 h 831"/>
                  <a:gd name="T24" fmla="*/ 421 w 1070"/>
                  <a:gd name="T25" fmla="*/ 573 h 831"/>
                  <a:gd name="T26" fmla="*/ 261 w 1070"/>
                  <a:gd name="T27" fmla="*/ 637 h 831"/>
                  <a:gd name="T28" fmla="*/ 164 w 1070"/>
                  <a:gd name="T29" fmla="*/ 652 h 831"/>
                  <a:gd name="T30" fmla="*/ 159 w 1070"/>
                  <a:gd name="T31" fmla="*/ 655 h 831"/>
                  <a:gd name="T32" fmla="*/ 143 w 1070"/>
                  <a:gd name="T33" fmla="*/ 658 h 831"/>
                  <a:gd name="T34" fmla="*/ 117 w 1070"/>
                  <a:gd name="T35" fmla="*/ 659 h 831"/>
                  <a:gd name="T36" fmla="*/ 89 w 1070"/>
                  <a:gd name="T37" fmla="*/ 655 h 831"/>
                  <a:gd name="T38" fmla="*/ 42 w 1070"/>
                  <a:gd name="T39" fmla="*/ 539 h 831"/>
                  <a:gd name="T40" fmla="*/ 91 w 1070"/>
                  <a:gd name="T41" fmla="*/ 520 h 831"/>
                  <a:gd name="T42" fmla="*/ 119 w 1070"/>
                  <a:gd name="T43" fmla="*/ 483 h 831"/>
                  <a:gd name="T44" fmla="*/ 137 w 1070"/>
                  <a:gd name="T45" fmla="*/ 459 h 831"/>
                  <a:gd name="T46" fmla="*/ 180 w 1070"/>
                  <a:gd name="T47" fmla="*/ 431 h 831"/>
                  <a:gd name="T48" fmla="*/ 198 w 1070"/>
                  <a:gd name="T49" fmla="*/ 370 h 831"/>
                  <a:gd name="T50" fmla="*/ 212 w 1070"/>
                  <a:gd name="T51" fmla="*/ 272 h 831"/>
                  <a:gd name="T52" fmla="*/ 230 w 1070"/>
                  <a:gd name="T53" fmla="*/ 264 h 831"/>
                  <a:gd name="T54" fmla="*/ 277 w 1070"/>
                  <a:gd name="T55" fmla="*/ 250 h 831"/>
                  <a:gd name="T56" fmla="*/ 334 w 1070"/>
                  <a:gd name="T57" fmla="*/ 232 h 831"/>
                  <a:gd name="T58" fmla="*/ 394 w 1070"/>
                  <a:gd name="T59" fmla="*/ 221 h 831"/>
                  <a:gd name="T60" fmla="*/ 384 w 1070"/>
                  <a:gd name="T61" fmla="*/ 211 h 831"/>
                  <a:gd name="T62" fmla="*/ 364 w 1070"/>
                  <a:gd name="T63" fmla="*/ 186 h 831"/>
                  <a:gd name="T64" fmla="*/ 344 w 1070"/>
                  <a:gd name="T65" fmla="*/ 154 h 831"/>
                  <a:gd name="T66" fmla="*/ 340 w 1070"/>
                  <a:gd name="T67" fmla="*/ 128 h 831"/>
                  <a:gd name="T68" fmla="*/ 305 w 1070"/>
                  <a:gd name="T69" fmla="*/ 128 h 831"/>
                  <a:gd name="T70" fmla="*/ 303 w 1070"/>
                  <a:gd name="T71" fmla="*/ 82 h 831"/>
                  <a:gd name="T72" fmla="*/ 332 w 1070"/>
                  <a:gd name="T73" fmla="*/ 50 h 831"/>
                  <a:gd name="T74" fmla="*/ 348 w 1070"/>
                  <a:gd name="T75" fmla="*/ 38 h 831"/>
                  <a:gd name="T76" fmla="*/ 376 w 1070"/>
                  <a:gd name="T77" fmla="*/ 21 h 831"/>
                  <a:gd name="T78" fmla="*/ 414 w 1070"/>
                  <a:gd name="T79" fmla="*/ 8 h 831"/>
                  <a:gd name="T80" fmla="*/ 441 w 1070"/>
                  <a:gd name="T81" fmla="*/ 5 h 831"/>
                  <a:gd name="T82" fmla="*/ 481 w 1070"/>
                  <a:gd name="T83" fmla="*/ 1 h 831"/>
                  <a:gd name="T84" fmla="*/ 536 w 1070"/>
                  <a:gd name="T85" fmla="*/ 0 h 831"/>
                  <a:gd name="T86" fmla="*/ 582 w 1070"/>
                  <a:gd name="T87" fmla="*/ 6 h 831"/>
                  <a:gd name="T88" fmla="*/ 593 w 1070"/>
                  <a:gd name="T89" fmla="*/ 12 h 831"/>
                  <a:gd name="T90" fmla="*/ 611 w 1070"/>
                  <a:gd name="T91" fmla="*/ 13 h 831"/>
                  <a:gd name="T92" fmla="*/ 631 w 1070"/>
                  <a:gd name="T93" fmla="*/ 21 h 831"/>
                  <a:gd name="T94" fmla="*/ 643 w 1070"/>
                  <a:gd name="T95" fmla="*/ 44 h 831"/>
                  <a:gd name="T96" fmla="*/ 639 w 1070"/>
                  <a:gd name="T97" fmla="*/ 82 h 831"/>
                  <a:gd name="T98" fmla="*/ 647 w 1070"/>
                  <a:gd name="T99" fmla="*/ 113 h 831"/>
                  <a:gd name="T100" fmla="*/ 653 w 1070"/>
                  <a:gd name="T101" fmla="*/ 173 h 831"/>
                  <a:gd name="T102" fmla="*/ 837 w 1070"/>
                  <a:gd name="T103" fmla="*/ 200 h 831"/>
                  <a:gd name="T104" fmla="*/ 848 w 1070"/>
                  <a:gd name="T105" fmla="*/ 201 h 831"/>
                  <a:gd name="T106" fmla="*/ 876 w 1070"/>
                  <a:gd name="T107" fmla="*/ 208 h 831"/>
                  <a:gd name="T108" fmla="*/ 906 w 1070"/>
                  <a:gd name="T109" fmla="*/ 223 h 831"/>
                  <a:gd name="T110" fmla="*/ 926 w 1070"/>
                  <a:gd name="T111" fmla="*/ 252 h 831"/>
                  <a:gd name="T112" fmla="*/ 993 w 1070"/>
                  <a:gd name="T113" fmla="*/ 314 h 831"/>
                  <a:gd name="T114" fmla="*/ 1044 w 1070"/>
                  <a:gd name="T115" fmla="*/ 342 h 831"/>
                  <a:gd name="T116" fmla="*/ 1052 w 1070"/>
                  <a:gd name="T117" fmla="*/ 370 h 831"/>
                  <a:gd name="T118" fmla="*/ 1070 w 1070"/>
                  <a:gd name="T119" fmla="*/ 403 h 831"/>
                  <a:gd name="T120" fmla="*/ 1040 w 1070"/>
                  <a:gd name="T121" fmla="*/ 426 h 831"/>
                  <a:gd name="T122" fmla="*/ 1038 w 1070"/>
                  <a:gd name="T123" fmla="*/ 436 h 831"/>
                  <a:gd name="T124" fmla="*/ 1030 w 1070"/>
                  <a:gd name="T125" fmla="*/ 458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0" h="831">
                    <a:moveTo>
                      <a:pt x="856" y="457"/>
                    </a:moveTo>
                    <a:lnTo>
                      <a:pt x="817" y="428"/>
                    </a:lnTo>
                    <a:lnTo>
                      <a:pt x="799" y="567"/>
                    </a:lnTo>
                    <a:lnTo>
                      <a:pt x="817" y="557"/>
                    </a:lnTo>
                    <a:lnTo>
                      <a:pt x="856" y="457"/>
                    </a:lnTo>
                    <a:lnTo>
                      <a:pt x="1030" y="458"/>
                    </a:lnTo>
                    <a:lnTo>
                      <a:pt x="1024" y="474"/>
                    </a:lnTo>
                    <a:lnTo>
                      <a:pt x="1018" y="491"/>
                    </a:lnTo>
                    <a:lnTo>
                      <a:pt x="1012" y="508"/>
                    </a:lnTo>
                    <a:lnTo>
                      <a:pt x="1005" y="526"/>
                    </a:lnTo>
                    <a:lnTo>
                      <a:pt x="995" y="543"/>
                    </a:lnTo>
                    <a:lnTo>
                      <a:pt x="985" y="558"/>
                    </a:lnTo>
                    <a:lnTo>
                      <a:pt x="973" y="571"/>
                    </a:lnTo>
                    <a:lnTo>
                      <a:pt x="961" y="582"/>
                    </a:lnTo>
                    <a:lnTo>
                      <a:pt x="973" y="615"/>
                    </a:lnTo>
                    <a:lnTo>
                      <a:pt x="969" y="743"/>
                    </a:lnTo>
                    <a:lnTo>
                      <a:pt x="704" y="773"/>
                    </a:lnTo>
                    <a:lnTo>
                      <a:pt x="690" y="821"/>
                    </a:lnTo>
                    <a:lnTo>
                      <a:pt x="564" y="831"/>
                    </a:lnTo>
                    <a:lnTo>
                      <a:pt x="587" y="784"/>
                    </a:lnTo>
                    <a:lnTo>
                      <a:pt x="514" y="793"/>
                    </a:lnTo>
                    <a:lnTo>
                      <a:pt x="491" y="632"/>
                    </a:lnTo>
                    <a:lnTo>
                      <a:pt x="568" y="632"/>
                    </a:lnTo>
                    <a:lnTo>
                      <a:pt x="516" y="595"/>
                    </a:lnTo>
                    <a:lnTo>
                      <a:pt x="572" y="579"/>
                    </a:lnTo>
                    <a:lnTo>
                      <a:pt x="421" y="573"/>
                    </a:lnTo>
                    <a:lnTo>
                      <a:pt x="309" y="622"/>
                    </a:lnTo>
                    <a:lnTo>
                      <a:pt x="261" y="637"/>
                    </a:lnTo>
                    <a:lnTo>
                      <a:pt x="174" y="630"/>
                    </a:lnTo>
                    <a:lnTo>
                      <a:pt x="164" y="652"/>
                    </a:lnTo>
                    <a:lnTo>
                      <a:pt x="162" y="652"/>
                    </a:lnTo>
                    <a:lnTo>
                      <a:pt x="159" y="655"/>
                    </a:lnTo>
                    <a:lnTo>
                      <a:pt x="151" y="656"/>
                    </a:lnTo>
                    <a:lnTo>
                      <a:pt x="143" y="658"/>
                    </a:lnTo>
                    <a:lnTo>
                      <a:pt x="131" y="659"/>
                    </a:lnTo>
                    <a:lnTo>
                      <a:pt x="117" y="659"/>
                    </a:lnTo>
                    <a:lnTo>
                      <a:pt x="103" y="658"/>
                    </a:lnTo>
                    <a:lnTo>
                      <a:pt x="89" y="655"/>
                    </a:lnTo>
                    <a:lnTo>
                      <a:pt x="0" y="622"/>
                    </a:lnTo>
                    <a:lnTo>
                      <a:pt x="42" y="539"/>
                    </a:lnTo>
                    <a:lnTo>
                      <a:pt x="85" y="527"/>
                    </a:lnTo>
                    <a:lnTo>
                      <a:pt x="91" y="520"/>
                    </a:lnTo>
                    <a:lnTo>
                      <a:pt x="103" y="502"/>
                    </a:lnTo>
                    <a:lnTo>
                      <a:pt x="119" y="483"/>
                    </a:lnTo>
                    <a:lnTo>
                      <a:pt x="133" y="472"/>
                    </a:lnTo>
                    <a:lnTo>
                      <a:pt x="137" y="459"/>
                    </a:lnTo>
                    <a:lnTo>
                      <a:pt x="170" y="432"/>
                    </a:lnTo>
                    <a:lnTo>
                      <a:pt x="180" y="431"/>
                    </a:lnTo>
                    <a:lnTo>
                      <a:pt x="186" y="413"/>
                    </a:lnTo>
                    <a:lnTo>
                      <a:pt x="198" y="370"/>
                    </a:lnTo>
                    <a:lnTo>
                      <a:pt x="210" y="317"/>
                    </a:lnTo>
                    <a:lnTo>
                      <a:pt x="212" y="272"/>
                    </a:lnTo>
                    <a:lnTo>
                      <a:pt x="216" y="270"/>
                    </a:lnTo>
                    <a:lnTo>
                      <a:pt x="230" y="264"/>
                    </a:lnTo>
                    <a:lnTo>
                      <a:pt x="251" y="258"/>
                    </a:lnTo>
                    <a:lnTo>
                      <a:pt x="277" y="250"/>
                    </a:lnTo>
                    <a:lnTo>
                      <a:pt x="305" y="240"/>
                    </a:lnTo>
                    <a:lnTo>
                      <a:pt x="334" y="232"/>
                    </a:lnTo>
                    <a:lnTo>
                      <a:pt x="366" y="225"/>
                    </a:lnTo>
                    <a:lnTo>
                      <a:pt x="394" y="221"/>
                    </a:lnTo>
                    <a:lnTo>
                      <a:pt x="392" y="218"/>
                    </a:lnTo>
                    <a:lnTo>
                      <a:pt x="384" y="211"/>
                    </a:lnTo>
                    <a:lnTo>
                      <a:pt x="374" y="199"/>
                    </a:lnTo>
                    <a:lnTo>
                      <a:pt x="364" y="186"/>
                    </a:lnTo>
                    <a:lnTo>
                      <a:pt x="352" y="170"/>
                    </a:lnTo>
                    <a:lnTo>
                      <a:pt x="344" y="154"/>
                    </a:lnTo>
                    <a:lnTo>
                      <a:pt x="340" y="140"/>
                    </a:lnTo>
                    <a:lnTo>
                      <a:pt x="340" y="128"/>
                    </a:lnTo>
                    <a:lnTo>
                      <a:pt x="309" y="135"/>
                    </a:lnTo>
                    <a:lnTo>
                      <a:pt x="305" y="128"/>
                    </a:lnTo>
                    <a:lnTo>
                      <a:pt x="299" y="109"/>
                    </a:lnTo>
                    <a:lnTo>
                      <a:pt x="303" y="82"/>
                    </a:lnTo>
                    <a:lnTo>
                      <a:pt x="331" y="52"/>
                    </a:lnTo>
                    <a:lnTo>
                      <a:pt x="332" y="50"/>
                    </a:lnTo>
                    <a:lnTo>
                      <a:pt x="338" y="45"/>
                    </a:lnTo>
                    <a:lnTo>
                      <a:pt x="348" y="38"/>
                    </a:lnTo>
                    <a:lnTo>
                      <a:pt x="360" y="30"/>
                    </a:lnTo>
                    <a:lnTo>
                      <a:pt x="376" y="21"/>
                    </a:lnTo>
                    <a:lnTo>
                      <a:pt x="394" y="13"/>
                    </a:lnTo>
                    <a:lnTo>
                      <a:pt x="414" y="8"/>
                    </a:lnTo>
                    <a:lnTo>
                      <a:pt x="435" y="5"/>
                    </a:lnTo>
                    <a:lnTo>
                      <a:pt x="441" y="5"/>
                    </a:lnTo>
                    <a:lnTo>
                      <a:pt x="457" y="3"/>
                    </a:lnTo>
                    <a:lnTo>
                      <a:pt x="481" y="1"/>
                    </a:lnTo>
                    <a:lnTo>
                      <a:pt x="508" y="0"/>
                    </a:lnTo>
                    <a:lnTo>
                      <a:pt x="536" y="0"/>
                    </a:lnTo>
                    <a:lnTo>
                      <a:pt x="562" y="3"/>
                    </a:lnTo>
                    <a:lnTo>
                      <a:pt x="582" y="6"/>
                    </a:lnTo>
                    <a:lnTo>
                      <a:pt x="591" y="12"/>
                    </a:lnTo>
                    <a:lnTo>
                      <a:pt x="593" y="12"/>
                    </a:lnTo>
                    <a:lnTo>
                      <a:pt x="601" y="12"/>
                    </a:lnTo>
                    <a:lnTo>
                      <a:pt x="611" y="13"/>
                    </a:lnTo>
                    <a:lnTo>
                      <a:pt x="621" y="15"/>
                    </a:lnTo>
                    <a:lnTo>
                      <a:pt x="631" y="21"/>
                    </a:lnTo>
                    <a:lnTo>
                      <a:pt x="639" y="30"/>
                    </a:lnTo>
                    <a:lnTo>
                      <a:pt x="643" y="44"/>
                    </a:lnTo>
                    <a:lnTo>
                      <a:pt x="643" y="62"/>
                    </a:lnTo>
                    <a:lnTo>
                      <a:pt x="639" y="82"/>
                    </a:lnTo>
                    <a:lnTo>
                      <a:pt x="653" y="93"/>
                    </a:lnTo>
                    <a:lnTo>
                      <a:pt x="647" y="113"/>
                    </a:lnTo>
                    <a:lnTo>
                      <a:pt x="639" y="175"/>
                    </a:lnTo>
                    <a:lnTo>
                      <a:pt x="653" y="173"/>
                    </a:lnTo>
                    <a:lnTo>
                      <a:pt x="690" y="200"/>
                    </a:lnTo>
                    <a:lnTo>
                      <a:pt x="837" y="200"/>
                    </a:lnTo>
                    <a:lnTo>
                      <a:pt x="841" y="200"/>
                    </a:lnTo>
                    <a:lnTo>
                      <a:pt x="848" y="201"/>
                    </a:lnTo>
                    <a:lnTo>
                      <a:pt x="862" y="203"/>
                    </a:lnTo>
                    <a:lnTo>
                      <a:pt x="876" y="208"/>
                    </a:lnTo>
                    <a:lnTo>
                      <a:pt x="892" y="214"/>
                    </a:lnTo>
                    <a:lnTo>
                      <a:pt x="906" y="223"/>
                    </a:lnTo>
                    <a:lnTo>
                      <a:pt x="918" y="236"/>
                    </a:lnTo>
                    <a:lnTo>
                      <a:pt x="926" y="252"/>
                    </a:lnTo>
                    <a:lnTo>
                      <a:pt x="989" y="299"/>
                    </a:lnTo>
                    <a:lnTo>
                      <a:pt x="993" y="314"/>
                    </a:lnTo>
                    <a:lnTo>
                      <a:pt x="1026" y="339"/>
                    </a:lnTo>
                    <a:lnTo>
                      <a:pt x="1044" y="342"/>
                    </a:lnTo>
                    <a:lnTo>
                      <a:pt x="1046" y="351"/>
                    </a:lnTo>
                    <a:lnTo>
                      <a:pt x="1052" y="370"/>
                    </a:lnTo>
                    <a:lnTo>
                      <a:pt x="1060" y="390"/>
                    </a:lnTo>
                    <a:lnTo>
                      <a:pt x="1070" y="403"/>
                    </a:lnTo>
                    <a:lnTo>
                      <a:pt x="1058" y="421"/>
                    </a:lnTo>
                    <a:lnTo>
                      <a:pt x="1040" y="426"/>
                    </a:lnTo>
                    <a:lnTo>
                      <a:pt x="1040" y="428"/>
                    </a:lnTo>
                    <a:lnTo>
                      <a:pt x="1038" y="436"/>
                    </a:lnTo>
                    <a:lnTo>
                      <a:pt x="1034" y="445"/>
                    </a:lnTo>
                    <a:lnTo>
                      <a:pt x="1030" y="458"/>
                    </a:lnTo>
                    <a:lnTo>
                      <a:pt x="856" y="4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" name="Freeform 214"/>
              <p:cNvSpPr>
                <a:spLocks/>
              </p:cNvSpPr>
              <p:nvPr/>
            </p:nvSpPr>
            <p:spPr bwMode="auto">
              <a:xfrm>
                <a:off x="5308" y="3380"/>
                <a:ext cx="32" cy="161"/>
              </a:xfrm>
              <a:custGeom>
                <a:avLst/>
                <a:gdLst>
                  <a:gd name="T0" fmla="*/ 0 w 65"/>
                  <a:gd name="T1" fmla="*/ 0 h 169"/>
                  <a:gd name="T2" fmla="*/ 26 w 65"/>
                  <a:gd name="T3" fmla="*/ 169 h 169"/>
                  <a:gd name="T4" fmla="*/ 65 w 65"/>
                  <a:gd name="T5" fmla="*/ 156 h 169"/>
                  <a:gd name="T6" fmla="*/ 40 w 65"/>
                  <a:gd name="T7" fmla="*/ 15 h 169"/>
                  <a:gd name="T8" fmla="*/ 0 w 65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69">
                    <a:moveTo>
                      <a:pt x="0" y="0"/>
                    </a:moveTo>
                    <a:lnTo>
                      <a:pt x="26" y="169"/>
                    </a:lnTo>
                    <a:lnTo>
                      <a:pt x="65" y="156"/>
                    </a:lnTo>
                    <a:lnTo>
                      <a:pt x="4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" name="Freeform 215"/>
              <p:cNvSpPr>
                <a:spLocks/>
              </p:cNvSpPr>
              <p:nvPr/>
            </p:nvSpPr>
            <p:spPr bwMode="auto">
              <a:xfrm>
                <a:off x="5340" y="3388"/>
                <a:ext cx="122" cy="134"/>
              </a:xfrm>
              <a:custGeom>
                <a:avLst/>
                <a:gdLst>
                  <a:gd name="T0" fmla="*/ 0 w 257"/>
                  <a:gd name="T1" fmla="*/ 5 h 141"/>
                  <a:gd name="T2" fmla="*/ 24 w 257"/>
                  <a:gd name="T3" fmla="*/ 141 h 141"/>
                  <a:gd name="T4" fmla="*/ 257 w 257"/>
                  <a:gd name="T5" fmla="*/ 118 h 141"/>
                  <a:gd name="T6" fmla="*/ 253 w 257"/>
                  <a:gd name="T7" fmla="*/ 45 h 141"/>
                  <a:gd name="T8" fmla="*/ 226 w 257"/>
                  <a:gd name="T9" fmla="*/ 83 h 141"/>
                  <a:gd name="T10" fmla="*/ 188 w 257"/>
                  <a:gd name="T11" fmla="*/ 88 h 141"/>
                  <a:gd name="T12" fmla="*/ 154 w 257"/>
                  <a:gd name="T13" fmla="*/ 93 h 141"/>
                  <a:gd name="T14" fmla="*/ 133 w 257"/>
                  <a:gd name="T15" fmla="*/ 101 h 141"/>
                  <a:gd name="T16" fmla="*/ 109 w 257"/>
                  <a:gd name="T17" fmla="*/ 93 h 141"/>
                  <a:gd name="T18" fmla="*/ 93 w 257"/>
                  <a:gd name="T19" fmla="*/ 88 h 141"/>
                  <a:gd name="T20" fmla="*/ 83 w 257"/>
                  <a:gd name="T21" fmla="*/ 81 h 141"/>
                  <a:gd name="T22" fmla="*/ 89 w 257"/>
                  <a:gd name="T23" fmla="*/ 0 h 141"/>
                  <a:gd name="T24" fmla="*/ 0 w 257"/>
                  <a:gd name="T25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141">
                    <a:moveTo>
                      <a:pt x="0" y="5"/>
                    </a:moveTo>
                    <a:lnTo>
                      <a:pt x="24" y="141"/>
                    </a:lnTo>
                    <a:lnTo>
                      <a:pt x="257" y="118"/>
                    </a:lnTo>
                    <a:lnTo>
                      <a:pt x="253" y="45"/>
                    </a:lnTo>
                    <a:lnTo>
                      <a:pt x="226" y="83"/>
                    </a:lnTo>
                    <a:lnTo>
                      <a:pt x="188" y="88"/>
                    </a:lnTo>
                    <a:lnTo>
                      <a:pt x="154" y="93"/>
                    </a:lnTo>
                    <a:lnTo>
                      <a:pt x="133" y="101"/>
                    </a:lnTo>
                    <a:lnTo>
                      <a:pt x="109" y="93"/>
                    </a:lnTo>
                    <a:lnTo>
                      <a:pt x="93" y="88"/>
                    </a:lnTo>
                    <a:lnTo>
                      <a:pt x="83" y="81"/>
                    </a:lnTo>
                    <a:lnTo>
                      <a:pt x="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" name="Freeform 216"/>
              <p:cNvSpPr>
                <a:spLocks/>
              </p:cNvSpPr>
              <p:nvPr/>
            </p:nvSpPr>
            <p:spPr bwMode="auto">
              <a:xfrm>
                <a:off x="5268" y="3351"/>
                <a:ext cx="55" cy="50"/>
              </a:xfrm>
              <a:custGeom>
                <a:avLst/>
                <a:gdLst>
                  <a:gd name="T0" fmla="*/ 0 w 113"/>
                  <a:gd name="T1" fmla="*/ 21 h 52"/>
                  <a:gd name="T2" fmla="*/ 77 w 113"/>
                  <a:gd name="T3" fmla="*/ 0 h 52"/>
                  <a:gd name="T4" fmla="*/ 113 w 113"/>
                  <a:gd name="T5" fmla="*/ 28 h 52"/>
                  <a:gd name="T6" fmla="*/ 57 w 113"/>
                  <a:gd name="T7" fmla="*/ 14 h 52"/>
                  <a:gd name="T8" fmla="*/ 65 w 113"/>
                  <a:gd name="T9" fmla="*/ 46 h 52"/>
                  <a:gd name="T10" fmla="*/ 34 w 113"/>
                  <a:gd name="T11" fmla="*/ 52 h 52"/>
                  <a:gd name="T12" fmla="*/ 0 w 113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52">
                    <a:moveTo>
                      <a:pt x="0" y="21"/>
                    </a:moveTo>
                    <a:lnTo>
                      <a:pt x="77" y="0"/>
                    </a:lnTo>
                    <a:lnTo>
                      <a:pt x="113" y="28"/>
                    </a:lnTo>
                    <a:lnTo>
                      <a:pt x="57" y="14"/>
                    </a:lnTo>
                    <a:lnTo>
                      <a:pt x="65" y="46"/>
                    </a:lnTo>
                    <a:lnTo>
                      <a:pt x="34" y="5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" name="Freeform 217"/>
              <p:cNvSpPr>
                <a:spLocks/>
              </p:cNvSpPr>
              <p:nvPr/>
            </p:nvSpPr>
            <p:spPr bwMode="auto">
              <a:xfrm>
                <a:off x="5253" y="3413"/>
                <a:ext cx="34" cy="130"/>
              </a:xfrm>
              <a:custGeom>
                <a:avLst/>
                <a:gdLst>
                  <a:gd name="T0" fmla="*/ 0 w 73"/>
                  <a:gd name="T1" fmla="*/ 0 h 136"/>
                  <a:gd name="T2" fmla="*/ 50 w 73"/>
                  <a:gd name="T3" fmla="*/ 1 h 136"/>
                  <a:gd name="T4" fmla="*/ 73 w 73"/>
                  <a:gd name="T5" fmla="*/ 129 h 136"/>
                  <a:gd name="T6" fmla="*/ 24 w 73"/>
                  <a:gd name="T7" fmla="*/ 136 h 136"/>
                  <a:gd name="T8" fmla="*/ 0 w 73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50" y="1"/>
                    </a:lnTo>
                    <a:lnTo>
                      <a:pt x="73" y="129"/>
                    </a:lnTo>
                    <a:lnTo>
                      <a:pt x="24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" name="Freeform 218"/>
              <p:cNvSpPr>
                <a:spLocks/>
              </p:cNvSpPr>
              <p:nvPr/>
            </p:nvSpPr>
            <p:spPr bwMode="auto">
              <a:xfrm>
                <a:off x="5286" y="3538"/>
                <a:ext cx="49" cy="46"/>
              </a:xfrm>
              <a:custGeom>
                <a:avLst/>
                <a:gdLst>
                  <a:gd name="T0" fmla="*/ 25 w 100"/>
                  <a:gd name="T1" fmla="*/ 4 h 48"/>
                  <a:gd name="T2" fmla="*/ 0 w 100"/>
                  <a:gd name="T3" fmla="*/ 48 h 48"/>
                  <a:gd name="T4" fmla="*/ 90 w 100"/>
                  <a:gd name="T5" fmla="*/ 38 h 48"/>
                  <a:gd name="T6" fmla="*/ 100 w 100"/>
                  <a:gd name="T7" fmla="*/ 5 h 48"/>
                  <a:gd name="T8" fmla="*/ 75 w 100"/>
                  <a:gd name="T9" fmla="*/ 17 h 48"/>
                  <a:gd name="T10" fmla="*/ 49 w 100"/>
                  <a:gd name="T11" fmla="*/ 17 h 48"/>
                  <a:gd name="T12" fmla="*/ 49 w 100"/>
                  <a:gd name="T13" fmla="*/ 0 h 48"/>
                  <a:gd name="T14" fmla="*/ 25 w 100"/>
                  <a:gd name="T1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48">
                    <a:moveTo>
                      <a:pt x="25" y="4"/>
                    </a:moveTo>
                    <a:lnTo>
                      <a:pt x="0" y="48"/>
                    </a:lnTo>
                    <a:lnTo>
                      <a:pt x="90" y="38"/>
                    </a:lnTo>
                    <a:lnTo>
                      <a:pt x="100" y="5"/>
                    </a:lnTo>
                    <a:lnTo>
                      <a:pt x="75" y="17"/>
                    </a:lnTo>
                    <a:lnTo>
                      <a:pt x="49" y="17"/>
                    </a:lnTo>
                    <a:lnTo>
                      <a:pt x="49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" name="Freeform 219"/>
              <p:cNvSpPr>
                <a:spLocks/>
              </p:cNvSpPr>
              <p:nvPr/>
            </p:nvSpPr>
            <p:spPr bwMode="auto">
              <a:xfrm>
                <a:off x="5172" y="2872"/>
                <a:ext cx="140" cy="160"/>
              </a:xfrm>
              <a:custGeom>
                <a:avLst/>
                <a:gdLst>
                  <a:gd name="T0" fmla="*/ 0 w 295"/>
                  <a:gd name="T1" fmla="*/ 34 h 168"/>
                  <a:gd name="T2" fmla="*/ 2 w 295"/>
                  <a:gd name="T3" fmla="*/ 41 h 168"/>
                  <a:gd name="T4" fmla="*/ 8 w 295"/>
                  <a:gd name="T5" fmla="*/ 58 h 168"/>
                  <a:gd name="T6" fmla="*/ 16 w 295"/>
                  <a:gd name="T7" fmla="*/ 76 h 168"/>
                  <a:gd name="T8" fmla="*/ 24 w 295"/>
                  <a:gd name="T9" fmla="*/ 87 h 168"/>
                  <a:gd name="T10" fmla="*/ 30 w 295"/>
                  <a:gd name="T11" fmla="*/ 79 h 168"/>
                  <a:gd name="T12" fmla="*/ 66 w 295"/>
                  <a:gd name="T13" fmla="*/ 79 h 168"/>
                  <a:gd name="T14" fmla="*/ 68 w 295"/>
                  <a:gd name="T15" fmla="*/ 80 h 168"/>
                  <a:gd name="T16" fmla="*/ 75 w 295"/>
                  <a:gd name="T17" fmla="*/ 83 h 168"/>
                  <a:gd name="T18" fmla="*/ 81 w 295"/>
                  <a:gd name="T19" fmla="*/ 89 h 168"/>
                  <a:gd name="T20" fmla="*/ 85 w 295"/>
                  <a:gd name="T21" fmla="*/ 100 h 168"/>
                  <a:gd name="T22" fmla="*/ 85 w 295"/>
                  <a:gd name="T23" fmla="*/ 129 h 168"/>
                  <a:gd name="T24" fmla="*/ 113 w 295"/>
                  <a:gd name="T25" fmla="*/ 130 h 168"/>
                  <a:gd name="T26" fmla="*/ 111 w 295"/>
                  <a:gd name="T27" fmla="*/ 145 h 168"/>
                  <a:gd name="T28" fmla="*/ 115 w 295"/>
                  <a:gd name="T29" fmla="*/ 146 h 168"/>
                  <a:gd name="T30" fmla="*/ 127 w 295"/>
                  <a:gd name="T31" fmla="*/ 147 h 168"/>
                  <a:gd name="T32" fmla="*/ 137 w 295"/>
                  <a:gd name="T33" fmla="*/ 150 h 168"/>
                  <a:gd name="T34" fmla="*/ 141 w 295"/>
                  <a:gd name="T35" fmla="*/ 155 h 168"/>
                  <a:gd name="T36" fmla="*/ 135 w 295"/>
                  <a:gd name="T37" fmla="*/ 157 h 168"/>
                  <a:gd name="T38" fmla="*/ 137 w 295"/>
                  <a:gd name="T39" fmla="*/ 168 h 168"/>
                  <a:gd name="T40" fmla="*/ 166 w 295"/>
                  <a:gd name="T41" fmla="*/ 168 h 168"/>
                  <a:gd name="T42" fmla="*/ 170 w 295"/>
                  <a:gd name="T43" fmla="*/ 166 h 168"/>
                  <a:gd name="T44" fmla="*/ 182 w 295"/>
                  <a:gd name="T45" fmla="*/ 161 h 168"/>
                  <a:gd name="T46" fmla="*/ 198 w 295"/>
                  <a:gd name="T47" fmla="*/ 154 h 168"/>
                  <a:gd name="T48" fmla="*/ 216 w 295"/>
                  <a:gd name="T49" fmla="*/ 143 h 168"/>
                  <a:gd name="T50" fmla="*/ 234 w 295"/>
                  <a:gd name="T51" fmla="*/ 131 h 168"/>
                  <a:gd name="T52" fmla="*/ 249 w 295"/>
                  <a:gd name="T53" fmla="*/ 119 h 168"/>
                  <a:gd name="T54" fmla="*/ 259 w 295"/>
                  <a:gd name="T55" fmla="*/ 105 h 168"/>
                  <a:gd name="T56" fmla="*/ 263 w 295"/>
                  <a:gd name="T57" fmla="*/ 93 h 168"/>
                  <a:gd name="T58" fmla="*/ 265 w 295"/>
                  <a:gd name="T59" fmla="*/ 73 h 168"/>
                  <a:gd name="T60" fmla="*/ 269 w 295"/>
                  <a:gd name="T61" fmla="*/ 73 h 168"/>
                  <a:gd name="T62" fmla="*/ 275 w 295"/>
                  <a:gd name="T63" fmla="*/ 70 h 168"/>
                  <a:gd name="T64" fmla="*/ 281 w 295"/>
                  <a:gd name="T65" fmla="*/ 67 h 168"/>
                  <a:gd name="T66" fmla="*/ 283 w 295"/>
                  <a:gd name="T67" fmla="*/ 60 h 168"/>
                  <a:gd name="T68" fmla="*/ 295 w 295"/>
                  <a:gd name="T69" fmla="*/ 29 h 168"/>
                  <a:gd name="T70" fmla="*/ 283 w 295"/>
                  <a:gd name="T71" fmla="*/ 6 h 168"/>
                  <a:gd name="T72" fmla="*/ 279 w 295"/>
                  <a:gd name="T73" fmla="*/ 4 h 168"/>
                  <a:gd name="T74" fmla="*/ 271 w 295"/>
                  <a:gd name="T75" fmla="*/ 1 h 168"/>
                  <a:gd name="T76" fmla="*/ 261 w 295"/>
                  <a:gd name="T77" fmla="*/ 3 h 168"/>
                  <a:gd name="T78" fmla="*/ 249 w 295"/>
                  <a:gd name="T79" fmla="*/ 15 h 168"/>
                  <a:gd name="T80" fmla="*/ 245 w 295"/>
                  <a:gd name="T81" fmla="*/ 36 h 168"/>
                  <a:gd name="T82" fmla="*/ 236 w 295"/>
                  <a:gd name="T83" fmla="*/ 43 h 168"/>
                  <a:gd name="T84" fmla="*/ 208 w 295"/>
                  <a:gd name="T85" fmla="*/ 15 h 168"/>
                  <a:gd name="T86" fmla="*/ 204 w 295"/>
                  <a:gd name="T87" fmla="*/ 0 h 168"/>
                  <a:gd name="T88" fmla="*/ 200 w 295"/>
                  <a:gd name="T89" fmla="*/ 1 h 168"/>
                  <a:gd name="T90" fmla="*/ 188 w 295"/>
                  <a:gd name="T91" fmla="*/ 5 h 168"/>
                  <a:gd name="T92" fmla="*/ 172 w 295"/>
                  <a:gd name="T93" fmla="*/ 11 h 168"/>
                  <a:gd name="T94" fmla="*/ 151 w 295"/>
                  <a:gd name="T95" fmla="*/ 17 h 168"/>
                  <a:gd name="T96" fmla="*/ 129 w 295"/>
                  <a:gd name="T97" fmla="*/ 23 h 168"/>
                  <a:gd name="T98" fmla="*/ 107 w 295"/>
                  <a:gd name="T99" fmla="*/ 28 h 168"/>
                  <a:gd name="T100" fmla="*/ 89 w 295"/>
                  <a:gd name="T101" fmla="*/ 33 h 168"/>
                  <a:gd name="T102" fmla="*/ 73 w 295"/>
                  <a:gd name="T103" fmla="*/ 35 h 168"/>
                  <a:gd name="T104" fmla="*/ 60 w 295"/>
                  <a:gd name="T105" fmla="*/ 36 h 168"/>
                  <a:gd name="T106" fmla="*/ 36 w 295"/>
                  <a:gd name="T107" fmla="*/ 27 h 168"/>
                  <a:gd name="T108" fmla="*/ 32 w 295"/>
                  <a:gd name="T109" fmla="*/ 27 h 168"/>
                  <a:gd name="T110" fmla="*/ 24 w 295"/>
                  <a:gd name="T111" fmla="*/ 28 h 168"/>
                  <a:gd name="T112" fmla="*/ 12 w 295"/>
                  <a:gd name="T113" fmla="*/ 31 h 168"/>
                  <a:gd name="T114" fmla="*/ 0 w 295"/>
                  <a:gd name="T115" fmla="*/ 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" h="168">
                    <a:moveTo>
                      <a:pt x="0" y="34"/>
                    </a:moveTo>
                    <a:lnTo>
                      <a:pt x="2" y="41"/>
                    </a:lnTo>
                    <a:lnTo>
                      <a:pt x="8" y="58"/>
                    </a:lnTo>
                    <a:lnTo>
                      <a:pt x="16" y="76"/>
                    </a:lnTo>
                    <a:lnTo>
                      <a:pt x="24" y="87"/>
                    </a:lnTo>
                    <a:lnTo>
                      <a:pt x="30" y="79"/>
                    </a:lnTo>
                    <a:lnTo>
                      <a:pt x="66" y="79"/>
                    </a:lnTo>
                    <a:lnTo>
                      <a:pt x="68" y="80"/>
                    </a:lnTo>
                    <a:lnTo>
                      <a:pt x="75" y="83"/>
                    </a:lnTo>
                    <a:lnTo>
                      <a:pt x="81" y="89"/>
                    </a:lnTo>
                    <a:lnTo>
                      <a:pt x="85" y="100"/>
                    </a:lnTo>
                    <a:lnTo>
                      <a:pt x="85" y="129"/>
                    </a:lnTo>
                    <a:lnTo>
                      <a:pt x="113" y="130"/>
                    </a:lnTo>
                    <a:lnTo>
                      <a:pt x="111" y="145"/>
                    </a:lnTo>
                    <a:lnTo>
                      <a:pt x="115" y="146"/>
                    </a:lnTo>
                    <a:lnTo>
                      <a:pt x="127" y="147"/>
                    </a:lnTo>
                    <a:lnTo>
                      <a:pt x="137" y="150"/>
                    </a:lnTo>
                    <a:lnTo>
                      <a:pt x="141" y="155"/>
                    </a:lnTo>
                    <a:lnTo>
                      <a:pt x="135" y="157"/>
                    </a:lnTo>
                    <a:lnTo>
                      <a:pt x="137" y="168"/>
                    </a:lnTo>
                    <a:lnTo>
                      <a:pt x="166" y="168"/>
                    </a:lnTo>
                    <a:lnTo>
                      <a:pt x="170" y="166"/>
                    </a:lnTo>
                    <a:lnTo>
                      <a:pt x="182" y="161"/>
                    </a:lnTo>
                    <a:lnTo>
                      <a:pt x="198" y="154"/>
                    </a:lnTo>
                    <a:lnTo>
                      <a:pt x="216" y="143"/>
                    </a:lnTo>
                    <a:lnTo>
                      <a:pt x="234" y="131"/>
                    </a:lnTo>
                    <a:lnTo>
                      <a:pt x="249" y="119"/>
                    </a:lnTo>
                    <a:lnTo>
                      <a:pt x="259" y="105"/>
                    </a:lnTo>
                    <a:lnTo>
                      <a:pt x="263" y="93"/>
                    </a:lnTo>
                    <a:lnTo>
                      <a:pt x="265" y="73"/>
                    </a:lnTo>
                    <a:lnTo>
                      <a:pt x="269" y="73"/>
                    </a:lnTo>
                    <a:lnTo>
                      <a:pt x="275" y="70"/>
                    </a:lnTo>
                    <a:lnTo>
                      <a:pt x="281" y="67"/>
                    </a:lnTo>
                    <a:lnTo>
                      <a:pt x="283" y="60"/>
                    </a:lnTo>
                    <a:lnTo>
                      <a:pt x="295" y="29"/>
                    </a:lnTo>
                    <a:lnTo>
                      <a:pt x="283" y="6"/>
                    </a:lnTo>
                    <a:lnTo>
                      <a:pt x="279" y="4"/>
                    </a:lnTo>
                    <a:lnTo>
                      <a:pt x="271" y="1"/>
                    </a:lnTo>
                    <a:lnTo>
                      <a:pt x="261" y="3"/>
                    </a:lnTo>
                    <a:lnTo>
                      <a:pt x="249" y="15"/>
                    </a:lnTo>
                    <a:lnTo>
                      <a:pt x="245" y="36"/>
                    </a:lnTo>
                    <a:lnTo>
                      <a:pt x="236" y="43"/>
                    </a:lnTo>
                    <a:lnTo>
                      <a:pt x="208" y="15"/>
                    </a:lnTo>
                    <a:lnTo>
                      <a:pt x="204" y="0"/>
                    </a:lnTo>
                    <a:lnTo>
                      <a:pt x="200" y="1"/>
                    </a:lnTo>
                    <a:lnTo>
                      <a:pt x="188" y="5"/>
                    </a:lnTo>
                    <a:lnTo>
                      <a:pt x="172" y="11"/>
                    </a:lnTo>
                    <a:lnTo>
                      <a:pt x="151" y="17"/>
                    </a:lnTo>
                    <a:lnTo>
                      <a:pt x="129" y="23"/>
                    </a:lnTo>
                    <a:lnTo>
                      <a:pt x="107" y="28"/>
                    </a:lnTo>
                    <a:lnTo>
                      <a:pt x="89" y="33"/>
                    </a:lnTo>
                    <a:lnTo>
                      <a:pt x="73" y="35"/>
                    </a:lnTo>
                    <a:lnTo>
                      <a:pt x="60" y="36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24" y="28"/>
                    </a:lnTo>
                    <a:lnTo>
                      <a:pt x="12" y="3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" name="Freeform 220"/>
              <p:cNvSpPr>
                <a:spLocks/>
              </p:cNvSpPr>
              <p:nvPr/>
            </p:nvSpPr>
            <p:spPr bwMode="auto">
              <a:xfrm>
                <a:off x="5225" y="2937"/>
                <a:ext cx="41" cy="30"/>
              </a:xfrm>
              <a:custGeom>
                <a:avLst/>
                <a:gdLst>
                  <a:gd name="T0" fmla="*/ 0 w 85"/>
                  <a:gd name="T1" fmla="*/ 12 h 32"/>
                  <a:gd name="T2" fmla="*/ 4 w 85"/>
                  <a:gd name="T3" fmla="*/ 12 h 32"/>
                  <a:gd name="T4" fmla="*/ 12 w 85"/>
                  <a:gd name="T5" fmla="*/ 11 h 32"/>
                  <a:gd name="T6" fmla="*/ 22 w 85"/>
                  <a:gd name="T7" fmla="*/ 10 h 32"/>
                  <a:gd name="T8" fmla="*/ 36 w 85"/>
                  <a:gd name="T9" fmla="*/ 8 h 32"/>
                  <a:gd name="T10" fmla="*/ 49 w 85"/>
                  <a:gd name="T11" fmla="*/ 7 h 32"/>
                  <a:gd name="T12" fmla="*/ 63 w 85"/>
                  <a:gd name="T13" fmla="*/ 5 h 32"/>
                  <a:gd name="T14" fmla="*/ 73 w 85"/>
                  <a:gd name="T15" fmla="*/ 2 h 32"/>
                  <a:gd name="T16" fmla="*/ 79 w 85"/>
                  <a:gd name="T17" fmla="*/ 0 h 32"/>
                  <a:gd name="T18" fmla="*/ 81 w 85"/>
                  <a:gd name="T19" fmla="*/ 1 h 32"/>
                  <a:gd name="T20" fmla="*/ 83 w 85"/>
                  <a:gd name="T21" fmla="*/ 5 h 32"/>
                  <a:gd name="T22" fmla="*/ 85 w 85"/>
                  <a:gd name="T23" fmla="*/ 11 h 32"/>
                  <a:gd name="T24" fmla="*/ 83 w 85"/>
                  <a:gd name="T25" fmla="*/ 18 h 32"/>
                  <a:gd name="T26" fmla="*/ 79 w 85"/>
                  <a:gd name="T27" fmla="*/ 20 h 32"/>
                  <a:gd name="T28" fmla="*/ 67 w 85"/>
                  <a:gd name="T29" fmla="*/ 26 h 32"/>
                  <a:gd name="T30" fmla="*/ 49 w 85"/>
                  <a:gd name="T31" fmla="*/ 31 h 32"/>
                  <a:gd name="T32" fmla="*/ 32 w 85"/>
                  <a:gd name="T33" fmla="*/ 32 h 32"/>
                  <a:gd name="T34" fmla="*/ 18 w 85"/>
                  <a:gd name="T35" fmla="*/ 26 h 32"/>
                  <a:gd name="T36" fmla="*/ 2 w 85"/>
                  <a:gd name="T37" fmla="*/ 21 h 32"/>
                  <a:gd name="T38" fmla="*/ 0 w 85"/>
                  <a:gd name="T3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32">
                    <a:moveTo>
                      <a:pt x="0" y="12"/>
                    </a:moveTo>
                    <a:lnTo>
                      <a:pt x="4" y="12"/>
                    </a:lnTo>
                    <a:lnTo>
                      <a:pt x="12" y="11"/>
                    </a:lnTo>
                    <a:lnTo>
                      <a:pt x="22" y="10"/>
                    </a:lnTo>
                    <a:lnTo>
                      <a:pt x="36" y="8"/>
                    </a:lnTo>
                    <a:lnTo>
                      <a:pt x="49" y="7"/>
                    </a:lnTo>
                    <a:lnTo>
                      <a:pt x="63" y="5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3" y="5"/>
                    </a:lnTo>
                    <a:lnTo>
                      <a:pt x="85" y="11"/>
                    </a:lnTo>
                    <a:lnTo>
                      <a:pt x="83" y="18"/>
                    </a:lnTo>
                    <a:lnTo>
                      <a:pt x="79" y="20"/>
                    </a:lnTo>
                    <a:lnTo>
                      <a:pt x="67" y="26"/>
                    </a:lnTo>
                    <a:lnTo>
                      <a:pt x="49" y="31"/>
                    </a:lnTo>
                    <a:lnTo>
                      <a:pt x="32" y="32"/>
                    </a:lnTo>
                    <a:lnTo>
                      <a:pt x="18" y="26"/>
                    </a:lnTo>
                    <a:lnTo>
                      <a:pt x="2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" name="Freeform 221"/>
              <p:cNvSpPr>
                <a:spLocks/>
              </p:cNvSpPr>
              <p:nvPr/>
            </p:nvSpPr>
            <p:spPr bwMode="auto">
              <a:xfrm>
                <a:off x="5294" y="2889"/>
                <a:ext cx="10" cy="29"/>
              </a:xfrm>
              <a:custGeom>
                <a:avLst/>
                <a:gdLst>
                  <a:gd name="T0" fmla="*/ 2 w 20"/>
                  <a:gd name="T1" fmla="*/ 5 h 30"/>
                  <a:gd name="T2" fmla="*/ 0 w 20"/>
                  <a:gd name="T3" fmla="*/ 24 h 30"/>
                  <a:gd name="T4" fmla="*/ 12 w 20"/>
                  <a:gd name="T5" fmla="*/ 30 h 30"/>
                  <a:gd name="T6" fmla="*/ 14 w 20"/>
                  <a:gd name="T7" fmla="*/ 29 h 30"/>
                  <a:gd name="T8" fmla="*/ 16 w 20"/>
                  <a:gd name="T9" fmla="*/ 26 h 30"/>
                  <a:gd name="T10" fmla="*/ 18 w 20"/>
                  <a:gd name="T11" fmla="*/ 20 h 30"/>
                  <a:gd name="T12" fmla="*/ 20 w 20"/>
                  <a:gd name="T13" fmla="*/ 10 h 30"/>
                  <a:gd name="T14" fmla="*/ 20 w 20"/>
                  <a:gd name="T15" fmla="*/ 7 h 30"/>
                  <a:gd name="T16" fmla="*/ 16 w 20"/>
                  <a:gd name="T17" fmla="*/ 3 h 30"/>
                  <a:gd name="T18" fmla="*/ 10 w 20"/>
                  <a:gd name="T19" fmla="*/ 0 h 30"/>
                  <a:gd name="T20" fmla="*/ 2 w 20"/>
                  <a:gd name="T2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0">
                    <a:moveTo>
                      <a:pt x="2" y="5"/>
                    </a:moveTo>
                    <a:lnTo>
                      <a:pt x="0" y="24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" name="Freeform 222"/>
              <p:cNvSpPr>
                <a:spLocks/>
              </p:cNvSpPr>
              <p:nvPr/>
            </p:nvSpPr>
            <p:spPr bwMode="auto">
              <a:xfrm>
                <a:off x="5195" y="3020"/>
                <a:ext cx="21" cy="77"/>
              </a:xfrm>
              <a:custGeom>
                <a:avLst/>
                <a:gdLst>
                  <a:gd name="T0" fmla="*/ 14 w 43"/>
                  <a:gd name="T1" fmla="*/ 0 h 81"/>
                  <a:gd name="T2" fmla="*/ 43 w 43"/>
                  <a:gd name="T3" fmla="*/ 19 h 81"/>
                  <a:gd name="T4" fmla="*/ 0 w 43"/>
                  <a:gd name="T5" fmla="*/ 81 h 81"/>
                  <a:gd name="T6" fmla="*/ 14 w 4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81">
                    <a:moveTo>
                      <a:pt x="14" y="0"/>
                    </a:moveTo>
                    <a:lnTo>
                      <a:pt x="43" y="19"/>
                    </a:lnTo>
                    <a:lnTo>
                      <a:pt x="0" y="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" name="Freeform 223"/>
              <p:cNvSpPr>
                <a:spLocks/>
              </p:cNvSpPr>
              <p:nvPr/>
            </p:nvSpPr>
            <p:spPr bwMode="auto">
              <a:xfrm>
                <a:off x="5099" y="3022"/>
                <a:ext cx="147" cy="323"/>
              </a:xfrm>
              <a:custGeom>
                <a:avLst/>
                <a:gdLst>
                  <a:gd name="T0" fmla="*/ 32 w 309"/>
                  <a:gd name="T1" fmla="*/ 46 h 339"/>
                  <a:gd name="T2" fmla="*/ 38 w 309"/>
                  <a:gd name="T3" fmla="*/ 44 h 339"/>
                  <a:gd name="T4" fmla="*/ 54 w 309"/>
                  <a:gd name="T5" fmla="*/ 40 h 339"/>
                  <a:gd name="T6" fmla="*/ 75 w 309"/>
                  <a:gd name="T7" fmla="*/ 32 h 339"/>
                  <a:gd name="T8" fmla="*/ 103 w 309"/>
                  <a:gd name="T9" fmla="*/ 24 h 339"/>
                  <a:gd name="T10" fmla="*/ 131 w 309"/>
                  <a:gd name="T11" fmla="*/ 16 h 339"/>
                  <a:gd name="T12" fmla="*/ 158 w 309"/>
                  <a:gd name="T13" fmla="*/ 8 h 339"/>
                  <a:gd name="T14" fmla="*/ 182 w 309"/>
                  <a:gd name="T15" fmla="*/ 3 h 339"/>
                  <a:gd name="T16" fmla="*/ 198 w 309"/>
                  <a:gd name="T17" fmla="*/ 0 h 339"/>
                  <a:gd name="T18" fmla="*/ 186 w 309"/>
                  <a:gd name="T19" fmla="*/ 98 h 339"/>
                  <a:gd name="T20" fmla="*/ 208 w 309"/>
                  <a:gd name="T21" fmla="*/ 103 h 339"/>
                  <a:gd name="T22" fmla="*/ 265 w 309"/>
                  <a:gd name="T23" fmla="*/ 64 h 339"/>
                  <a:gd name="T24" fmla="*/ 291 w 309"/>
                  <a:gd name="T25" fmla="*/ 84 h 339"/>
                  <a:gd name="T26" fmla="*/ 301 w 309"/>
                  <a:gd name="T27" fmla="*/ 85 h 339"/>
                  <a:gd name="T28" fmla="*/ 299 w 309"/>
                  <a:gd name="T29" fmla="*/ 95 h 339"/>
                  <a:gd name="T30" fmla="*/ 295 w 309"/>
                  <a:gd name="T31" fmla="*/ 120 h 339"/>
                  <a:gd name="T32" fmla="*/ 291 w 309"/>
                  <a:gd name="T33" fmla="*/ 147 h 339"/>
                  <a:gd name="T34" fmla="*/ 289 w 309"/>
                  <a:gd name="T35" fmla="*/ 167 h 339"/>
                  <a:gd name="T36" fmla="*/ 303 w 309"/>
                  <a:gd name="T37" fmla="*/ 236 h 339"/>
                  <a:gd name="T38" fmla="*/ 309 w 309"/>
                  <a:gd name="T39" fmla="*/ 284 h 339"/>
                  <a:gd name="T40" fmla="*/ 309 w 309"/>
                  <a:gd name="T41" fmla="*/ 339 h 339"/>
                  <a:gd name="T42" fmla="*/ 243 w 309"/>
                  <a:gd name="T43" fmla="*/ 335 h 339"/>
                  <a:gd name="T44" fmla="*/ 156 w 309"/>
                  <a:gd name="T45" fmla="*/ 282 h 339"/>
                  <a:gd name="T46" fmla="*/ 109 w 309"/>
                  <a:gd name="T47" fmla="*/ 91 h 339"/>
                  <a:gd name="T48" fmla="*/ 99 w 309"/>
                  <a:gd name="T49" fmla="*/ 90 h 339"/>
                  <a:gd name="T50" fmla="*/ 99 w 309"/>
                  <a:gd name="T51" fmla="*/ 110 h 339"/>
                  <a:gd name="T52" fmla="*/ 77 w 309"/>
                  <a:gd name="T53" fmla="*/ 101 h 339"/>
                  <a:gd name="T54" fmla="*/ 79 w 309"/>
                  <a:gd name="T55" fmla="*/ 145 h 339"/>
                  <a:gd name="T56" fmla="*/ 85 w 309"/>
                  <a:gd name="T57" fmla="*/ 149 h 339"/>
                  <a:gd name="T58" fmla="*/ 87 w 309"/>
                  <a:gd name="T59" fmla="*/ 172 h 339"/>
                  <a:gd name="T60" fmla="*/ 99 w 309"/>
                  <a:gd name="T61" fmla="*/ 200 h 339"/>
                  <a:gd name="T62" fmla="*/ 65 w 309"/>
                  <a:gd name="T63" fmla="*/ 157 h 339"/>
                  <a:gd name="T64" fmla="*/ 59 w 309"/>
                  <a:gd name="T65" fmla="*/ 166 h 339"/>
                  <a:gd name="T66" fmla="*/ 71 w 309"/>
                  <a:gd name="T67" fmla="*/ 191 h 339"/>
                  <a:gd name="T68" fmla="*/ 48 w 309"/>
                  <a:gd name="T69" fmla="*/ 190 h 339"/>
                  <a:gd name="T70" fmla="*/ 48 w 309"/>
                  <a:gd name="T71" fmla="*/ 194 h 339"/>
                  <a:gd name="T72" fmla="*/ 59 w 309"/>
                  <a:gd name="T73" fmla="*/ 205 h 339"/>
                  <a:gd name="T74" fmla="*/ 57 w 309"/>
                  <a:gd name="T75" fmla="*/ 205 h 339"/>
                  <a:gd name="T76" fmla="*/ 54 w 309"/>
                  <a:gd name="T77" fmla="*/ 204 h 339"/>
                  <a:gd name="T78" fmla="*/ 46 w 309"/>
                  <a:gd name="T79" fmla="*/ 204 h 339"/>
                  <a:gd name="T80" fmla="*/ 38 w 309"/>
                  <a:gd name="T81" fmla="*/ 203 h 339"/>
                  <a:gd name="T82" fmla="*/ 28 w 309"/>
                  <a:gd name="T83" fmla="*/ 202 h 339"/>
                  <a:gd name="T84" fmla="*/ 18 w 309"/>
                  <a:gd name="T85" fmla="*/ 202 h 339"/>
                  <a:gd name="T86" fmla="*/ 8 w 309"/>
                  <a:gd name="T87" fmla="*/ 202 h 339"/>
                  <a:gd name="T88" fmla="*/ 0 w 309"/>
                  <a:gd name="T89" fmla="*/ 202 h 339"/>
                  <a:gd name="T90" fmla="*/ 6 w 309"/>
                  <a:gd name="T91" fmla="*/ 181 h 339"/>
                  <a:gd name="T92" fmla="*/ 20 w 309"/>
                  <a:gd name="T93" fmla="*/ 133 h 339"/>
                  <a:gd name="T94" fmla="*/ 32 w 309"/>
                  <a:gd name="T95" fmla="*/ 81 h 339"/>
                  <a:gd name="T96" fmla="*/ 32 w 309"/>
                  <a:gd name="T97" fmla="*/ 4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9" h="339">
                    <a:moveTo>
                      <a:pt x="32" y="46"/>
                    </a:moveTo>
                    <a:lnTo>
                      <a:pt x="38" y="44"/>
                    </a:lnTo>
                    <a:lnTo>
                      <a:pt x="54" y="40"/>
                    </a:lnTo>
                    <a:lnTo>
                      <a:pt x="75" y="32"/>
                    </a:lnTo>
                    <a:lnTo>
                      <a:pt x="103" y="24"/>
                    </a:lnTo>
                    <a:lnTo>
                      <a:pt x="131" y="16"/>
                    </a:lnTo>
                    <a:lnTo>
                      <a:pt x="158" y="8"/>
                    </a:lnTo>
                    <a:lnTo>
                      <a:pt x="182" y="3"/>
                    </a:lnTo>
                    <a:lnTo>
                      <a:pt x="198" y="0"/>
                    </a:lnTo>
                    <a:lnTo>
                      <a:pt x="186" y="98"/>
                    </a:lnTo>
                    <a:lnTo>
                      <a:pt x="208" y="103"/>
                    </a:lnTo>
                    <a:lnTo>
                      <a:pt x="265" y="64"/>
                    </a:lnTo>
                    <a:lnTo>
                      <a:pt x="291" y="84"/>
                    </a:lnTo>
                    <a:lnTo>
                      <a:pt x="301" y="85"/>
                    </a:lnTo>
                    <a:lnTo>
                      <a:pt x="299" y="95"/>
                    </a:lnTo>
                    <a:lnTo>
                      <a:pt x="295" y="120"/>
                    </a:lnTo>
                    <a:lnTo>
                      <a:pt x="291" y="147"/>
                    </a:lnTo>
                    <a:lnTo>
                      <a:pt x="289" y="167"/>
                    </a:lnTo>
                    <a:lnTo>
                      <a:pt x="303" y="236"/>
                    </a:lnTo>
                    <a:lnTo>
                      <a:pt x="309" y="284"/>
                    </a:lnTo>
                    <a:lnTo>
                      <a:pt x="309" y="339"/>
                    </a:lnTo>
                    <a:lnTo>
                      <a:pt x="243" y="335"/>
                    </a:lnTo>
                    <a:lnTo>
                      <a:pt x="156" y="282"/>
                    </a:lnTo>
                    <a:lnTo>
                      <a:pt x="109" y="91"/>
                    </a:lnTo>
                    <a:lnTo>
                      <a:pt x="99" y="90"/>
                    </a:lnTo>
                    <a:lnTo>
                      <a:pt x="99" y="110"/>
                    </a:lnTo>
                    <a:lnTo>
                      <a:pt x="77" y="101"/>
                    </a:lnTo>
                    <a:lnTo>
                      <a:pt x="79" y="145"/>
                    </a:lnTo>
                    <a:lnTo>
                      <a:pt x="85" y="149"/>
                    </a:lnTo>
                    <a:lnTo>
                      <a:pt x="87" y="172"/>
                    </a:lnTo>
                    <a:lnTo>
                      <a:pt x="99" y="200"/>
                    </a:lnTo>
                    <a:lnTo>
                      <a:pt x="65" y="157"/>
                    </a:lnTo>
                    <a:lnTo>
                      <a:pt x="59" y="166"/>
                    </a:lnTo>
                    <a:lnTo>
                      <a:pt x="71" y="191"/>
                    </a:lnTo>
                    <a:lnTo>
                      <a:pt x="48" y="190"/>
                    </a:lnTo>
                    <a:lnTo>
                      <a:pt x="48" y="194"/>
                    </a:lnTo>
                    <a:lnTo>
                      <a:pt x="59" y="205"/>
                    </a:lnTo>
                    <a:lnTo>
                      <a:pt x="57" y="205"/>
                    </a:lnTo>
                    <a:lnTo>
                      <a:pt x="54" y="204"/>
                    </a:lnTo>
                    <a:lnTo>
                      <a:pt x="46" y="204"/>
                    </a:lnTo>
                    <a:lnTo>
                      <a:pt x="38" y="203"/>
                    </a:lnTo>
                    <a:lnTo>
                      <a:pt x="28" y="202"/>
                    </a:lnTo>
                    <a:lnTo>
                      <a:pt x="18" y="202"/>
                    </a:lnTo>
                    <a:lnTo>
                      <a:pt x="8" y="202"/>
                    </a:lnTo>
                    <a:lnTo>
                      <a:pt x="0" y="202"/>
                    </a:lnTo>
                    <a:lnTo>
                      <a:pt x="6" y="181"/>
                    </a:lnTo>
                    <a:lnTo>
                      <a:pt x="20" y="133"/>
                    </a:lnTo>
                    <a:lnTo>
                      <a:pt x="32" y="81"/>
                    </a:lnTo>
                    <a:lnTo>
                      <a:pt x="32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4" name="Freeform 224"/>
              <p:cNvSpPr>
                <a:spLocks/>
              </p:cNvSpPr>
              <p:nvPr/>
            </p:nvSpPr>
            <p:spPr bwMode="auto">
              <a:xfrm>
                <a:off x="5082" y="3222"/>
                <a:ext cx="64" cy="43"/>
              </a:xfrm>
              <a:custGeom>
                <a:avLst/>
                <a:gdLst>
                  <a:gd name="T0" fmla="*/ 0 w 134"/>
                  <a:gd name="T1" fmla="*/ 17 h 45"/>
                  <a:gd name="T2" fmla="*/ 4 w 134"/>
                  <a:gd name="T3" fmla="*/ 18 h 45"/>
                  <a:gd name="T4" fmla="*/ 11 w 134"/>
                  <a:gd name="T5" fmla="*/ 19 h 45"/>
                  <a:gd name="T6" fmla="*/ 25 w 134"/>
                  <a:gd name="T7" fmla="*/ 22 h 45"/>
                  <a:gd name="T8" fmla="*/ 41 w 134"/>
                  <a:gd name="T9" fmla="*/ 25 h 45"/>
                  <a:gd name="T10" fmla="*/ 59 w 134"/>
                  <a:gd name="T11" fmla="*/ 30 h 45"/>
                  <a:gd name="T12" fmla="*/ 75 w 134"/>
                  <a:gd name="T13" fmla="*/ 35 h 45"/>
                  <a:gd name="T14" fmla="*/ 91 w 134"/>
                  <a:gd name="T15" fmla="*/ 40 h 45"/>
                  <a:gd name="T16" fmla="*/ 102 w 134"/>
                  <a:gd name="T17" fmla="*/ 45 h 45"/>
                  <a:gd name="T18" fmla="*/ 134 w 134"/>
                  <a:gd name="T19" fmla="*/ 21 h 45"/>
                  <a:gd name="T20" fmla="*/ 132 w 134"/>
                  <a:gd name="T21" fmla="*/ 20 h 45"/>
                  <a:gd name="T22" fmla="*/ 124 w 134"/>
                  <a:gd name="T23" fmla="*/ 17 h 45"/>
                  <a:gd name="T24" fmla="*/ 112 w 134"/>
                  <a:gd name="T25" fmla="*/ 14 h 45"/>
                  <a:gd name="T26" fmla="*/ 96 w 134"/>
                  <a:gd name="T27" fmla="*/ 10 h 45"/>
                  <a:gd name="T28" fmla="*/ 79 w 134"/>
                  <a:gd name="T29" fmla="*/ 5 h 45"/>
                  <a:gd name="T30" fmla="*/ 61 w 134"/>
                  <a:gd name="T31" fmla="*/ 2 h 45"/>
                  <a:gd name="T32" fmla="*/ 41 w 134"/>
                  <a:gd name="T33" fmla="*/ 0 h 45"/>
                  <a:gd name="T34" fmla="*/ 23 w 134"/>
                  <a:gd name="T35" fmla="*/ 0 h 45"/>
                  <a:gd name="T36" fmla="*/ 0 w 134"/>
                  <a:gd name="T3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45">
                    <a:moveTo>
                      <a:pt x="0" y="17"/>
                    </a:moveTo>
                    <a:lnTo>
                      <a:pt x="4" y="18"/>
                    </a:lnTo>
                    <a:lnTo>
                      <a:pt x="11" y="19"/>
                    </a:lnTo>
                    <a:lnTo>
                      <a:pt x="25" y="22"/>
                    </a:lnTo>
                    <a:lnTo>
                      <a:pt x="41" y="25"/>
                    </a:lnTo>
                    <a:lnTo>
                      <a:pt x="59" y="30"/>
                    </a:lnTo>
                    <a:lnTo>
                      <a:pt x="75" y="35"/>
                    </a:lnTo>
                    <a:lnTo>
                      <a:pt x="91" y="40"/>
                    </a:lnTo>
                    <a:lnTo>
                      <a:pt x="102" y="45"/>
                    </a:lnTo>
                    <a:lnTo>
                      <a:pt x="134" y="21"/>
                    </a:lnTo>
                    <a:lnTo>
                      <a:pt x="132" y="20"/>
                    </a:lnTo>
                    <a:lnTo>
                      <a:pt x="124" y="17"/>
                    </a:lnTo>
                    <a:lnTo>
                      <a:pt x="112" y="14"/>
                    </a:lnTo>
                    <a:lnTo>
                      <a:pt x="96" y="10"/>
                    </a:lnTo>
                    <a:lnTo>
                      <a:pt x="79" y="5"/>
                    </a:lnTo>
                    <a:lnTo>
                      <a:pt x="61" y="2"/>
                    </a:lnTo>
                    <a:lnTo>
                      <a:pt x="41" y="0"/>
                    </a:lnTo>
                    <a:lnTo>
                      <a:pt x="2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" name="Freeform 225"/>
              <p:cNvSpPr>
                <a:spLocks/>
              </p:cNvSpPr>
              <p:nvPr/>
            </p:nvSpPr>
            <p:spPr bwMode="auto">
              <a:xfrm>
                <a:off x="5057" y="3253"/>
                <a:ext cx="76" cy="56"/>
              </a:xfrm>
              <a:custGeom>
                <a:avLst/>
                <a:gdLst>
                  <a:gd name="T0" fmla="*/ 54 w 160"/>
                  <a:gd name="T1" fmla="*/ 0 h 58"/>
                  <a:gd name="T2" fmla="*/ 58 w 160"/>
                  <a:gd name="T3" fmla="*/ 0 h 58"/>
                  <a:gd name="T4" fmla="*/ 65 w 160"/>
                  <a:gd name="T5" fmla="*/ 1 h 58"/>
                  <a:gd name="T6" fmla="*/ 79 w 160"/>
                  <a:gd name="T7" fmla="*/ 3 h 58"/>
                  <a:gd name="T8" fmla="*/ 95 w 160"/>
                  <a:gd name="T9" fmla="*/ 5 h 58"/>
                  <a:gd name="T10" fmla="*/ 113 w 160"/>
                  <a:gd name="T11" fmla="*/ 9 h 58"/>
                  <a:gd name="T12" fmla="*/ 131 w 160"/>
                  <a:gd name="T13" fmla="*/ 13 h 58"/>
                  <a:gd name="T14" fmla="*/ 146 w 160"/>
                  <a:gd name="T15" fmla="*/ 21 h 58"/>
                  <a:gd name="T16" fmla="*/ 160 w 160"/>
                  <a:gd name="T17" fmla="*/ 29 h 58"/>
                  <a:gd name="T18" fmla="*/ 99 w 160"/>
                  <a:gd name="T19" fmla="*/ 58 h 58"/>
                  <a:gd name="T20" fmla="*/ 0 w 160"/>
                  <a:gd name="T21" fmla="*/ 58 h 58"/>
                  <a:gd name="T22" fmla="*/ 54 w 160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58">
                    <a:moveTo>
                      <a:pt x="54" y="0"/>
                    </a:moveTo>
                    <a:lnTo>
                      <a:pt x="58" y="0"/>
                    </a:lnTo>
                    <a:lnTo>
                      <a:pt x="65" y="1"/>
                    </a:lnTo>
                    <a:lnTo>
                      <a:pt x="79" y="3"/>
                    </a:lnTo>
                    <a:lnTo>
                      <a:pt x="95" y="5"/>
                    </a:lnTo>
                    <a:lnTo>
                      <a:pt x="113" y="9"/>
                    </a:lnTo>
                    <a:lnTo>
                      <a:pt x="131" y="13"/>
                    </a:lnTo>
                    <a:lnTo>
                      <a:pt x="146" y="21"/>
                    </a:lnTo>
                    <a:lnTo>
                      <a:pt x="160" y="29"/>
                    </a:lnTo>
                    <a:lnTo>
                      <a:pt x="99" y="58"/>
                    </a:lnTo>
                    <a:lnTo>
                      <a:pt x="0" y="5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6" name="Freeform 226"/>
              <p:cNvSpPr>
                <a:spLocks/>
              </p:cNvSpPr>
              <p:nvPr/>
            </p:nvSpPr>
            <p:spPr bwMode="auto">
              <a:xfrm>
                <a:off x="5018" y="3319"/>
                <a:ext cx="127" cy="102"/>
              </a:xfrm>
              <a:custGeom>
                <a:avLst/>
                <a:gdLst>
                  <a:gd name="T0" fmla="*/ 36 w 267"/>
                  <a:gd name="T1" fmla="*/ 7 h 107"/>
                  <a:gd name="T2" fmla="*/ 40 w 267"/>
                  <a:gd name="T3" fmla="*/ 7 h 107"/>
                  <a:gd name="T4" fmla="*/ 52 w 267"/>
                  <a:gd name="T5" fmla="*/ 6 h 107"/>
                  <a:gd name="T6" fmla="*/ 69 w 267"/>
                  <a:gd name="T7" fmla="*/ 4 h 107"/>
                  <a:gd name="T8" fmla="*/ 89 w 267"/>
                  <a:gd name="T9" fmla="*/ 3 h 107"/>
                  <a:gd name="T10" fmla="*/ 109 w 267"/>
                  <a:gd name="T11" fmla="*/ 1 h 107"/>
                  <a:gd name="T12" fmla="*/ 131 w 267"/>
                  <a:gd name="T13" fmla="*/ 0 h 107"/>
                  <a:gd name="T14" fmla="*/ 148 w 267"/>
                  <a:gd name="T15" fmla="*/ 0 h 107"/>
                  <a:gd name="T16" fmla="*/ 160 w 267"/>
                  <a:gd name="T17" fmla="*/ 0 h 107"/>
                  <a:gd name="T18" fmla="*/ 125 w 267"/>
                  <a:gd name="T19" fmla="*/ 16 h 107"/>
                  <a:gd name="T20" fmla="*/ 267 w 267"/>
                  <a:gd name="T21" fmla="*/ 73 h 107"/>
                  <a:gd name="T22" fmla="*/ 237 w 267"/>
                  <a:gd name="T23" fmla="*/ 85 h 107"/>
                  <a:gd name="T24" fmla="*/ 144 w 267"/>
                  <a:gd name="T25" fmla="*/ 82 h 107"/>
                  <a:gd name="T26" fmla="*/ 127 w 267"/>
                  <a:gd name="T27" fmla="*/ 106 h 107"/>
                  <a:gd name="T28" fmla="*/ 127 w 267"/>
                  <a:gd name="T29" fmla="*/ 106 h 107"/>
                  <a:gd name="T30" fmla="*/ 125 w 267"/>
                  <a:gd name="T31" fmla="*/ 107 h 107"/>
                  <a:gd name="T32" fmla="*/ 119 w 267"/>
                  <a:gd name="T33" fmla="*/ 107 h 107"/>
                  <a:gd name="T34" fmla="*/ 109 w 267"/>
                  <a:gd name="T35" fmla="*/ 106 h 107"/>
                  <a:gd name="T36" fmla="*/ 93 w 267"/>
                  <a:gd name="T37" fmla="*/ 103 h 107"/>
                  <a:gd name="T38" fmla="*/ 71 w 267"/>
                  <a:gd name="T39" fmla="*/ 98 h 107"/>
                  <a:gd name="T40" fmla="*/ 40 w 267"/>
                  <a:gd name="T41" fmla="*/ 87 h 107"/>
                  <a:gd name="T42" fmla="*/ 0 w 267"/>
                  <a:gd name="T43" fmla="*/ 73 h 107"/>
                  <a:gd name="T44" fmla="*/ 36 w 267"/>
                  <a:gd name="T45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07">
                    <a:moveTo>
                      <a:pt x="36" y="7"/>
                    </a:moveTo>
                    <a:lnTo>
                      <a:pt x="40" y="7"/>
                    </a:lnTo>
                    <a:lnTo>
                      <a:pt x="52" y="6"/>
                    </a:lnTo>
                    <a:lnTo>
                      <a:pt x="69" y="4"/>
                    </a:lnTo>
                    <a:lnTo>
                      <a:pt x="89" y="3"/>
                    </a:lnTo>
                    <a:lnTo>
                      <a:pt x="109" y="1"/>
                    </a:lnTo>
                    <a:lnTo>
                      <a:pt x="131" y="0"/>
                    </a:lnTo>
                    <a:lnTo>
                      <a:pt x="148" y="0"/>
                    </a:lnTo>
                    <a:lnTo>
                      <a:pt x="160" y="0"/>
                    </a:lnTo>
                    <a:lnTo>
                      <a:pt x="125" y="16"/>
                    </a:lnTo>
                    <a:lnTo>
                      <a:pt x="267" y="73"/>
                    </a:lnTo>
                    <a:lnTo>
                      <a:pt x="237" y="85"/>
                    </a:lnTo>
                    <a:lnTo>
                      <a:pt x="144" y="82"/>
                    </a:lnTo>
                    <a:lnTo>
                      <a:pt x="127" y="106"/>
                    </a:lnTo>
                    <a:lnTo>
                      <a:pt x="127" y="106"/>
                    </a:lnTo>
                    <a:lnTo>
                      <a:pt x="125" y="107"/>
                    </a:lnTo>
                    <a:lnTo>
                      <a:pt x="119" y="107"/>
                    </a:lnTo>
                    <a:lnTo>
                      <a:pt x="109" y="106"/>
                    </a:lnTo>
                    <a:lnTo>
                      <a:pt x="93" y="103"/>
                    </a:lnTo>
                    <a:lnTo>
                      <a:pt x="71" y="98"/>
                    </a:lnTo>
                    <a:lnTo>
                      <a:pt x="40" y="87"/>
                    </a:lnTo>
                    <a:lnTo>
                      <a:pt x="0" y="73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7" name="Freeform 227"/>
              <p:cNvSpPr>
                <a:spLocks/>
              </p:cNvSpPr>
              <p:nvPr/>
            </p:nvSpPr>
            <p:spPr bwMode="auto">
              <a:xfrm>
                <a:off x="5127" y="3294"/>
                <a:ext cx="64" cy="63"/>
              </a:xfrm>
              <a:custGeom>
                <a:avLst/>
                <a:gdLst>
                  <a:gd name="T0" fmla="*/ 70 w 137"/>
                  <a:gd name="T1" fmla="*/ 0 h 66"/>
                  <a:gd name="T2" fmla="*/ 137 w 137"/>
                  <a:gd name="T3" fmla="*/ 39 h 66"/>
                  <a:gd name="T4" fmla="*/ 66 w 137"/>
                  <a:gd name="T5" fmla="*/ 66 h 66"/>
                  <a:gd name="T6" fmla="*/ 0 w 137"/>
                  <a:gd name="T7" fmla="*/ 35 h 66"/>
                  <a:gd name="T8" fmla="*/ 70 w 13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6">
                    <a:moveTo>
                      <a:pt x="70" y="0"/>
                    </a:moveTo>
                    <a:lnTo>
                      <a:pt x="137" y="39"/>
                    </a:lnTo>
                    <a:lnTo>
                      <a:pt x="66" y="66"/>
                    </a:lnTo>
                    <a:lnTo>
                      <a:pt x="0" y="3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8" name="Freeform 228"/>
              <p:cNvSpPr>
                <a:spLocks/>
              </p:cNvSpPr>
              <p:nvPr/>
            </p:nvSpPr>
            <p:spPr bwMode="auto">
              <a:xfrm>
                <a:off x="5247" y="3002"/>
                <a:ext cx="196" cy="351"/>
              </a:xfrm>
              <a:custGeom>
                <a:avLst/>
                <a:gdLst>
                  <a:gd name="T0" fmla="*/ 24 w 412"/>
                  <a:gd name="T1" fmla="*/ 113 h 369"/>
                  <a:gd name="T2" fmla="*/ 8 w 412"/>
                  <a:gd name="T3" fmla="*/ 128 h 369"/>
                  <a:gd name="T4" fmla="*/ 0 w 412"/>
                  <a:gd name="T5" fmla="*/ 178 h 369"/>
                  <a:gd name="T6" fmla="*/ 18 w 412"/>
                  <a:gd name="T7" fmla="*/ 310 h 369"/>
                  <a:gd name="T8" fmla="*/ 78 w 412"/>
                  <a:gd name="T9" fmla="*/ 364 h 369"/>
                  <a:gd name="T10" fmla="*/ 159 w 412"/>
                  <a:gd name="T11" fmla="*/ 368 h 369"/>
                  <a:gd name="T12" fmla="*/ 200 w 412"/>
                  <a:gd name="T13" fmla="*/ 354 h 369"/>
                  <a:gd name="T14" fmla="*/ 190 w 412"/>
                  <a:gd name="T15" fmla="*/ 278 h 369"/>
                  <a:gd name="T16" fmla="*/ 165 w 412"/>
                  <a:gd name="T17" fmla="*/ 227 h 369"/>
                  <a:gd name="T18" fmla="*/ 180 w 412"/>
                  <a:gd name="T19" fmla="*/ 228 h 369"/>
                  <a:gd name="T20" fmla="*/ 206 w 412"/>
                  <a:gd name="T21" fmla="*/ 242 h 369"/>
                  <a:gd name="T22" fmla="*/ 218 w 412"/>
                  <a:gd name="T23" fmla="*/ 189 h 369"/>
                  <a:gd name="T24" fmla="*/ 196 w 412"/>
                  <a:gd name="T25" fmla="*/ 141 h 369"/>
                  <a:gd name="T26" fmla="*/ 198 w 412"/>
                  <a:gd name="T27" fmla="*/ 102 h 369"/>
                  <a:gd name="T28" fmla="*/ 214 w 412"/>
                  <a:gd name="T29" fmla="*/ 107 h 369"/>
                  <a:gd name="T30" fmla="*/ 242 w 412"/>
                  <a:gd name="T31" fmla="*/ 120 h 369"/>
                  <a:gd name="T32" fmla="*/ 279 w 412"/>
                  <a:gd name="T33" fmla="*/ 146 h 369"/>
                  <a:gd name="T34" fmla="*/ 283 w 412"/>
                  <a:gd name="T35" fmla="*/ 165 h 369"/>
                  <a:gd name="T36" fmla="*/ 307 w 412"/>
                  <a:gd name="T37" fmla="*/ 181 h 369"/>
                  <a:gd name="T38" fmla="*/ 329 w 412"/>
                  <a:gd name="T39" fmla="*/ 169 h 369"/>
                  <a:gd name="T40" fmla="*/ 362 w 412"/>
                  <a:gd name="T41" fmla="*/ 153 h 369"/>
                  <a:gd name="T42" fmla="*/ 396 w 412"/>
                  <a:gd name="T43" fmla="*/ 141 h 369"/>
                  <a:gd name="T44" fmla="*/ 392 w 412"/>
                  <a:gd name="T45" fmla="*/ 132 h 369"/>
                  <a:gd name="T46" fmla="*/ 368 w 412"/>
                  <a:gd name="T47" fmla="*/ 128 h 369"/>
                  <a:gd name="T48" fmla="*/ 372 w 412"/>
                  <a:gd name="T49" fmla="*/ 112 h 369"/>
                  <a:gd name="T50" fmla="*/ 348 w 412"/>
                  <a:gd name="T51" fmla="*/ 93 h 369"/>
                  <a:gd name="T52" fmla="*/ 331 w 412"/>
                  <a:gd name="T53" fmla="*/ 84 h 369"/>
                  <a:gd name="T54" fmla="*/ 331 w 412"/>
                  <a:gd name="T55" fmla="*/ 60 h 369"/>
                  <a:gd name="T56" fmla="*/ 346 w 412"/>
                  <a:gd name="T57" fmla="*/ 55 h 369"/>
                  <a:gd name="T58" fmla="*/ 339 w 412"/>
                  <a:gd name="T59" fmla="*/ 41 h 369"/>
                  <a:gd name="T60" fmla="*/ 281 w 412"/>
                  <a:gd name="T61" fmla="*/ 37 h 369"/>
                  <a:gd name="T62" fmla="*/ 297 w 412"/>
                  <a:gd name="T63" fmla="*/ 12 h 369"/>
                  <a:gd name="T64" fmla="*/ 180 w 412"/>
                  <a:gd name="T65" fmla="*/ 0 h 369"/>
                  <a:gd name="T66" fmla="*/ 99 w 412"/>
                  <a:gd name="T67" fmla="*/ 10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2" h="369">
                    <a:moveTo>
                      <a:pt x="42" y="59"/>
                    </a:moveTo>
                    <a:lnTo>
                      <a:pt x="24" y="113"/>
                    </a:lnTo>
                    <a:lnTo>
                      <a:pt x="12" y="120"/>
                    </a:lnTo>
                    <a:lnTo>
                      <a:pt x="8" y="128"/>
                    </a:lnTo>
                    <a:lnTo>
                      <a:pt x="2" y="149"/>
                    </a:lnTo>
                    <a:lnTo>
                      <a:pt x="0" y="178"/>
                    </a:lnTo>
                    <a:lnTo>
                      <a:pt x="6" y="209"/>
                    </a:lnTo>
                    <a:lnTo>
                      <a:pt x="18" y="310"/>
                    </a:lnTo>
                    <a:lnTo>
                      <a:pt x="16" y="361"/>
                    </a:lnTo>
                    <a:lnTo>
                      <a:pt x="78" y="364"/>
                    </a:lnTo>
                    <a:lnTo>
                      <a:pt x="133" y="350"/>
                    </a:lnTo>
                    <a:lnTo>
                      <a:pt x="159" y="368"/>
                    </a:lnTo>
                    <a:lnTo>
                      <a:pt x="200" y="369"/>
                    </a:lnTo>
                    <a:lnTo>
                      <a:pt x="200" y="354"/>
                    </a:lnTo>
                    <a:lnTo>
                      <a:pt x="198" y="319"/>
                    </a:lnTo>
                    <a:lnTo>
                      <a:pt x="190" y="278"/>
                    </a:lnTo>
                    <a:lnTo>
                      <a:pt x="170" y="244"/>
                    </a:lnTo>
                    <a:lnTo>
                      <a:pt x="165" y="227"/>
                    </a:lnTo>
                    <a:lnTo>
                      <a:pt x="169" y="227"/>
                    </a:lnTo>
                    <a:lnTo>
                      <a:pt x="180" y="228"/>
                    </a:lnTo>
                    <a:lnTo>
                      <a:pt x="194" y="232"/>
                    </a:lnTo>
                    <a:lnTo>
                      <a:pt x="206" y="242"/>
                    </a:lnTo>
                    <a:lnTo>
                      <a:pt x="230" y="234"/>
                    </a:lnTo>
                    <a:lnTo>
                      <a:pt x="218" y="189"/>
                    </a:lnTo>
                    <a:lnTo>
                      <a:pt x="232" y="189"/>
                    </a:lnTo>
                    <a:lnTo>
                      <a:pt x="196" y="141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204" y="104"/>
                    </a:lnTo>
                    <a:lnTo>
                      <a:pt x="214" y="107"/>
                    </a:lnTo>
                    <a:lnTo>
                      <a:pt x="226" y="111"/>
                    </a:lnTo>
                    <a:lnTo>
                      <a:pt x="242" y="120"/>
                    </a:lnTo>
                    <a:lnTo>
                      <a:pt x="259" y="131"/>
                    </a:lnTo>
                    <a:lnTo>
                      <a:pt x="279" y="146"/>
                    </a:lnTo>
                    <a:lnTo>
                      <a:pt x="301" y="166"/>
                    </a:lnTo>
                    <a:lnTo>
                      <a:pt x="283" y="165"/>
                    </a:lnTo>
                    <a:lnTo>
                      <a:pt x="303" y="183"/>
                    </a:lnTo>
                    <a:lnTo>
                      <a:pt x="307" y="181"/>
                    </a:lnTo>
                    <a:lnTo>
                      <a:pt x="315" y="176"/>
                    </a:lnTo>
                    <a:lnTo>
                      <a:pt x="329" y="169"/>
                    </a:lnTo>
                    <a:lnTo>
                      <a:pt x="344" y="162"/>
                    </a:lnTo>
                    <a:lnTo>
                      <a:pt x="362" y="153"/>
                    </a:lnTo>
                    <a:lnTo>
                      <a:pt x="380" y="146"/>
                    </a:lnTo>
                    <a:lnTo>
                      <a:pt x="396" y="141"/>
                    </a:lnTo>
                    <a:lnTo>
                      <a:pt x="412" y="137"/>
                    </a:lnTo>
                    <a:lnTo>
                      <a:pt x="392" y="132"/>
                    </a:lnTo>
                    <a:lnTo>
                      <a:pt x="384" y="129"/>
                    </a:lnTo>
                    <a:lnTo>
                      <a:pt x="368" y="128"/>
                    </a:lnTo>
                    <a:lnTo>
                      <a:pt x="370" y="123"/>
                    </a:lnTo>
                    <a:lnTo>
                      <a:pt x="372" y="112"/>
                    </a:lnTo>
                    <a:lnTo>
                      <a:pt x="368" y="101"/>
                    </a:lnTo>
                    <a:lnTo>
                      <a:pt x="348" y="93"/>
                    </a:lnTo>
                    <a:lnTo>
                      <a:pt x="342" y="91"/>
                    </a:lnTo>
                    <a:lnTo>
                      <a:pt x="331" y="84"/>
                    </a:lnTo>
                    <a:lnTo>
                      <a:pt x="323" y="73"/>
                    </a:lnTo>
                    <a:lnTo>
                      <a:pt x="331" y="60"/>
                    </a:lnTo>
                    <a:lnTo>
                      <a:pt x="337" y="59"/>
                    </a:lnTo>
                    <a:lnTo>
                      <a:pt x="346" y="55"/>
                    </a:lnTo>
                    <a:lnTo>
                      <a:pt x="350" y="49"/>
                    </a:lnTo>
                    <a:lnTo>
                      <a:pt x="339" y="41"/>
                    </a:lnTo>
                    <a:lnTo>
                      <a:pt x="281" y="41"/>
                    </a:lnTo>
                    <a:lnTo>
                      <a:pt x="281" y="37"/>
                    </a:lnTo>
                    <a:lnTo>
                      <a:pt x="285" y="26"/>
                    </a:lnTo>
                    <a:lnTo>
                      <a:pt x="297" y="12"/>
                    </a:lnTo>
                    <a:lnTo>
                      <a:pt x="327" y="0"/>
                    </a:lnTo>
                    <a:lnTo>
                      <a:pt x="180" y="0"/>
                    </a:lnTo>
                    <a:lnTo>
                      <a:pt x="109" y="100"/>
                    </a:lnTo>
                    <a:lnTo>
                      <a:pt x="99" y="103"/>
                    </a:lnTo>
                    <a:lnTo>
                      <a:pt x="42" y="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" name="Freeform 229"/>
              <p:cNvSpPr>
                <a:spLocks/>
              </p:cNvSpPr>
              <p:nvPr/>
            </p:nvSpPr>
            <p:spPr bwMode="auto">
              <a:xfrm>
                <a:off x="5404" y="3137"/>
                <a:ext cx="99" cy="75"/>
              </a:xfrm>
              <a:custGeom>
                <a:avLst/>
                <a:gdLst>
                  <a:gd name="T0" fmla="*/ 189 w 207"/>
                  <a:gd name="T1" fmla="*/ 0 h 79"/>
                  <a:gd name="T2" fmla="*/ 185 w 207"/>
                  <a:gd name="T3" fmla="*/ 0 h 79"/>
                  <a:gd name="T4" fmla="*/ 176 w 207"/>
                  <a:gd name="T5" fmla="*/ 0 h 79"/>
                  <a:gd name="T6" fmla="*/ 162 w 207"/>
                  <a:gd name="T7" fmla="*/ 0 h 79"/>
                  <a:gd name="T8" fmla="*/ 144 w 207"/>
                  <a:gd name="T9" fmla="*/ 0 h 79"/>
                  <a:gd name="T10" fmla="*/ 126 w 207"/>
                  <a:gd name="T11" fmla="*/ 1 h 79"/>
                  <a:gd name="T12" fmla="*/ 104 w 207"/>
                  <a:gd name="T13" fmla="*/ 3 h 79"/>
                  <a:gd name="T14" fmla="*/ 87 w 207"/>
                  <a:gd name="T15" fmla="*/ 6 h 79"/>
                  <a:gd name="T16" fmla="*/ 69 w 207"/>
                  <a:gd name="T17" fmla="*/ 10 h 79"/>
                  <a:gd name="T18" fmla="*/ 67 w 207"/>
                  <a:gd name="T19" fmla="*/ 11 h 79"/>
                  <a:gd name="T20" fmla="*/ 59 w 207"/>
                  <a:gd name="T21" fmla="*/ 13 h 79"/>
                  <a:gd name="T22" fmla="*/ 49 w 207"/>
                  <a:gd name="T23" fmla="*/ 17 h 79"/>
                  <a:gd name="T24" fmla="*/ 37 w 207"/>
                  <a:gd name="T25" fmla="*/ 21 h 79"/>
                  <a:gd name="T26" fmla="*/ 25 w 207"/>
                  <a:gd name="T27" fmla="*/ 26 h 79"/>
                  <a:gd name="T28" fmla="*/ 15 w 207"/>
                  <a:gd name="T29" fmla="*/ 30 h 79"/>
                  <a:gd name="T30" fmla="*/ 6 w 207"/>
                  <a:gd name="T31" fmla="*/ 35 h 79"/>
                  <a:gd name="T32" fmla="*/ 2 w 207"/>
                  <a:gd name="T33" fmla="*/ 40 h 79"/>
                  <a:gd name="T34" fmla="*/ 0 w 207"/>
                  <a:gd name="T35" fmla="*/ 49 h 79"/>
                  <a:gd name="T36" fmla="*/ 27 w 207"/>
                  <a:gd name="T37" fmla="*/ 79 h 79"/>
                  <a:gd name="T38" fmla="*/ 29 w 207"/>
                  <a:gd name="T39" fmla="*/ 78 h 79"/>
                  <a:gd name="T40" fmla="*/ 39 w 207"/>
                  <a:gd name="T41" fmla="*/ 74 h 79"/>
                  <a:gd name="T42" fmla="*/ 51 w 207"/>
                  <a:gd name="T43" fmla="*/ 70 h 79"/>
                  <a:gd name="T44" fmla="*/ 65 w 207"/>
                  <a:gd name="T45" fmla="*/ 66 h 79"/>
                  <a:gd name="T46" fmla="*/ 81 w 207"/>
                  <a:gd name="T47" fmla="*/ 62 h 79"/>
                  <a:gd name="T48" fmla="*/ 98 w 207"/>
                  <a:gd name="T49" fmla="*/ 58 h 79"/>
                  <a:gd name="T50" fmla="*/ 114 w 207"/>
                  <a:gd name="T51" fmla="*/ 55 h 79"/>
                  <a:gd name="T52" fmla="*/ 128 w 207"/>
                  <a:gd name="T53" fmla="*/ 54 h 79"/>
                  <a:gd name="T54" fmla="*/ 197 w 207"/>
                  <a:gd name="T55" fmla="*/ 53 h 79"/>
                  <a:gd name="T56" fmla="*/ 199 w 207"/>
                  <a:gd name="T57" fmla="*/ 51 h 79"/>
                  <a:gd name="T58" fmla="*/ 203 w 207"/>
                  <a:gd name="T59" fmla="*/ 45 h 79"/>
                  <a:gd name="T60" fmla="*/ 207 w 207"/>
                  <a:gd name="T61" fmla="*/ 38 h 79"/>
                  <a:gd name="T62" fmla="*/ 203 w 207"/>
                  <a:gd name="T63" fmla="*/ 29 h 79"/>
                  <a:gd name="T64" fmla="*/ 201 w 207"/>
                  <a:gd name="T65" fmla="*/ 29 h 79"/>
                  <a:gd name="T66" fmla="*/ 193 w 207"/>
                  <a:gd name="T67" fmla="*/ 29 h 79"/>
                  <a:gd name="T68" fmla="*/ 181 w 207"/>
                  <a:gd name="T69" fmla="*/ 29 h 79"/>
                  <a:gd name="T70" fmla="*/ 168 w 207"/>
                  <a:gd name="T71" fmla="*/ 28 h 79"/>
                  <a:gd name="T72" fmla="*/ 154 w 207"/>
                  <a:gd name="T73" fmla="*/ 29 h 79"/>
                  <a:gd name="T74" fmla="*/ 142 w 207"/>
                  <a:gd name="T75" fmla="*/ 29 h 79"/>
                  <a:gd name="T76" fmla="*/ 130 w 207"/>
                  <a:gd name="T77" fmla="*/ 30 h 79"/>
                  <a:gd name="T78" fmla="*/ 124 w 207"/>
                  <a:gd name="T79" fmla="*/ 31 h 79"/>
                  <a:gd name="T80" fmla="*/ 126 w 207"/>
                  <a:gd name="T81" fmla="*/ 21 h 79"/>
                  <a:gd name="T82" fmla="*/ 128 w 207"/>
                  <a:gd name="T83" fmla="*/ 20 h 79"/>
                  <a:gd name="T84" fmla="*/ 132 w 207"/>
                  <a:gd name="T85" fmla="*/ 19 h 79"/>
                  <a:gd name="T86" fmla="*/ 138 w 207"/>
                  <a:gd name="T87" fmla="*/ 17 h 79"/>
                  <a:gd name="T88" fmla="*/ 148 w 207"/>
                  <a:gd name="T89" fmla="*/ 13 h 79"/>
                  <a:gd name="T90" fmla="*/ 156 w 207"/>
                  <a:gd name="T91" fmla="*/ 11 h 79"/>
                  <a:gd name="T92" fmla="*/ 166 w 207"/>
                  <a:gd name="T93" fmla="*/ 9 h 79"/>
                  <a:gd name="T94" fmla="*/ 176 w 207"/>
                  <a:gd name="T95" fmla="*/ 8 h 79"/>
                  <a:gd name="T96" fmla="*/ 185 w 207"/>
                  <a:gd name="T97" fmla="*/ 7 h 79"/>
                  <a:gd name="T98" fmla="*/ 189 w 207"/>
                  <a:gd name="T9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79">
                    <a:moveTo>
                      <a:pt x="189" y="0"/>
                    </a:moveTo>
                    <a:lnTo>
                      <a:pt x="185" y="0"/>
                    </a:lnTo>
                    <a:lnTo>
                      <a:pt x="176" y="0"/>
                    </a:lnTo>
                    <a:lnTo>
                      <a:pt x="162" y="0"/>
                    </a:lnTo>
                    <a:lnTo>
                      <a:pt x="144" y="0"/>
                    </a:lnTo>
                    <a:lnTo>
                      <a:pt x="126" y="1"/>
                    </a:lnTo>
                    <a:lnTo>
                      <a:pt x="104" y="3"/>
                    </a:lnTo>
                    <a:lnTo>
                      <a:pt x="87" y="6"/>
                    </a:lnTo>
                    <a:lnTo>
                      <a:pt x="69" y="10"/>
                    </a:lnTo>
                    <a:lnTo>
                      <a:pt x="67" y="11"/>
                    </a:lnTo>
                    <a:lnTo>
                      <a:pt x="59" y="13"/>
                    </a:lnTo>
                    <a:lnTo>
                      <a:pt x="49" y="17"/>
                    </a:lnTo>
                    <a:lnTo>
                      <a:pt x="37" y="21"/>
                    </a:lnTo>
                    <a:lnTo>
                      <a:pt x="25" y="26"/>
                    </a:lnTo>
                    <a:lnTo>
                      <a:pt x="15" y="30"/>
                    </a:lnTo>
                    <a:lnTo>
                      <a:pt x="6" y="35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7" y="79"/>
                    </a:lnTo>
                    <a:lnTo>
                      <a:pt x="29" y="78"/>
                    </a:lnTo>
                    <a:lnTo>
                      <a:pt x="39" y="74"/>
                    </a:lnTo>
                    <a:lnTo>
                      <a:pt x="51" y="70"/>
                    </a:lnTo>
                    <a:lnTo>
                      <a:pt x="65" y="66"/>
                    </a:lnTo>
                    <a:lnTo>
                      <a:pt x="81" y="62"/>
                    </a:lnTo>
                    <a:lnTo>
                      <a:pt x="98" y="58"/>
                    </a:lnTo>
                    <a:lnTo>
                      <a:pt x="114" y="55"/>
                    </a:lnTo>
                    <a:lnTo>
                      <a:pt x="128" y="54"/>
                    </a:lnTo>
                    <a:lnTo>
                      <a:pt x="197" y="53"/>
                    </a:lnTo>
                    <a:lnTo>
                      <a:pt x="199" y="51"/>
                    </a:lnTo>
                    <a:lnTo>
                      <a:pt x="203" y="45"/>
                    </a:lnTo>
                    <a:lnTo>
                      <a:pt x="207" y="38"/>
                    </a:lnTo>
                    <a:lnTo>
                      <a:pt x="203" y="29"/>
                    </a:lnTo>
                    <a:lnTo>
                      <a:pt x="201" y="29"/>
                    </a:lnTo>
                    <a:lnTo>
                      <a:pt x="193" y="29"/>
                    </a:lnTo>
                    <a:lnTo>
                      <a:pt x="181" y="29"/>
                    </a:lnTo>
                    <a:lnTo>
                      <a:pt x="168" y="28"/>
                    </a:lnTo>
                    <a:lnTo>
                      <a:pt x="154" y="29"/>
                    </a:lnTo>
                    <a:lnTo>
                      <a:pt x="142" y="29"/>
                    </a:lnTo>
                    <a:lnTo>
                      <a:pt x="130" y="30"/>
                    </a:lnTo>
                    <a:lnTo>
                      <a:pt x="124" y="31"/>
                    </a:lnTo>
                    <a:lnTo>
                      <a:pt x="126" y="21"/>
                    </a:lnTo>
                    <a:lnTo>
                      <a:pt x="128" y="20"/>
                    </a:lnTo>
                    <a:lnTo>
                      <a:pt x="132" y="19"/>
                    </a:lnTo>
                    <a:lnTo>
                      <a:pt x="138" y="17"/>
                    </a:lnTo>
                    <a:lnTo>
                      <a:pt x="148" y="13"/>
                    </a:lnTo>
                    <a:lnTo>
                      <a:pt x="156" y="11"/>
                    </a:lnTo>
                    <a:lnTo>
                      <a:pt x="166" y="9"/>
                    </a:lnTo>
                    <a:lnTo>
                      <a:pt x="176" y="8"/>
                    </a:lnTo>
                    <a:lnTo>
                      <a:pt x="185" y="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0" name="Freeform 230"/>
              <p:cNvSpPr>
                <a:spLocks/>
              </p:cNvSpPr>
              <p:nvPr/>
            </p:nvSpPr>
            <p:spPr bwMode="auto">
              <a:xfrm>
                <a:off x="5369" y="3203"/>
                <a:ext cx="122" cy="229"/>
              </a:xfrm>
              <a:custGeom>
                <a:avLst/>
                <a:gdLst>
                  <a:gd name="T0" fmla="*/ 125 w 255"/>
                  <a:gd name="T1" fmla="*/ 22 h 240"/>
                  <a:gd name="T2" fmla="*/ 129 w 255"/>
                  <a:gd name="T3" fmla="*/ 21 h 240"/>
                  <a:gd name="T4" fmla="*/ 141 w 255"/>
                  <a:gd name="T5" fmla="*/ 17 h 240"/>
                  <a:gd name="T6" fmla="*/ 157 w 255"/>
                  <a:gd name="T7" fmla="*/ 13 h 240"/>
                  <a:gd name="T8" fmla="*/ 176 w 255"/>
                  <a:gd name="T9" fmla="*/ 7 h 240"/>
                  <a:gd name="T10" fmla="*/ 198 w 255"/>
                  <a:gd name="T11" fmla="*/ 3 h 240"/>
                  <a:gd name="T12" fmla="*/ 220 w 255"/>
                  <a:gd name="T13" fmla="*/ 0 h 240"/>
                  <a:gd name="T14" fmla="*/ 240 w 255"/>
                  <a:gd name="T15" fmla="*/ 0 h 240"/>
                  <a:gd name="T16" fmla="*/ 255 w 255"/>
                  <a:gd name="T17" fmla="*/ 3 h 240"/>
                  <a:gd name="T18" fmla="*/ 255 w 255"/>
                  <a:gd name="T19" fmla="*/ 7 h 240"/>
                  <a:gd name="T20" fmla="*/ 252 w 255"/>
                  <a:gd name="T21" fmla="*/ 19 h 240"/>
                  <a:gd name="T22" fmla="*/ 248 w 255"/>
                  <a:gd name="T23" fmla="*/ 37 h 240"/>
                  <a:gd name="T24" fmla="*/ 242 w 255"/>
                  <a:gd name="T25" fmla="*/ 58 h 240"/>
                  <a:gd name="T26" fmla="*/ 232 w 255"/>
                  <a:gd name="T27" fmla="*/ 82 h 240"/>
                  <a:gd name="T28" fmla="*/ 222 w 255"/>
                  <a:gd name="T29" fmla="*/ 105 h 240"/>
                  <a:gd name="T30" fmla="*/ 208 w 255"/>
                  <a:gd name="T31" fmla="*/ 127 h 240"/>
                  <a:gd name="T32" fmla="*/ 192 w 255"/>
                  <a:gd name="T33" fmla="*/ 145 h 240"/>
                  <a:gd name="T34" fmla="*/ 167 w 255"/>
                  <a:gd name="T35" fmla="*/ 147 h 240"/>
                  <a:gd name="T36" fmla="*/ 167 w 255"/>
                  <a:gd name="T37" fmla="*/ 152 h 240"/>
                  <a:gd name="T38" fmla="*/ 170 w 255"/>
                  <a:gd name="T39" fmla="*/ 156 h 240"/>
                  <a:gd name="T40" fmla="*/ 182 w 255"/>
                  <a:gd name="T41" fmla="*/ 166 h 240"/>
                  <a:gd name="T42" fmla="*/ 192 w 255"/>
                  <a:gd name="T43" fmla="*/ 179 h 240"/>
                  <a:gd name="T44" fmla="*/ 194 w 255"/>
                  <a:gd name="T45" fmla="*/ 192 h 240"/>
                  <a:gd name="T46" fmla="*/ 74 w 255"/>
                  <a:gd name="T47" fmla="*/ 192 h 240"/>
                  <a:gd name="T48" fmla="*/ 46 w 255"/>
                  <a:gd name="T49" fmla="*/ 240 h 240"/>
                  <a:gd name="T50" fmla="*/ 42 w 255"/>
                  <a:gd name="T51" fmla="*/ 237 h 240"/>
                  <a:gd name="T52" fmla="*/ 50 w 255"/>
                  <a:gd name="T53" fmla="*/ 183 h 240"/>
                  <a:gd name="T54" fmla="*/ 36 w 255"/>
                  <a:gd name="T55" fmla="*/ 178 h 240"/>
                  <a:gd name="T56" fmla="*/ 32 w 255"/>
                  <a:gd name="T57" fmla="*/ 184 h 240"/>
                  <a:gd name="T58" fmla="*/ 0 w 255"/>
                  <a:gd name="T59" fmla="*/ 184 h 240"/>
                  <a:gd name="T60" fmla="*/ 2 w 255"/>
                  <a:gd name="T61" fmla="*/ 181 h 240"/>
                  <a:gd name="T62" fmla="*/ 8 w 255"/>
                  <a:gd name="T63" fmla="*/ 174 h 240"/>
                  <a:gd name="T64" fmla="*/ 16 w 255"/>
                  <a:gd name="T65" fmla="*/ 166 h 240"/>
                  <a:gd name="T66" fmla="*/ 22 w 255"/>
                  <a:gd name="T67" fmla="*/ 161 h 240"/>
                  <a:gd name="T68" fmla="*/ 68 w 255"/>
                  <a:gd name="T69" fmla="*/ 147 h 240"/>
                  <a:gd name="T70" fmla="*/ 125 w 255"/>
                  <a:gd name="T71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" h="240">
                    <a:moveTo>
                      <a:pt x="125" y="22"/>
                    </a:moveTo>
                    <a:lnTo>
                      <a:pt x="129" y="21"/>
                    </a:lnTo>
                    <a:lnTo>
                      <a:pt x="141" y="17"/>
                    </a:lnTo>
                    <a:lnTo>
                      <a:pt x="157" y="13"/>
                    </a:lnTo>
                    <a:lnTo>
                      <a:pt x="176" y="7"/>
                    </a:lnTo>
                    <a:lnTo>
                      <a:pt x="198" y="3"/>
                    </a:lnTo>
                    <a:lnTo>
                      <a:pt x="220" y="0"/>
                    </a:lnTo>
                    <a:lnTo>
                      <a:pt x="240" y="0"/>
                    </a:lnTo>
                    <a:lnTo>
                      <a:pt x="255" y="3"/>
                    </a:lnTo>
                    <a:lnTo>
                      <a:pt x="255" y="7"/>
                    </a:lnTo>
                    <a:lnTo>
                      <a:pt x="252" y="19"/>
                    </a:lnTo>
                    <a:lnTo>
                      <a:pt x="248" y="37"/>
                    </a:lnTo>
                    <a:lnTo>
                      <a:pt x="242" y="58"/>
                    </a:lnTo>
                    <a:lnTo>
                      <a:pt x="232" y="82"/>
                    </a:lnTo>
                    <a:lnTo>
                      <a:pt x="222" y="105"/>
                    </a:lnTo>
                    <a:lnTo>
                      <a:pt x="208" y="127"/>
                    </a:lnTo>
                    <a:lnTo>
                      <a:pt x="192" y="145"/>
                    </a:lnTo>
                    <a:lnTo>
                      <a:pt x="167" y="147"/>
                    </a:lnTo>
                    <a:lnTo>
                      <a:pt x="167" y="152"/>
                    </a:lnTo>
                    <a:lnTo>
                      <a:pt x="170" y="156"/>
                    </a:lnTo>
                    <a:lnTo>
                      <a:pt x="182" y="166"/>
                    </a:lnTo>
                    <a:lnTo>
                      <a:pt x="192" y="179"/>
                    </a:lnTo>
                    <a:lnTo>
                      <a:pt x="194" y="192"/>
                    </a:lnTo>
                    <a:lnTo>
                      <a:pt x="74" y="192"/>
                    </a:lnTo>
                    <a:lnTo>
                      <a:pt x="46" y="240"/>
                    </a:lnTo>
                    <a:lnTo>
                      <a:pt x="42" y="237"/>
                    </a:lnTo>
                    <a:lnTo>
                      <a:pt x="50" y="183"/>
                    </a:lnTo>
                    <a:lnTo>
                      <a:pt x="36" y="178"/>
                    </a:lnTo>
                    <a:lnTo>
                      <a:pt x="32" y="184"/>
                    </a:lnTo>
                    <a:lnTo>
                      <a:pt x="0" y="184"/>
                    </a:lnTo>
                    <a:lnTo>
                      <a:pt x="2" y="181"/>
                    </a:lnTo>
                    <a:lnTo>
                      <a:pt x="8" y="174"/>
                    </a:lnTo>
                    <a:lnTo>
                      <a:pt x="16" y="166"/>
                    </a:lnTo>
                    <a:lnTo>
                      <a:pt x="22" y="161"/>
                    </a:lnTo>
                    <a:lnTo>
                      <a:pt x="68" y="147"/>
                    </a:lnTo>
                    <a:lnTo>
                      <a:pt x="125" y="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21" name="Group 231"/>
            <p:cNvGrpSpPr>
              <a:grpSpLocks/>
            </p:cNvGrpSpPr>
            <p:nvPr/>
          </p:nvGrpSpPr>
          <p:grpSpPr bwMode="auto">
            <a:xfrm>
              <a:off x="4572744" y="4830911"/>
              <a:ext cx="806450" cy="1257300"/>
              <a:chOff x="3608" y="1858"/>
              <a:chExt cx="508" cy="792"/>
            </a:xfrm>
          </p:grpSpPr>
          <p:sp>
            <p:nvSpPr>
              <p:cNvPr id="222" name="Freeform 232"/>
              <p:cNvSpPr>
                <a:spLocks/>
              </p:cNvSpPr>
              <p:nvPr/>
            </p:nvSpPr>
            <p:spPr bwMode="auto">
              <a:xfrm>
                <a:off x="3608" y="1858"/>
                <a:ext cx="508" cy="792"/>
              </a:xfrm>
              <a:custGeom>
                <a:avLst/>
                <a:gdLst>
                  <a:gd name="T0" fmla="*/ 817 w 1070"/>
                  <a:gd name="T1" fmla="*/ 428 h 831"/>
                  <a:gd name="T2" fmla="*/ 817 w 1070"/>
                  <a:gd name="T3" fmla="*/ 557 h 831"/>
                  <a:gd name="T4" fmla="*/ 1030 w 1070"/>
                  <a:gd name="T5" fmla="*/ 458 h 831"/>
                  <a:gd name="T6" fmla="*/ 1018 w 1070"/>
                  <a:gd name="T7" fmla="*/ 491 h 831"/>
                  <a:gd name="T8" fmla="*/ 1005 w 1070"/>
                  <a:gd name="T9" fmla="*/ 526 h 831"/>
                  <a:gd name="T10" fmla="*/ 985 w 1070"/>
                  <a:gd name="T11" fmla="*/ 558 h 831"/>
                  <a:gd name="T12" fmla="*/ 961 w 1070"/>
                  <a:gd name="T13" fmla="*/ 582 h 831"/>
                  <a:gd name="T14" fmla="*/ 969 w 1070"/>
                  <a:gd name="T15" fmla="*/ 743 h 831"/>
                  <a:gd name="T16" fmla="*/ 690 w 1070"/>
                  <a:gd name="T17" fmla="*/ 821 h 831"/>
                  <a:gd name="T18" fmla="*/ 587 w 1070"/>
                  <a:gd name="T19" fmla="*/ 784 h 831"/>
                  <a:gd name="T20" fmla="*/ 491 w 1070"/>
                  <a:gd name="T21" fmla="*/ 632 h 831"/>
                  <a:gd name="T22" fmla="*/ 516 w 1070"/>
                  <a:gd name="T23" fmla="*/ 595 h 831"/>
                  <a:gd name="T24" fmla="*/ 421 w 1070"/>
                  <a:gd name="T25" fmla="*/ 573 h 831"/>
                  <a:gd name="T26" fmla="*/ 261 w 1070"/>
                  <a:gd name="T27" fmla="*/ 637 h 831"/>
                  <a:gd name="T28" fmla="*/ 164 w 1070"/>
                  <a:gd name="T29" fmla="*/ 652 h 831"/>
                  <a:gd name="T30" fmla="*/ 159 w 1070"/>
                  <a:gd name="T31" fmla="*/ 655 h 831"/>
                  <a:gd name="T32" fmla="*/ 143 w 1070"/>
                  <a:gd name="T33" fmla="*/ 658 h 831"/>
                  <a:gd name="T34" fmla="*/ 117 w 1070"/>
                  <a:gd name="T35" fmla="*/ 659 h 831"/>
                  <a:gd name="T36" fmla="*/ 89 w 1070"/>
                  <a:gd name="T37" fmla="*/ 655 h 831"/>
                  <a:gd name="T38" fmla="*/ 42 w 1070"/>
                  <a:gd name="T39" fmla="*/ 539 h 831"/>
                  <a:gd name="T40" fmla="*/ 91 w 1070"/>
                  <a:gd name="T41" fmla="*/ 520 h 831"/>
                  <a:gd name="T42" fmla="*/ 119 w 1070"/>
                  <a:gd name="T43" fmla="*/ 483 h 831"/>
                  <a:gd name="T44" fmla="*/ 137 w 1070"/>
                  <a:gd name="T45" fmla="*/ 459 h 831"/>
                  <a:gd name="T46" fmla="*/ 180 w 1070"/>
                  <a:gd name="T47" fmla="*/ 431 h 831"/>
                  <a:gd name="T48" fmla="*/ 198 w 1070"/>
                  <a:gd name="T49" fmla="*/ 370 h 831"/>
                  <a:gd name="T50" fmla="*/ 212 w 1070"/>
                  <a:gd name="T51" fmla="*/ 272 h 831"/>
                  <a:gd name="T52" fmla="*/ 230 w 1070"/>
                  <a:gd name="T53" fmla="*/ 264 h 831"/>
                  <a:gd name="T54" fmla="*/ 277 w 1070"/>
                  <a:gd name="T55" fmla="*/ 250 h 831"/>
                  <a:gd name="T56" fmla="*/ 334 w 1070"/>
                  <a:gd name="T57" fmla="*/ 232 h 831"/>
                  <a:gd name="T58" fmla="*/ 394 w 1070"/>
                  <a:gd name="T59" fmla="*/ 221 h 831"/>
                  <a:gd name="T60" fmla="*/ 384 w 1070"/>
                  <a:gd name="T61" fmla="*/ 211 h 831"/>
                  <a:gd name="T62" fmla="*/ 364 w 1070"/>
                  <a:gd name="T63" fmla="*/ 186 h 831"/>
                  <a:gd name="T64" fmla="*/ 344 w 1070"/>
                  <a:gd name="T65" fmla="*/ 154 h 831"/>
                  <a:gd name="T66" fmla="*/ 340 w 1070"/>
                  <a:gd name="T67" fmla="*/ 128 h 831"/>
                  <a:gd name="T68" fmla="*/ 305 w 1070"/>
                  <a:gd name="T69" fmla="*/ 128 h 831"/>
                  <a:gd name="T70" fmla="*/ 303 w 1070"/>
                  <a:gd name="T71" fmla="*/ 82 h 831"/>
                  <a:gd name="T72" fmla="*/ 332 w 1070"/>
                  <a:gd name="T73" fmla="*/ 50 h 831"/>
                  <a:gd name="T74" fmla="*/ 348 w 1070"/>
                  <a:gd name="T75" fmla="*/ 38 h 831"/>
                  <a:gd name="T76" fmla="*/ 376 w 1070"/>
                  <a:gd name="T77" fmla="*/ 21 h 831"/>
                  <a:gd name="T78" fmla="*/ 414 w 1070"/>
                  <a:gd name="T79" fmla="*/ 8 h 831"/>
                  <a:gd name="T80" fmla="*/ 441 w 1070"/>
                  <a:gd name="T81" fmla="*/ 5 h 831"/>
                  <a:gd name="T82" fmla="*/ 481 w 1070"/>
                  <a:gd name="T83" fmla="*/ 1 h 831"/>
                  <a:gd name="T84" fmla="*/ 536 w 1070"/>
                  <a:gd name="T85" fmla="*/ 0 h 831"/>
                  <a:gd name="T86" fmla="*/ 582 w 1070"/>
                  <a:gd name="T87" fmla="*/ 6 h 831"/>
                  <a:gd name="T88" fmla="*/ 593 w 1070"/>
                  <a:gd name="T89" fmla="*/ 12 h 831"/>
                  <a:gd name="T90" fmla="*/ 611 w 1070"/>
                  <a:gd name="T91" fmla="*/ 13 h 831"/>
                  <a:gd name="T92" fmla="*/ 631 w 1070"/>
                  <a:gd name="T93" fmla="*/ 21 h 831"/>
                  <a:gd name="T94" fmla="*/ 643 w 1070"/>
                  <a:gd name="T95" fmla="*/ 44 h 831"/>
                  <a:gd name="T96" fmla="*/ 639 w 1070"/>
                  <a:gd name="T97" fmla="*/ 82 h 831"/>
                  <a:gd name="T98" fmla="*/ 647 w 1070"/>
                  <a:gd name="T99" fmla="*/ 113 h 831"/>
                  <a:gd name="T100" fmla="*/ 653 w 1070"/>
                  <a:gd name="T101" fmla="*/ 173 h 831"/>
                  <a:gd name="T102" fmla="*/ 837 w 1070"/>
                  <a:gd name="T103" fmla="*/ 200 h 831"/>
                  <a:gd name="T104" fmla="*/ 848 w 1070"/>
                  <a:gd name="T105" fmla="*/ 201 h 831"/>
                  <a:gd name="T106" fmla="*/ 876 w 1070"/>
                  <a:gd name="T107" fmla="*/ 208 h 831"/>
                  <a:gd name="T108" fmla="*/ 906 w 1070"/>
                  <a:gd name="T109" fmla="*/ 223 h 831"/>
                  <a:gd name="T110" fmla="*/ 926 w 1070"/>
                  <a:gd name="T111" fmla="*/ 252 h 831"/>
                  <a:gd name="T112" fmla="*/ 993 w 1070"/>
                  <a:gd name="T113" fmla="*/ 314 h 831"/>
                  <a:gd name="T114" fmla="*/ 1044 w 1070"/>
                  <a:gd name="T115" fmla="*/ 342 h 831"/>
                  <a:gd name="T116" fmla="*/ 1052 w 1070"/>
                  <a:gd name="T117" fmla="*/ 370 h 831"/>
                  <a:gd name="T118" fmla="*/ 1070 w 1070"/>
                  <a:gd name="T119" fmla="*/ 403 h 831"/>
                  <a:gd name="T120" fmla="*/ 1040 w 1070"/>
                  <a:gd name="T121" fmla="*/ 426 h 831"/>
                  <a:gd name="T122" fmla="*/ 1038 w 1070"/>
                  <a:gd name="T123" fmla="*/ 436 h 831"/>
                  <a:gd name="T124" fmla="*/ 1030 w 1070"/>
                  <a:gd name="T125" fmla="*/ 458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0" h="831">
                    <a:moveTo>
                      <a:pt x="856" y="457"/>
                    </a:moveTo>
                    <a:lnTo>
                      <a:pt x="817" y="428"/>
                    </a:lnTo>
                    <a:lnTo>
                      <a:pt x="799" y="567"/>
                    </a:lnTo>
                    <a:lnTo>
                      <a:pt x="817" y="557"/>
                    </a:lnTo>
                    <a:lnTo>
                      <a:pt x="856" y="457"/>
                    </a:lnTo>
                    <a:lnTo>
                      <a:pt x="1030" y="458"/>
                    </a:lnTo>
                    <a:lnTo>
                      <a:pt x="1024" y="474"/>
                    </a:lnTo>
                    <a:lnTo>
                      <a:pt x="1018" y="491"/>
                    </a:lnTo>
                    <a:lnTo>
                      <a:pt x="1012" y="508"/>
                    </a:lnTo>
                    <a:lnTo>
                      <a:pt x="1005" y="526"/>
                    </a:lnTo>
                    <a:lnTo>
                      <a:pt x="995" y="543"/>
                    </a:lnTo>
                    <a:lnTo>
                      <a:pt x="985" y="558"/>
                    </a:lnTo>
                    <a:lnTo>
                      <a:pt x="973" y="571"/>
                    </a:lnTo>
                    <a:lnTo>
                      <a:pt x="961" y="582"/>
                    </a:lnTo>
                    <a:lnTo>
                      <a:pt x="973" y="615"/>
                    </a:lnTo>
                    <a:lnTo>
                      <a:pt x="969" y="743"/>
                    </a:lnTo>
                    <a:lnTo>
                      <a:pt x="704" y="773"/>
                    </a:lnTo>
                    <a:lnTo>
                      <a:pt x="690" y="821"/>
                    </a:lnTo>
                    <a:lnTo>
                      <a:pt x="564" y="831"/>
                    </a:lnTo>
                    <a:lnTo>
                      <a:pt x="587" y="784"/>
                    </a:lnTo>
                    <a:lnTo>
                      <a:pt x="514" y="793"/>
                    </a:lnTo>
                    <a:lnTo>
                      <a:pt x="491" y="632"/>
                    </a:lnTo>
                    <a:lnTo>
                      <a:pt x="568" y="632"/>
                    </a:lnTo>
                    <a:lnTo>
                      <a:pt x="516" y="595"/>
                    </a:lnTo>
                    <a:lnTo>
                      <a:pt x="572" y="579"/>
                    </a:lnTo>
                    <a:lnTo>
                      <a:pt x="421" y="573"/>
                    </a:lnTo>
                    <a:lnTo>
                      <a:pt x="309" y="622"/>
                    </a:lnTo>
                    <a:lnTo>
                      <a:pt x="261" y="637"/>
                    </a:lnTo>
                    <a:lnTo>
                      <a:pt x="174" y="630"/>
                    </a:lnTo>
                    <a:lnTo>
                      <a:pt x="164" y="652"/>
                    </a:lnTo>
                    <a:lnTo>
                      <a:pt x="162" y="652"/>
                    </a:lnTo>
                    <a:lnTo>
                      <a:pt x="159" y="655"/>
                    </a:lnTo>
                    <a:lnTo>
                      <a:pt x="151" y="656"/>
                    </a:lnTo>
                    <a:lnTo>
                      <a:pt x="143" y="658"/>
                    </a:lnTo>
                    <a:lnTo>
                      <a:pt x="131" y="659"/>
                    </a:lnTo>
                    <a:lnTo>
                      <a:pt x="117" y="659"/>
                    </a:lnTo>
                    <a:lnTo>
                      <a:pt x="103" y="658"/>
                    </a:lnTo>
                    <a:lnTo>
                      <a:pt x="89" y="655"/>
                    </a:lnTo>
                    <a:lnTo>
                      <a:pt x="0" y="622"/>
                    </a:lnTo>
                    <a:lnTo>
                      <a:pt x="42" y="539"/>
                    </a:lnTo>
                    <a:lnTo>
                      <a:pt x="85" y="527"/>
                    </a:lnTo>
                    <a:lnTo>
                      <a:pt x="91" y="520"/>
                    </a:lnTo>
                    <a:lnTo>
                      <a:pt x="103" y="502"/>
                    </a:lnTo>
                    <a:lnTo>
                      <a:pt x="119" y="483"/>
                    </a:lnTo>
                    <a:lnTo>
                      <a:pt x="133" y="472"/>
                    </a:lnTo>
                    <a:lnTo>
                      <a:pt x="137" y="459"/>
                    </a:lnTo>
                    <a:lnTo>
                      <a:pt x="170" y="432"/>
                    </a:lnTo>
                    <a:lnTo>
                      <a:pt x="180" y="431"/>
                    </a:lnTo>
                    <a:lnTo>
                      <a:pt x="186" y="413"/>
                    </a:lnTo>
                    <a:lnTo>
                      <a:pt x="198" y="370"/>
                    </a:lnTo>
                    <a:lnTo>
                      <a:pt x="210" y="317"/>
                    </a:lnTo>
                    <a:lnTo>
                      <a:pt x="212" y="272"/>
                    </a:lnTo>
                    <a:lnTo>
                      <a:pt x="216" y="270"/>
                    </a:lnTo>
                    <a:lnTo>
                      <a:pt x="230" y="264"/>
                    </a:lnTo>
                    <a:lnTo>
                      <a:pt x="251" y="258"/>
                    </a:lnTo>
                    <a:lnTo>
                      <a:pt x="277" y="250"/>
                    </a:lnTo>
                    <a:lnTo>
                      <a:pt x="305" y="240"/>
                    </a:lnTo>
                    <a:lnTo>
                      <a:pt x="334" y="232"/>
                    </a:lnTo>
                    <a:lnTo>
                      <a:pt x="366" y="225"/>
                    </a:lnTo>
                    <a:lnTo>
                      <a:pt x="394" y="221"/>
                    </a:lnTo>
                    <a:lnTo>
                      <a:pt x="392" y="218"/>
                    </a:lnTo>
                    <a:lnTo>
                      <a:pt x="384" y="211"/>
                    </a:lnTo>
                    <a:lnTo>
                      <a:pt x="374" y="199"/>
                    </a:lnTo>
                    <a:lnTo>
                      <a:pt x="364" y="186"/>
                    </a:lnTo>
                    <a:lnTo>
                      <a:pt x="352" y="170"/>
                    </a:lnTo>
                    <a:lnTo>
                      <a:pt x="344" y="154"/>
                    </a:lnTo>
                    <a:lnTo>
                      <a:pt x="340" y="140"/>
                    </a:lnTo>
                    <a:lnTo>
                      <a:pt x="340" y="128"/>
                    </a:lnTo>
                    <a:lnTo>
                      <a:pt x="309" y="135"/>
                    </a:lnTo>
                    <a:lnTo>
                      <a:pt x="305" y="128"/>
                    </a:lnTo>
                    <a:lnTo>
                      <a:pt x="299" y="109"/>
                    </a:lnTo>
                    <a:lnTo>
                      <a:pt x="303" y="82"/>
                    </a:lnTo>
                    <a:lnTo>
                      <a:pt x="331" y="52"/>
                    </a:lnTo>
                    <a:lnTo>
                      <a:pt x="332" y="50"/>
                    </a:lnTo>
                    <a:lnTo>
                      <a:pt x="338" y="45"/>
                    </a:lnTo>
                    <a:lnTo>
                      <a:pt x="348" y="38"/>
                    </a:lnTo>
                    <a:lnTo>
                      <a:pt x="360" y="30"/>
                    </a:lnTo>
                    <a:lnTo>
                      <a:pt x="376" y="21"/>
                    </a:lnTo>
                    <a:lnTo>
                      <a:pt x="394" y="13"/>
                    </a:lnTo>
                    <a:lnTo>
                      <a:pt x="414" y="8"/>
                    </a:lnTo>
                    <a:lnTo>
                      <a:pt x="435" y="5"/>
                    </a:lnTo>
                    <a:lnTo>
                      <a:pt x="441" y="5"/>
                    </a:lnTo>
                    <a:lnTo>
                      <a:pt x="457" y="3"/>
                    </a:lnTo>
                    <a:lnTo>
                      <a:pt x="481" y="1"/>
                    </a:lnTo>
                    <a:lnTo>
                      <a:pt x="508" y="0"/>
                    </a:lnTo>
                    <a:lnTo>
                      <a:pt x="536" y="0"/>
                    </a:lnTo>
                    <a:lnTo>
                      <a:pt x="562" y="3"/>
                    </a:lnTo>
                    <a:lnTo>
                      <a:pt x="582" y="6"/>
                    </a:lnTo>
                    <a:lnTo>
                      <a:pt x="591" y="12"/>
                    </a:lnTo>
                    <a:lnTo>
                      <a:pt x="593" y="12"/>
                    </a:lnTo>
                    <a:lnTo>
                      <a:pt x="601" y="12"/>
                    </a:lnTo>
                    <a:lnTo>
                      <a:pt x="611" y="13"/>
                    </a:lnTo>
                    <a:lnTo>
                      <a:pt x="621" y="15"/>
                    </a:lnTo>
                    <a:lnTo>
                      <a:pt x="631" y="21"/>
                    </a:lnTo>
                    <a:lnTo>
                      <a:pt x="639" y="30"/>
                    </a:lnTo>
                    <a:lnTo>
                      <a:pt x="643" y="44"/>
                    </a:lnTo>
                    <a:lnTo>
                      <a:pt x="643" y="62"/>
                    </a:lnTo>
                    <a:lnTo>
                      <a:pt x="639" y="82"/>
                    </a:lnTo>
                    <a:lnTo>
                      <a:pt x="653" y="93"/>
                    </a:lnTo>
                    <a:lnTo>
                      <a:pt x="647" y="113"/>
                    </a:lnTo>
                    <a:lnTo>
                      <a:pt x="639" y="175"/>
                    </a:lnTo>
                    <a:lnTo>
                      <a:pt x="653" y="173"/>
                    </a:lnTo>
                    <a:lnTo>
                      <a:pt x="690" y="200"/>
                    </a:lnTo>
                    <a:lnTo>
                      <a:pt x="837" y="200"/>
                    </a:lnTo>
                    <a:lnTo>
                      <a:pt x="841" y="200"/>
                    </a:lnTo>
                    <a:lnTo>
                      <a:pt x="848" y="201"/>
                    </a:lnTo>
                    <a:lnTo>
                      <a:pt x="862" y="203"/>
                    </a:lnTo>
                    <a:lnTo>
                      <a:pt x="876" y="208"/>
                    </a:lnTo>
                    <a:lnTo>
                      <a:pt x="892" y="214"/>
                    </a:lnTo>
                    <a:lnTo>
                      <a:pt x="906" y="223"/>
                    </a:lnTo>
                    <a:lnTo>
                      <a:pt x="918" y="236"/>
                    </a:lnTo>
                    <a:lnTo>
                      <a:pt x="926" y="252"/>
                    </a:lnTo>
                    <a:lnTo>
                      <a:pt x="989" y="299"/>
                    </a:lnTo>
                    <a:lnTo>
                      <a:pt x="993" y="314"/>
                    </a:lnTo>
                    <a:lnTo>
                      <a:pt x="1026" y="339"/>
                    </a:lnTo>
                    <a:lnTo>
                      <a:pt x="1044" y="342"/>
                    </a:lnTo>
                    <a:lnTo>
                      <a:pt x="1046" y="351"/>
                    </a:lnTo>
                    <a:lnTo>
                      <a:pt x="1052" y="370"/>
                    </a:lnTo>
                    <a:lnTo>
                      <a:pt x="1060" y="390"/>
                    </a:lnTo>
                    <a:lnTo>
                      <a:pt x="1070" y="403"/>
                    </a:lnTo>
                    <a:lnTo>
                      <a:pt x="1058" y="421"/>
                    </a:lnTo>
                    <a:lnTo>
                      <a:pt x="1040" y="426"/>
                    </a:lnTo>
                    <a:lnTo>
                      <a:pt x="1040" y="428"/>
                    </a:lnTo>
                    <a:lnTo>
                      <a:pt x="1038" y="436"/>
                    </a:lnTo>
                    <a:lnTo>
                      <a:pt x="1034" y="445"/>
                    </a:lnTo>
                    <a:lnTo>
                      <a:pt x="1030" y="458"/>
                    </a:lnTo>
                    <a:lnTo>
                      <a:pt x="856" y="4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" name="Freeform 233"/>
              <p:cNvSpPr>
                <a:spLocks/>
              </p:cNvSpPr>
              <p:nvPr/>
            </p:nvSpPr>
            <p:spPr bwMode="auto">
              <a:xfrm>
                <a:off x="3907" y="2437"/>
                <a:ext cx="32" cy="161"/>
              </a:xfrm>
              <a:custGeom>
                <a:avLst/>
                <a:gdLst>
                  <a:gd name="T0" fmla="*/ 0 w 65"/>
                  <a:gd name="T1" fmla="*/ 0 h 169"/>
                  <a:gd name="T2" fmla="*/ 26 w 65"/>
                  <a:gd name="T3" fmla="*/ 169 h 169"/>
                  <a:gd name="T4" fmla="*/ 65 w 65"/>
                  <a:gd name="T5" fmla="*/ 156 h 169"/>
                  <a:gd name="T6" fmla="*/ 40 w 65"/>
                  <a:gd name="T7" fmla="*/ 15 h 169"/>
                  <a:gd name="T8" fmla="*/ 0 w 65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69">
                    <a:moveTo>
                      <a:pt x="0" y="0"/>
                    </a:moveTo>
                    <a:lnTo>
                      <a:pt x="26" y="169"/>
                    </a:lnTo>
                    <a:lnTo>
                      <a:pt x="65" y="156"/>
                    </a:lnTo>
                    <a:lnTo>
                      <a:pt x="4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" name="Freeform 234"/>
              <p:cNvSpPr>
                <a:spLocks/>
              </p:cNvSpPr>
              <p:nvPr/>
            </p:nvSpPr>
            <p:spPr bwMode="auto">
              <a:xfrm>
                <a:off x="3939" y="2444"/>
                <a:ext cx="121" cy="135"/>
              </a:xfrm>
              <a:custGeom>
                <a:avLst/>
                <a:gdLst>
                  <a:gd name="T0" fmla="*/ 0 w 257"/>
                  <a:gd name="T1" fmla="*/ 5 h 141"/>
                  <a:gd name="T2" fmla="*/ 24 w 257"/>
                  <a:gd name="T3" fmla="*/ 141 h 141"/>
                  <a:gd name="T4" fmla="*/ 257 w 257"/>
                  <a:gd name="T5" fmla="*/ 118 h 141"/>
                  <a:gd name="T6" fmla="*/ 253 w 257"/>
                  <a:gd name="T7" fmla="*/ 45 h 141"/>
                  <a:gd name="T8" fmla="*/ 226 w 257"/>
                  <a:gd name="T9" fmla="*/ 83 h 141"/>
                  <a:gd name="T10" fmla="*/ 188 w 257"/>
                  <a:gd name="T11" fmla="*/ 88 h 141"/>
                  <a:gd name="T12" fmla="*/ 154 w 257"/>
                  <a:gd name="T13" fmla="*/ 93 h 141"/>
                  <a:gd name="T14" fmla="*/ 133 w 257"/>
                  <a:gd name="T15" fmla="*/ 101 h 141"/>
                  <a:gd name="T16" fmla="*/ 109 w 257"/>
                  <a:gd name="T17" fmla="*/ 93 h 141"/>
                  <a:gd name="T18" fmla="*/ 93 w 257"/>
                  <a:gd name="T19" fmla="*/ 88 h 141"/>
                  <a:gd name="T20" fmla="*/ 83 w 257"/>
                  <a:gd name="T21" fmla="*/ 81 h 141"/>
                  <a:gd name="T22" fmla="*/ 89 w 257"/>
                  <a:gd name="T23" fmla="*/ 0 h 141"/>
                  <a:gd name="T24" fmla="*/ 0 w 257"/>
                  <a:gd name="T25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141">
                    <a:moveTo>
                      <a:pt x="0" y="5"/>
                    </a:moveTo>
                    <a:lnTo>
                      <a:pt x="24" y="141"/>
                    </a:lnTo>
                    <a:lnTo>
                      <a:pt x="257" y="118"/>
                    </a:lnTo>
                    <a:lnTo>
                      <a:pt x="253" y="45"/>
                    </a:lnTo>
                    <a:lnTo>
                      <a:pt x="226" y="83"/>
                    </a:lnTo>
                    <a:lnTo>
                      <a:pt x="188" y="88"/>
                    </a:lnTo>
                    <a:lnTo>
                      <a:pt x="154" y="93"/>
                    </a:lnTo>
                    <a:lnTo>
                      <a:pt x="133" y="101"/>
                    </a:lnTo>
                    <a:lnTo>
                      <a:pt x="109" y="93"/>
                    </a:lnTo>
                    <a:lnTo>
                      <a:pt x="93" y="88"/>
                    </a:lnTo>
                    <a:lnTo>
                      <a:pt x="83" y="81"/>
                    </a:lnTo>
                    <a:lnTo>
                      <a:pt x="8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" name="Freeform 235"/>
              <p:cNvSpPr>
                <a:spLocks/>
              </p:cNvSpPr>
              <p:nvPr/>
            </p:nvSpPr>
            <p:spPr bwMode="auto">
              <a:xfrm>
                <a:off x="3867" y="2408"/>
                <a:ext cx="54" cy="50"/>
              </a:xfrm>
              <a:custGeom>
                <a:avLst/>
                <a:gdLst>
                  <a:gd name="T0" fmla="*/ 0 w 113"/>
                  <a:gd name="T1" fmla="*/ 21 h 52"/>
                  <a:gd name="T2" fmla="*/ 77 w 113"/>
                  <a:gd name="T3" fmla="*/ 0 h 52"/>
                  <a:gd name="T4" fmla="*/ 113 w 113"/>
                  <a:gd name="T5" fmla="*/ 28 h 52"/>
                  <a:gd name="T6" fmla="*/ 57 w 113"/>
                  <a:gd name="T7" fmla="*/ 14 h 52"/>
                  <a:gd name="T8" fmla="*/ 65 w 113"/>
                  <a:gd name="T9" fmla="*/ 46 h 52"/>
                  <a:gd name="T10" fmla="*/ 34 w 113"/>
                  <a:gd name="T11" fmla="*/ 52 h 52"/>
                  <a:gd name="T12" fmla="*/ 0 w 113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52">
                    <a:moveTo>
                      <a:pt x="0" y="21"/>
                    </a:moveTo>
                    <a:lnTo>
                      <a:pt x="77" y="0"/>
                    </a:lnTo>
                    <a:lnTo>
                      <a:pt x="113" y="28"/>
                    </a:lnTo>
                    <a:lnTo>
                      <a:pt x="57" y="14"/>
                    </a:lnTo>
                    <a:lnTo>
                      <a:pt x="65" y="46"/>
                    </a:lnTo>
                    <a:lnTo>
                      <a:pt x="34" y="5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6" name="Freeform 236"/>
              <p:cNvSpPr>
                <a:spLocks/>
              </p:cNvSpPr>
              <p:nvPr/>
            </p:nvSpPr>
            <p:spPr bwMode="auto">
              <a:xfrm>
                <a:off x="3852" y="2470"/>
                <a:ext cx="34" cy="130"/>
              </a:xfrm>
              <a:custGeom>
                <a:avLst/>
                <a:gdLst>
                  <a:gd name="T0" fmla="*/ 0 w 73"/>
                  <a:gd name="T1" fmla="*/ 0 h 136"/>
                  <a:gd name="T2" fmla="*/ 50 w 73"/>
                  <a:gd name="T3" fmla="*/ 1 h 136"/>
                  <a:gd name="T4" fmla="*/ 73 w 73"/>
                  <a:gd name="T5" fmla="*/ 129 h 136"/>
                  <a:gd name="T6" fmla="*/ 24 w 73"/>
                  <a:gd name="T7" fmla="*/ 136 h 136"/>
                  <a:gd name="T8" fmla="*/ 0 w 73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6">
                    <a:moveTo>
                      <a:pt x="0" y="0"/>
                    </a:moveTo>
                    <a:lnTo>
                      <a:pt x="50" y="1"/>
                    </a:lnTo>
                    <a:lnTo>
                      <a:pt x="73" y="129"/>
                    </a:lnTo>
                    <a:lnTo>
                      <a:pt x="24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7" name="Freeform 237"/>
              <p:cNvSpPr>
                <a:spLocks/>
              </p:cNvSpPr>
              <p:nvPr/>
            </p:nvSpPr>
            <p:spPr bwMode="auto">
              <a:xfrm>
                <a:off x="3885" y="2595"/>
                <a:ext cx="49" cy="46"/>
              </a:xfrm>
              <a:custGeom>
                <a:avLst/>
                <a:gdLst>
                  <a:gd name="T0" fmla="*/ 25 w 100"/>
                  <a:gd name="T1" fmla="*/ 4 h 48"/>
                  <a:gd name="T2" fmla="*/ 0 w 100"/>
                  <a:gd name="T3" fmla="*/ 48 h 48"/>
                  <a:gd name="T4" fmla="*/ 90 w 100"/>
                  <a:gd name="T5" fmla="*/ 38 h 48"/>
                  <a:gd name="T6" fmla="*/ 100 w 100"/>
                  <a:gd name="T7" fmla="*/ 5 h 48"/>
                  <a:gd name="T8" fmla="*/ 75 w 100"/>
                  <a:gd name="T9" fmla="*/ 17 h 48"/>
                  <a:gd name="T10" fmla="*/ 49 w 100"/>
                  <a:gd name="T11" fmla="*/ 17 h 48"/>
                  <a:gd name="T12" fmla="*/ 49 w 100"/>
                  <a:gd name="T13" fmla="*/ 0 h 48"/>
                  <a:gd name="T14" fmla="*/ 25 w 100"/>
                  <a:gd name="T15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48">
                    <a:moveTo>
                      <a:pt x="25" y="4"/>
                    </a:moveTo>
                    <a:lnTo>
                      <a:pt x="0" y="48"/>
                    </a:lnTo>
                    <a:lnTo>
                      <a:pt x="90" y="38"/>
                    </a:lnTo>
                    <a:lnTo>
                      <a:pt x="100" y="5"/>
                    </a:lnTo>
                    <a:lnTo>
                      <a:pt x="75" y="17"/>
                    </a:lnTo>
                    <a:lnTo>
                      <a:pt x="49" y="17"/>
                    </a:lnTo>
                    <a:lnTo>
                      <a:pt x="49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8" name="Freeform 238"/>
              <p:cNvSpPr>
                <a:spLocks/>
              </p:cNvSpPr>
              <p:nvPr/>
            </p:nvSpPr>
            <p:spPr bwMode="auto">
              <a:xfrm>
                <a:off x="3771" y="1928"/>
                <a:ext cx="140" cy="161"/>
              </a:xfrm>
              <a:custGeom>
                <a:avLst/>
                <a:gdLst>
                  <a:gd name="T0" fmla="*/ 0 w 295"/>
                  <a:gd name="T1" fmla="*/ 34 h 168"/>
                  <a:gd name="T2" fmla="*/ 2 w 295"/>
                  <a:gd name="T3" fmla="*/ 41 h 168"/>
                  <a:gd name="T4" fmla="*/ 8 w 295"/>
                  <a:gd name="T5" fmla="*/ 58 h 168"/>
                  <a:gd name="T6" fmla="*/ 16 w 295"/>
                  <a:gd name="T7" fmla="*/ 76 h 168"/>
                  <a:gd name="T8" fmla="*/ 24 w 295"/>
                  <a:gd name="T9" fmla="*/ 87 h 168"/>
                  <a:gd name="T10" fmla="*/ 30 w 295"/>
                  <a:gd name="T11" fmla="*/ 79 h 168"/>
                  <a:gd name="T12" fmla="*/ 66 w 295"/>
                  <a:gd name="T13" fmla="*/ 79 h 168"/>
                  <a:gd name="T14" fmla="*/ 68 w 295"/>
                  <a:gd name="T15" fmla="*/ 80 h 168"/>
                  <a:gd name="T16" fmla="*/ 75 w 295"/>
                  <a:gd name="T17" fmla="*/ 83 h 168"/>
                  <a:gd name="T18" fmla="*/ 81 w 295"/>
                  <a:gd name="T19" fmla="*/ 89 h 168"/>
                  <a:gd name="T20" fmla="*/ 85 w 295"/>
                  <a:gd name="T21" fmla="*/ 100 h 168"/>
                  <a:gd name="T22" fmla="*/ 85 w 295"/>
                  <a:gd name="T23" fmla="*/ 129 h 168"/>
                  <a:gd name="T24" fmla="*/ 113 w 295"/>
                  <a:gd name="T25" fmla="*/ 130 h 168"/>
                  <a:gd name="T26" fmla="*/ 111 w 295"/>
                  <a:gd name="T27" fmla="*/ 145 h 168"/>
                  <a:gd name="T28" fmla="*/ 115 w 295"/>
                  <a:gd name="T29" fmla="*/ 146 h 168"/>
                  <a:gd name="T30" fmla="*/ 127 w 295"/>
                  <a:gd name="T31" fmla="*/ 147 h 168"/>
                  <a:gd name="T32" fmla="*/ 137 w 295"/>
                  <a:gd name="T33" fmla="*/ 150 h 168"/>
                  <a:gd name="T34" fmla="*/ 141 w 295"/>
                  <a:gd name="T35" fmla="*/ 155 h 168"/>
                  <a:gd name="T36" fmla="*/ 135 w 295"/>
                  <a:gd name="T37" fmla="*/ 157 h 168"/>
                  <a:gd name="T38" fmla="*/ 137 w 295"/>
                  <a:gd name="T39" fmla="*/ 168 h 168"/>
                  <a:gd name="T40" fmla="*/ 166 w 295"/>
                  <a:gd name="T41" fmla="*/ 168 h 168"/>
                  <a:gd name="T42" fmla="*/ 170 w 295"/>
                  <a:gd name="T43" fmla="*/ 166 h 168"/>
                  <a:gd name="T44" fmla="*/ 182 w 295"/>
                  <a:gd name="T45" fmla="*/ 161 h 168"/>
                  <a:gd name="T46" fmla="*/ 198 w 295"/>
                  <a:gd name="T47" fmla="*/ 154 h 168"/>
                  <a:gd name="T48" fmla="*/ 216 w 295"/>
                  <a:gd name="T49" fmla="*/ 143 h 168"/>
                  <a:gd name="T50" fmla="*/ 234 w 295"/>
                  <a:gd name="T51" fmla="*/ 131 h 168"/>
                  <a:gd name="T52" fmla="*/ 249 w 295"/>
                  <a:gd name="T53" fmla="*/ 119 h 168"/>
                  <a:gd name="T54" fmla="*/ 259 w 295"/>
                  <a:gd name="T55" fmla="*/ 105 h 168"/>
                  <a:gd name="T56" fmla="*/ 263 w 295"/>
                  <a:gd name="T57" fmla="*/ 93 h 168"/>
                  <a:gd name="T58" fmla="*/ 265 w 295"/>
                  <a:gd name="T59" fmla="*/ 73 h 168"/>
                  <a:gd name="T60" fmla="*/ 269 w 295"/>
                  <a:gd name="T61" fmla="*/ 73 h 168"/>
                  <a:gd name="T62" fmla="*/ 275 w 295"/>
                  <a:gd name="T63" fmla="*/ 70 h 168"/>
                  <a:gd name="T64" fmla="*/ 281 w 295"/>
                  <a:gd name="T65" fmla="*/ 67 h 168"/>
                  <a:gd name="T66" fmla="*/ 283 w 295"/>
                  <a:gd name="T67" fmla="*/ 60 h 168"/>
                  <a:gd name="T68" fmla="*/ 295 w 295"/>
                  <a:gd name="T69" fmla="*/ 29 h 168"/>
                  <a:gd name="T70" fmla="*/ 283 w 295"/>
                  <a:gd name="T71" fmla="*/ 6 h 168"/>
                  <a:gd name="T72" fmla="*/ 279 w 295"/>
                  <a:gd name="T73" fmla="*/ 4 h 168"/>
                  <a:gd name="T74" fmla="*/ 271 w 295"/>
                  <a:gd name="T75" fmla="*/ 1 h 168"/>
                  <a:gd name="T76" fmla="*/ 261 w 295"/>
                  <a:gd name="T77" fmla="*/ 3 h 168"/>
                  <a:gd name="T78" fmla="*/ 249 w 295"/>
                  <a:gd name="T79" fmla="*/ 15 h 168"/>
                  <a:gd name="T80" fmla="*/ 245 w 295"/>
                  <a:gd name="T81" fmla="*/ 36 h 168"/>
                  <a:gd name="T82" fmla="*/ 236 w 295"/>
                  <a:gd name="T83" fmla="*/ 43 h 168"/>
                  <a:gd name="T84" fmla="*/ 208 w 295"/>
                  <a:gd name="T85" fmla="*/ 15 h 168"/>
                  <a:gd name="T86" fmla="*/ 204 w 295"/>
                  <a:gd name="T87" fmla="*/ 0 h 168"/>
                  <a:gd name="T88" fmla="*/ 200 w 295"/>
                  <a:gd name="T89" fmla="*/ 1 h 168"/>
                  <a:gd name="T90" fmla="*/ 188 w 295"/>
                  <a:gd name="T91" fmla="*/ 5 h 168"/>
                  <a:gd name="T92" fmla="*/ 172 w 295"/>
                  <a:gd name="T93" fmla="*/ 11 h 168"/>
                  <a:gd name="T94" fmla="*/ 151 w 295"/>
                  <a:gd name="T95" fmla="*/ 17 h 168"/>
                  <a:gd name="T96" fmla="*/ 129 w 295"/>
                  <a:gd name="T97" fmla="*/ 23 h 168"/>
                  <a:gd name="T98" fmla="*/ 107 w 295"/>
                  <a:gd name="T99" fmla="*/ 28 h 168"/>
                  <a:gd name="T100" fmla="*/ 89 w 295"/>
                  <a:gd name="T101" fmla="*/ 33 h 168"/>
                  <a:gd name="T102" fmla="*/ 73 w 295"/>
                  <a:gd name="T103" fmla="*/ 35 h 168"/>
                  <a:gd name="T104" fmla="*/ 60 w 295"/>
                  <a:gd name="T105" fmla="*/ 36 h 168"/>
                  <a:gd name="T106" fmla="*/ 36 w 295"/>
                  <a:gd name="T107" fmla="*/ 27 h 168"/>
                  <a:gd name="T108" fmla="*/ 32 w 295"/>
                  <a:gd name="T109" fmla="*/ 27 h 168"/>
                  <a:gd name="T110" fmla="*/ 24 w 295"/>
                  <a:gd name="T111" fmla="*/ 28 h 168"/>
                  <a:gd name="T112" fmla="*/ 12 w 295"/>
                  <a:gd name="T113" fmla="*/ 31 h 168"/>
                  <a:gd name="T114" fmla="*/ 0 w 295"/>
                  <a:gd name="T115" fmla="*/ 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5" h="168">
                    <a:moveTo>
                      <a:pt x="0" y="34"/>
                    </a:moveTo>
                    <a:lnTo>
                      <a:pt x="2" y="41"/>
                    </a:lnTo>
                    <a:lnTo>
                      <a:pt x="8" y="58"/>
                    </a:lnTo>
                    <a:lnTo>
                      <a:pt x="16" y="76"/>
                    </a:lnTo>
                    <a:lnTo>
                      <a:pt x="24" y="87"/>
                    </a:lnTo>
                    <a:lnTo>
                      <a:pt x="30" y="79"/>
                    </a:lnTo>
                    <a:lnTo>
                      <a:pt x="66" y="79"/>
                    </a:lnTo>
                    <a:lnTo>
                      <a:pt x="68" y="80"/>
                    </a:lnTo>
                    <a:lnTo>
                      <a:pt x="75" y="83"/>
                    </a:lnTo>
                    <a:lnTo>
                      <a:pt x="81" y="89"/>
                    </a:lnTo>
                    <a:lnTo>
                      <a:pt x="85" y="100"/>
                    </a:lnTo>
                    <a:lnTo>
                      <a:pt x="85" y="129"/>
                    </a:lnTo>
                    <a:lnTo>
                      <a:pt x="113" y="130"/>
                    </a:lnTo>
                    <a:lnTo>
                      <a:pt x="111" y="145"/>
                    </a:lnTo>
                    <a:lnTo>
                      <a:pt x="115" y="146"/>
                    </a:lnTo>
                    <a:lnTo>
                      <a:pt x="127" y="147"/>
                    </a:lnTo>
                    <a:lnTo>
                      <a:pt x="137" y="150"/>
                    </a:lnTo>
                    <a:lnTo>
                      <a:pt x="141" y="155"/>
                    </a:lnTo>
                    <a:lnTo>
                      <a:pt x="135" y="157"/>
                    </a:lnTo>
                    <a:lnTo>
                      <a:pt x="137" y="168"/>
                    </a:lnTo>
                    <a:lnTo>
                      <a:pt x="166" y="168"/>
                    </a:lnTo>
                    <a:lnTo>
                      <a:pt x="170" y="166"/>
                    </a:lnTo>
                    <a:lnTo>
                      <a:pt x="182" y="161"/>
                    </a:lnTo>
                    <a:lnTo>
                      <a:pt x="198" y="154"/>
                    </a:lnTo>
                    <a:lnTo>
                      <a:pt x="216" y="143"/>
                    </a:lnTo>
                    <a:lnTo>
                      <a:pt x="234" y="131"/>
                    </a:lnTo>
                    <a:lnTo>
                      <a:pt x="249" y="119"/>
                    </a:lnTo>
                    <a:lnTo>
                      <a:pt x="259" y="105"/>
                    </a:lnTo>
                    <a:lnTo>
                      <a:pt x="263" y="93"/>
                    </a:lnTo>
                    <a:lnTo>
                      <a:pt x="265" y="73"/>
                    </a:lnTo>
                    <a:lnTo>
                      <a:pt x="269" y="73"/>
                    </a:lnTo>
                    <a:lnTo>
                      <a:pt x="275" y="70"/>
                    </a:lnTo>
                    <a:lnTo>
                      <a:pt x="281" y="67"/>
                    </a:lnTo>
                    <a:lnTo>
                      <a:pt x="283" y="60"/>
                    </a:lnTo>
                    <a:lnTo>
                      <a:pt x="295" y="29"/>
                    </a:lnTo>
                    <a:lnTo>
                      <a:pt x="283" y="6"/>
                    </a:lnTo>
                    <a:lnTo>
                      <a:pt x="279" y="4"/>
                    </a:lnTo>
                    <a:lnTo>
                      <a:pt x="271" y="1"/>
                    </a:lnTo>
                    <a:lnTo>
                      <a:pt x="261" y="3"/>
                    </a:lnTo>
                    <a:lnTo>
                      <a:pt x="249" y="15"/>
                    </a:lnTo>
                    <a:lnTo>
                      <a:pt x="245" y="36"/>
                    </a:lnTo>
                    <a:lnTo>
                      <a:pt x="236" y="43"/>
                    </a:lnTo>
                    <a:lnTo>
                      <a:pt x="208" y="15"/>
                    </a:lnTo>
                    <a:lnTo>
                      <a:pt x="204" y="0"/>
                    </a:lnTo>
                    <a:lnTo>
                      <a:pt x="200" y="1"/>
                    </a:lnTo>
                    <a:lnTo>
                      <a:pt x="188" y="5"/>
                    </a:lnTo>
                    <a:lnTo>
                      <a:pt x="172" y="11"/>
                    </a:lnTo>
                    <a:lnTo>
                      <a:pt x="151" y="17"/>
                    </a:lnTo>
                    <a:lnTo>
                      <a:pt x="129" y="23"/>
                    </a:lnTo>
                    <a:lnTo>
                      <a:pt x="107" y="28"/>
                    </a:lnTo>
                    <a:lnTo>
                      <a:pt x="89" y="33"/>
                    </a:lnTo>
                    <a:lnTo>
                      <a:pt x="73" y="35"/>
                    </a:lnTo>
                    <a:lnTo>
                      <a:pt x="60" y="36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24" y="28"/>
                    </a:lnTo>
                    <a:lnTo>
                      <a:pt x="12" y="3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" name="Freeform 239"/>
              <p:cNvSpPr>
                <a:spLocks/>
              </p:cNvSpPr>
              <p:nvPr/>
            </p:nvSpPr>
            <p:spPr bwMode="auto">
              <a:xfrm>
                <a:off x="3823" y="1993"/>
                <a:ext cx="41" cy="31"/>
              </a:xfrm>
              <a:custGeom>
                <a:avLst/>
                <a:gdLst>
                  <a:gd name="T0" fmla="*/ 0 w 85"/>
                  <a:gd name="T1" fmla="*/ 12 h 32"/>
                  <a:gd name="T2" fmla="*/ 4 w 85"/>
                  <a:gd name="T3" fmla="*/ 12 h 32"/>
                  <a:gd name="T4" fmla="*/ 12 w 85"/>
                  <a:gd name="T5" fmla="*/ 11 h 32"/>
                  <a:gd name="T6" fmla="*/ 22 w 85"/>
                  <a:gd name="T7" fmla="*/ 10 h 32"/>
                  <a:gd name="T8" fmla="*/ 36 w 85"/>
                  <a:gd name="T9" fmla="*/ 8 h 32"/>
                  <a:gd name="T10" fmla="*/ 49 w 85"/>
                  <a:gd name="T11" fmla="*/ 7 h 32"/>
                  <a:gd name="T12" fmla="*/ 63 w 85"/>
                  <a:gd name="T13" fmla="*/ 5 h 32"/>
                  <a:gd name="T14" fmla="*/ 73 w 85"/>
                  <a:gd name="T15" fmla="*/ 2 h 32"/>
                  <a:gd name="T16" fmla="*/ 79 w 85"/>
                  <a:gd name="T17" fmla="*/ 0 h 32"/>
                  <a:gd name="T18" fmla="*/ 81 w 85"/>
                  <a:gd name="T19" fmla="*/ 1 h 32"/>
                  <a:gd name="T20" fmla="*/ 83 w 85"/>
                  <a:gd name="T21" fmla="*/ 5 h 32"/>
                  <a:gd name="T22" fmla="*/ 85 w 85"/>
                  <a:gd name="T23" fmla="*/ 11 h 32"/>
                  <a:gd name="T24" fmla="*/ 83 w 85"/>
                  <a:gd name="T25" fmla="*/ 18 h 32"/>
                  <a:gd name="T26" fmla="*/ 79 w 85"/>
                  <a:gd name="T27" fmla="*/ 20 h 32"/>
                  <a:gd name="T28" fmla="*/ 67 w 85"/>
                  <a:gd name="T29" fmla="*/ 26 h 32"/>
                  <a:gd name="T30" fmla="*/ 49 w 85"/>
                  <a:gd name="T31" fmla="*/ 31 h 32"/>
                  <a:gd name="T32" fmla="*/ 32 w 85"/>
                  <a:gd name="T33" fmla="*/ 32 h 32"/>
                  <a:gd name="T34" fmla="*/ 18 w 85"/>
                  <a:gd name="T35" fmla="*/ 26 h 32"/>
                  <a:gd name="T36" fmla="*/ 2 w 85"/>
                  <a:gd name="T37" fmla="*/ 21 h 32"/>
                  <a:gd name="T38" fmla="*/ 0 w 85"/>
                  <a:gd name="T3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32">
                    <a:moveTo>
                      <a:pt x="0" y="12"/>
                    </a:moveTo>
                    <a:lnTo>
                      <a:pt x="4" y="12"/>
                    </a:lnTo>
                    <a:lnTo>
                      <a:pt x="12" y="11"/>
                    </a:lnTo>
                    <a:lnTo>
                      <a:pt x="22" y="10"/>
                    </a:lnTo>
                    <a:lnTo>
                      <a:pt x="36" y="8"/>
                    </a:lnTo>
                    <a:lnTo>
                      <a:pt x="49" y="7"/>
                    </a:lnTo>
                    <a:lnTo>
                      <a:pt x="63" y="5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3" y="5"/>
                    </a:lnTo>
                    <a:lnTo>
                      <a:pt x="85" y="11"/>
                    </a:lnTo>
                    <a:lnTo>
                      <a:pt x="83" y="18"/>
                    </a:lnTo>
                    <a:lnTo>
                      <a:pt x="79" y="20"/>
                    </a:lnTo>
                    <a:lnTo>
                      <a:pt x="67" y="26"/>
                    </a:lnTo>
                    <a:lnTo>
                      <a:pt x="49" y="31"/>
                    </a:lnTo>
                    <a:lnTo>
                      <a:pt x="32" y="32"/>
                    </a:lnTo>
                    <a:lnTo>
                      <a:pt x="18" y="26"/>
                    </a:lnTo>
                    <a:lnTo>
                      <a:pt x="2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" name="Freeform 240"/>
              <p:cNvSpPr>
                <a:spLocks/>
              </p:cNvSpPr>
              <p:nvPr/>
            </p:nvSpPr>
            <p:spPr bwMode="auto">
              <a:xfrm>
                <a:off x="3893" y="1946"/>
                <a:ext cx="9" cy="28"/>
              </a:xfrm>
              <a:custGeom>
                <a:avLst/>
                <a:gdLst>
                  <a:gd name="T0" fmla="*/ 2 w 20"/>
                  <a:gd name="T1" fmla="*/ 5 h 30"/>
                  <a:gd name="T2" fmla="*/ 0 w 20"/>
                  <a:gd name="T3" fmla="*/ 24 h 30"/>
                  <a:gd name="T4" fmla="*/ 12 w 20"/>
                  <a:gd name="T5" fmla="*/ 30 h 30"/>
                  <a:gd name="T6" fmla="*/ 14 w 20"/>
                  <a:gd name="T7" fmla="*/ 29 h 30"/>
                  <a:gd name="T8" fmla="*/ 16 w 20"/>
                  <a:gd name="T9" fmla="*/ 26 h 30"/>
                  <a:gd name="T10" fmla="*/ 18 w 20"/>
                  <a:gd name="T11" fmla="*/ 20 h 30"/>
                  <a:gd name="T12" fmla="*/ 20 w 20"/>
                  <a:gd name="T13" fmla="*/ 10 h 30"/>
                  <a:gd name="T14" fmla="*/ 20 w 20"/>
                  <a:gd name="T15" fmla="*/ 7 h 30"/>
                  <a:gd name="T16" fmla="*/ 16 w 20"/>
                  <a:gd name="T17" fmla="*/ 3 h 30"/>
                  <a:gd name="T18" fmla="*/ 10 w 20"/>
                  <a:gd name="T19" fmla="*/ 0 h 30"/>
                  <a:gd name="T20" fmla="*/ 2 w 20"/>
                  <a:gd name="T2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0">
                    <a:moveTo>
                      <a:pt x="2" y="5"/>
                    </a:moveTo>
                    <a:lnTo>
                      <a:pt x="0" y="24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" name="Freeform 241"/>
              <p:cNvSpPr>
                <a:spLocks/>
              </p:cNvSpPr>
              <p:nvPr/>
            </p:nvSpPr>
            <p:spPr bwMode="auto">
              <a:xfrm>
                <a:off x="3794" y="2076"/>
                <a:ext cx="21" cy="77"/>
              </a:xfrm>
              <a:custGeom>
                <a:avLst/>
                <a:gdLst>
                  <a:gd name="T0" fmla="*/ 14 w 43"/>
                  <a:gd name="T1" fmla="*/ 0 h 81"/>
                  <a:gd name="T2" fmla="*/ 43 w 43"/>
                  <a:gd name="T3" fmla="*/ 19 h 81"/>
                  <a:gd name="T4" fmla="*/ 0 w 43"/>
                  <a:gd name="T5" fmla="*/ 81 h 81"/>
                  <a:gd name="T6" fmla="*/ 14 w 43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81">
                    <a:moveTo>
                      <a:pt x="14" y="0"/>
                    </a:moveTo>
                    <a:lnTo>
                      <a:pt x="43" y="19"/>
                    </a:lnTo>
                    <a:lnTo>
                      <a:pt x="0" y="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2" name="Freeform 242"/>
              <p:cNvSpPr>
                <a:spLocks/>
              </p:cNvSpPr>
              <p:nvPr/>
            </p:nvSpPr>
            <p:spPr bwMode="auto">
              <a:xfrm>
                <a:off x="3698" y="2078"/>
                <a:ext cx="146" cy="323"/>
              </a:xfrm>
              <a:custGeom>
                <a:avLst/>
                <a:gdLst>
                  <a:gd name="T0" fmla="*/ 32 w 309"/>
                  <a:gd name="T1" fmla="*/ 46 h 339"/>
                  <a:gd name="T2" fmla="*/ 38 w 309"/>
                  <a:gd name="T3" fmla="*/ 44 h 339"/>
                  <a:gd name="T4" fmla="*/ 54 w 309"/>
                  <a:gd name="T5" fmla="*/ 40 h 339"/>
                  <a:gd name="T6" fmla="*/ 75 w 309"/>
                  <a:gd name="T7" fmla="*/ 32 h 339"/>
                  <a:gd name="T8" fmla="*/ 103 w 309"/>
                  <a:gd name="T9" fmla="*/ 24 h 339"/>
                  <a:gd name="T10" fmla="*/ 131 w 309"/>
                  <a:gd name="T11" fmla="*/ 16 h 339"/>
                  <a:gd name="T12" fmla="*/ 158 w 309"/>
                  <a:gd name="T13" fmla="*/ 8 h 339"/>
                  <a:gd name="T14" fmla="*/ 182 w 309"/>
                  <a:gd name="T15" fmla="*/ 3 h 339"/>
                  <a:gd name="T16" fmla="*/ 198 w 309"/>
                  <a:gd name="T17" fmla="*/ 0 h 339"/>
                  <a:gd name="T18" fmla="*/ 186 w 309"/>
                  <a:gd name="T19" fmla="*/ 98 h 339"/>
                  <a:gd name="T20" fmla="*/ 208 w 309"/>
                  <a:gd name="T21" fmla="*/ 103 h 339"/>
                  <a:gd name="T22" fmla="*/ 265 w 309"/>
                  <a:gd name="T23" fmla="*/ 64 h 339"/>
                  <a:gd name="T24" fmla="*/ 291 w 309"/>
                  <a:gd name="T25" fmla="*/ 84 h 339"/>
                  <a:gd name="T26" fmla="*/ 301 w 309"/>
                  <a:gd name="T27" fmla="*/ 85 h 339"/>
                  <a:gd name="T28" fmla="*/ 299 w 309"/>
                  <a:gd name="T29" fmla="*/ 95 h 339"/>
                  <a:gd name="T30" fmla="*/ 295 w 309"/>
                  <a:gd name="T31" fmla="*/ 120 h 339"/>
                  <a:gd name="T32" fmla="*/ 291 w 309"/>
                  <a:gd name="T33" fmla="*/ 147 h 339"/>
                  <a:gd name="T34" fmla="*/ 289 w 309"/>
                  <a:gd name="T35" fmla="*/ 167 h 339"/>
                  <a:gd name="T36" fmla="*/ 303 w 309"/>
                  <a:gd name="T37" fmla="*/ 236 h 339"/>
                  <a:gd name="T38" fmla="*/ 309 w 309"/>
                  <a:gd name="T39" fmla="*/ 284 h 339"/>
                  <a:gd name="T40" fmla="*/ 309 w 309"/>
                  <a:gd name="T41" fmla="*/ 339 h 339"/>
                  <a:gd name="T42" fmla="*/ 243 w 309"/>
                  <a:gd name="T43" fmla="*/ 335 h 339"/>
                  <a:gd name="T44" fmla="*/ 156 w 309"/>
                  <a:gd name="T45" fmla="*/ 282 h 339"/>
                  <a:gd name="T46" fmla="*/ 109 w 309"/>
                  <a:gd name="T47" fmla="*/ 91 h 339"/>
                  <a:gd name="T48" fmla="*/ 99 w 309"/>
                  <a:gd name="T49" fmla="*/ 90 h 339"/>
                  <a:gd name="T50" fmla="*/ 99 w 309"/>
                  <a:gd name="T51" fmla="*/ 110 h 339"/>
                  <a:gd name="T52" fmla="*/ 77 w 309"/>
                  <a:gd name="T53" fmla="*/ 101 h 339"/>
                  <a:gd name="T54" fmla="*/ 79 w 309"/>
                  <a:gd name="T55" fmla="*/ 145 h 339"/>
                  <a:gd name="T56" fmla="*/ 85 w 309"/>
                  <a:gd name="T57" fmla="*/ 149 h 339"/>
                  <a:gd name="T58" fmla="*/ 87 w 309"/>
                  <a:gd name="T59" fmla="*/ 172 h 339"/>
                  <a:gd name="T60" fmla="*/ 99 w 309"/>
                  <a:gd name="T61" fmla="*/ 200 h 339"/>
                  <a:gd name="T62" fmla="*/ 65 w 309"/>
                  <a:gd name="T63" fmla="*/ 157 h 339"/>
                  <a:gd name="T64" fmla="*/ 59 w 309"/>
                  <a:gd name="T65" fmla="*/ 166 h 339"/>
                  <a:gd name="T66" fmla="*/ 71 w 309"/>
                  <a:gd name="T67" fmla="*/ 191 h 339"/>
                  <a:gd name="T68" fmla="*/ 48 w 309"/>
                  <a:gd name="T69" fmla="*/ 190 h 339"/>
                  <a:gd name="T70" fmla="*/ 48 w 309"/>
                  <a:gd name="T71" fmla="*/ 194 h 339"/>
                  <a:gd name="T72" fmla="*/ 59 w 309"/>
                  <a:gd name="T73" fmla="*/ 205 h 339"/>
                  <a:gd name="T74" fmla="*/ 57 w 309"/>
                  <a:gd name="T75" fmla="*/ 205 h 339"/>
                  <a:gd name="T76" fmla="*/ 54 w 309"/>
                  <a:gd name="T77" fmla="*/ 204 h 339"/>
                  <a:gd name="T78" fmla="*/ 46 w 309"/>
                  <a:gd name="T79" fmla="*/ 204 h 339"/>
                  <a:gd name="T80" fmla="*/ 38 w 309"/>
                  <a:gd name="T81" fmla="*/ 203 h 339"/>
                  <a:gd name="T82" fmla="*/ 28 w 309"/>
                  <a:gd name="T83" fmla="*/ 202 h 339"/>
                  <a:gd name="T84" fmla="*/ 18 w 309"/>
                  <a:gd name="T85" fmla="*/ 202 h 339"/>
                  <a:gd name="T86" fmla="*/ 8 w 309"/>
                  <a:gd name="T87" fmla="*/ 202 h 339"/>
                  <a:gd name="T88" fmla="*/ 0 w 309"/>
                  <a:gd name="T89" fmla="*/ 202 h 339"/>
                  <a:gd name="T90" fmla="*/ 6 w 309"/>
                  <a:gd name="T91" fmla="*/ 181 h 339"/>
                  <a:gd name="T92" fmla="*/ 20 w 309"/>
                  <a:gd name="T93" fmla="*/ 133 h 339"/>
                  <a:gd name="T94" fmla="*/ 32 w 309"/>
                  <a:gd name="T95" fmla="*/ 81 h 339"/>
                  <a:gd name="T96" fmla="*/ 32 w 309"/>
                  <a:gd name="T97" fmla="*/ 4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9" h="339">
                    <a:moveTo>
                      <a:pt x="32" y="46"/>
                    </a:moveTo>
                    <a:lnTo>
                      <a:pt x="38" y="44"/>
                    </a:lnTo>
                    <a:lnTo>
                      <a:pt x="54" y="40"/>
                    </a:lnTo>
                    <a:lnTo>
                      <a:pt x="75" y="32"/>
                    </a:lnTo>
                    <a:lnTo>
                      <a:pt x="103" y="24"/>
                    </a:lnTo>
                    <a:lnTo>
                      <a:pt x="131" y="16"/>
                    </a:lnTo>
                    <a:lnTo>
                      <a:pt x="158" y="8"/>
                    </a:lnTo>
                    <a:lnTo>
                      <a:pt x="182" y="3"/>
                    </a:lnTo>
                    <a:lnTo>
                      <a:pt x="198" y="0"/>
                    </a:lnTo>
                    <a:lnTo>
                      <a:pt x="186" y="98"/>
                    </a:lnTo>
                    <a:lnTo>
                      <a:pt x="208" y="103"/>
                    </a:lnTo>
                    <a:lnTo>
                      <a:pt x="265" y="64"/>
                    </a:lnTo>
                    <a:lnTo>
                      <a:pt x="291" y="84"/>
                    </a:lnTo>
                    <a:lnTo>
                      <a:pt x="301" y="85"/>
                    </a:lnTo>
                    <a:lnTo>
                      <a:pt x="299" y="95"/>
                    </a:lnTo>
                    <a:lnTo>
                      <a:pt x="295" y="120"/>
                    </a:lnTo>
                    <a:lnTo>
                      <a:pt x="291" y="147"/>
                    </a:lnTo>
                    <a:lnTo>
                      <a:pt x="289" y="167"/>
                    </a:lnTo>
                    <a:lnTo>
                      <a:pt x="303" y="236"/>
                    </a:lnTo>
                    <a:lnTo>
                      <a:pt x="309" y="284"/>
                    </a:lnTo>
                    <a:lnTo>
                      <a:pt x="309" y="339"/>
                    </a:lnTo>
                    <a:lnTo>
                      <a:pt x="243" y="335"/>
                    </a:lnTo>
                    <a:lnTo>
                      <a:pt x="156" y="282"/>
                    </a:lnTo>
                    <a:lnTo>
                      <a:pt x="109" y="91"/>
                    </a:lnTo>
                    <a:lnTo>
                      <a:pt x="99" y="90"/>
                    </a:lnTo>
                    <a:lnTo>
                      <a:pt x="99" y="110"/>
                    </a:lnTo>
                    <a:lnTo>
                      <a:pt x="77" y="101"/>
                    </a:lnTo>
                    <a:lnTo>
                      <a:pt x="79" y="145"/>
                    </a:lnTo>
                    <a:lnTo>
                      <a:pt x="85" y="149"/>
                    </a:lnTo>
                    <a:lnTo>
                      <a:pt x="87" y="172"/>
                    </a:lnTo>
                    <a:lnTo>
                      <a:pt x="99" y="200"/>
                    </a:lnTo>
                    <a:lnTo>
                      <a:pt x="65" y="157"/>
                    </a:lnTo>
                    <a:lnTo>
                      <a:pt x="59" y="166"/>
                    </a:lnTo>
                    <a:lnTo>
                      <a:pt x="71" y="191"/>
                    </a:lnTo>
                    <a:lnTo>
                      <a:pt x="48" y="190"/>
                    </a:lnTo>
                    <a:lnTo>
                      <a:pt x="48" y="194"/>
                    </a:lnTo>
                    <a:lnTo>
                      <a:pt x="59" y="205"/>
                    </a:lnTo>
                    <a:lnTo>
                      <a:pt x="57" y="205"/>
                    </a:lnTo>
                    <a:lnTo>
                      <a:pt x="54" y="204"/>
                    </a:lnTo>
                    <a:lnTo>
                      <a:pt x="46" y="204"/>
                    </a:lnTo>
                    <a:lnTo>
                      <a:pt x="38" y="203"/>
                    </a:lnTo>
                    <a:lnTo>
                      <a:pt x="28" y="202"/>
                    </a:lnTo>
                    <a:lnTo>
                      <a:pt x="18" y="202"/>
                    </a:lnTo>
                    <a:lnTo>
                      <a:pt x="8" y="202"/>
                    </a:lnTo>
                    <a:lnTo>
                      <a:pt x="0" y="202"/>
                    </a:lnTo>
                    <a:lnTo>
                      <a:pt x="6" y="181"/>
                    </a:lnTo>
                    <a:lnTo>
                      <a:pt x="20" y="133"/>
                    </a:lnTo>
                    <a:lnTo>
                      <a:pt x="32" y="81"/>
                    </a:lnTo>
                    <a:lnTo>
                      <a:pt x="32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3" name="Freeform 243"/>
              <p:cNvSpPr>
                <a:spLocks/>
              </p:cNvSpPr>
              <p:nvPr/>
            </p:nvSpPr>
            <p:spPr bwMode="auto">
              <a:xfrm>
                <a:off x="3681" y="2278"/>
                <a:ext cx="64" cy="43"/>
              </a:xfrm>
              <a:custGeom>
                <a:avLst/>
                <a:gdLst>
                  <a:gd name="T0" fmla="*/ 0 w 134"/>
                  <a:gd name="T1" fmla="*/ 17 h 45"/>
                  <a:gd name="T2" fmla="*/ 4 w 134"/>
                  <a:gd name="T3" fmla="*/ 18 h 45"/>
                  <a:gd name="T4" fmla="*/ 11 w 134"/>
                  <a:gd name="T5" fmla="*/ 19 h 45"/>
                  <a:gd name="T6" fmla="*/ 25 w 134"/>
                  <a:gd name="T7" fmla="*/ 22 h 45"/>
                  <a:gd name="T8" fmla="*/ 41 w 134"/>
                  <a:gd name="T9" fmla="*/ 25 h 45"/>
                  <a:gd name="T10" fmla="*/ 59 w 134"/>
                  <a:gd name="T11" fmla="*/ 30 h 45"/>
                  <a:gd name="T12" fmla="*/ 75 w 134"/>
                  <a:gd name="T13" fmla="*/ 35 h 45"/>
                  <a:gd name="T14" fmla="*/ 91 w 134"/>
                  <a:gd name="T15" fmla="*/ 40 h 45"/>
                  <a:gd name="T16" fmla="*/ 102 w 134"/>
                  <a:gd name="T17" fmla="*/ 45 h 45"/>
                  <a:gd name="T18" fmla="*/ 134 w 134"/>
                  <a:gd name="T19" fmla="*/ 21 h 45"/>
                  <a:gd name="T20" fmla="*/ 132 w 134"/>
                  <a:gd name="T21" fmla="*/ 20 h 45"/>
                  <a:gd name="T22" fmla="*/ 124 w 134"/>
                  <a:gd name="T23" fmla="*/ 17 h 45"/>
                  <a:gd name="T24" fmla="*/ 112 w 134"/>
                  <a:gd name="T25" fmla="*/ 14 h 45"/>
                  <a:gd name="T26" fmla="*/ 96 w 134"/>
                  <a:gd name="T27" fmla="*/ 10 h 45"/>
                  <a:gd name="T28" fmla="*/ 79 w 134"/>
                  <a:gd name="T29" fmla="*/ 5 h 45"/>
                  <a:gd name="T30" fmla="*/ 61 w 134"/>
                  <a:gd name="T31" fmla="*/ 2 h 45"/>
                  <a:gd name="T32" fmla="*/ 41 w 134"/>
                  <a:gd name="T33" fmla="*/ 0 h 45"/>
                  <a:gd name="T34" fmla="*/ 23 w 134"/>
                  <a:gd name="T35" fmla="*/ 0 h 45"/>
                  <a:gd name="T36" fmla="*/ 0 w 134"/>
                  <a:gd name="T37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45">
                    <a:moveTo>
                      <a:pt x="0" y="17"/>
                    </a:moveTo>
                    <a:lnTo>
                      <a:pt x="4" y="18"/>
                    </a:lnTo>
                    <a:lnTo>
                      <a:pt x="11" y="19"/>
                    </a:lnTo>
                    <a:lnTo>
                      <a:pt x="25" y="22"/>
                    </a:lnTo>
                    <a:lnTo>
                      <a:pt x="41" y="25"/>
                    </a:lnTo>
                    <a:lnTo>
                      <a:pt x="59" y="30"/>
                    </a:lnTo>
                    <a:lnTo>
                      <a:pt x="75" y="35"/>
                    </a:lnTo>
                    <a:lnTo>
                      <a:pt x="91" y="40"/>
                    </a:lnTo>
                    <a:lnTo>
                      <a:pt x="102" y="45"/>
                    </a:lnTo>
                    <a:lnTo>
                      <a:pt x="134" y="21"/>
                    </a:lnTo>
                    <a:lnTo>
                      <a:pt x="132" y="20"/>
                    </a:lnTo>
                    <a:lnTo>
                      <a:pt x="124" y="17"/>
                    </a:lnTo>
                    <a:lnTo>
                      <a:pt x="112" y="14"/>
                    </a:lnTo>
                    <a:lnTo>
                      <a:pt x="96" y="10"/>
                    </a:lnTo>
                    <a:lnTo>
                      <a:pt x="79" y="5"/>
                    </a:lnTo>
                    <a:lnTo>
                      <a:pt x="61" y="2"/>
                    </a:lnTo>
                    <a:lnTo>
                      <a:pt x="41" y="0"/>
                    </a:lnTo>
                    <a:lnTo>
                      <a:pt x="2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" name="Freeform 244"/>
              <p:cNvSpPr>
                <a:spLocks/>
              </p:cNvSpPr>
              <p:nvPr/>
            </p:nvSpPr>
            <p:spPr bwMode="auto">
              <a:xfrm>
                <a:off x="3656" y="2310"/>
                <a:ext cx="76" cy="55"/>
              </a:xfrm>
              <a:custGeom>
                <a:avLst/>
                <a:gdLst>
                  <a:gd name="T0" fmla="*/ 54 w 160"/>
                  <a:gd name="T1" fmla="*/ 0 h 58"/>
                  <a:gd name="T2" fmla="*/ 58 w 160"/>
                  <a:gd name="T3" fmla="*/ 0 h 58"/>
                  <a:gd name="T4" fmla="*/ 65 w 160"/>
                  <a:gd name="T5" fmla="*/ 1 h 58"/>
                  <a:gd name="T6" fmla="*/ 79 w 160"/>
                  <a:gd name="T7" fmla="*/ 3 h 58"/>
                  <a:gd name="T8" fmla="*/ 95 w 160"/>
                  <a:gd name="T9" fmla="*/ 5 h 58"/>
                  <a:gd name="T10" fmla="*/ 113 w 160"/>
                  <a:gd name="T11" fmla="*/ 9 h 58"/>
                  <a:gd name="T12" fmla="*/ 131 w 160"/>
                  <a:gd name="T13" fmla="*/ 13 h 58"/>
                  <a:gd name="T14" fmla="*/ 146 w 160"/>
                  <a:gd name="T15" fmla="*/ 21 h 58"/>
                  <a:gd name="T16" fmla="*/ 160 w 160"/>
                  <a:gd name="T17" fmla="*/ 29 h 58"/>
                  <a:gd name="T18" fmla="*/ 99 w 160"/>
                  <a:gd name="T19" fmla="*/ 58 h 58"/>
                  <a:gd name="T20" fmla="*/ 0 w 160"/>
                  <a:gd name="T21" fmla="*/ 58 h 58"/>
                  <a:gd name="T22" fmla="*/ 54 w 160"/>
                  <a:gd name="T2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58">
                    <a:moveTo>
                      <a:pt x="54" y="0"/>
                    </a:moveTo>
                    <a:lnTo>
                      <a:pt x="58" y="0"/>
                    </a:lnTo>
                    <a:lnTo>
                      <a:pt x="65" y="1"/>
                    </a:lnTo>
                    <a:lnTo>
                      <a:pt x="79" y="3"/>
                    </a:lnTo>
                    <a:lnTo>
                      <a:pt x="95" y="5"/>
                    </a:lnTo>
                    <a:lnTo>
                      <a:pt x="113" y="9"/>
                    </a:lnTo>
                    <a:lnTo>
                      <a:pt x="131" y="13"/>
                    </a:lnTo>
                    <a:lnTo>
                      <a:pt x="146" y="21"/>
                    </a:lnTo>
                    <a:lnTo>
                      <a:pt x="160" y="29"/>
                    </a:lnTo>
                    <a:lnTo>
                      <a:pt x="99" y="58"/>
                    </a:lnTo>
                    <a:lnTo>
                      <a:pt x="0" y="5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" name="Freeform 245"/>
              <p:cNvSpPr>
                <a:spLocks/>
              </p:cNvSpPr>
              <p:nvPr/>
            </p:nvSpPr>
            <p:spPr bwMode="auto">
              <a:xfrm>
                <a:off x="3617" y="2376"/>
                <a:ext cx="127" cy="102"/>
              </a:xfrm>
              <a:custGeom>
                <a:avLst/>
                <a:gdLst>
                  <a:gd name="T0" fmla="*/ 36 w 267"/>
                  <a:gd name="T1" fmla="*/ 7 h 107"/>
                  <a:gd name="T2" fmla="*/ 40 w 267"/>
                  <a:gd name="T3" fmla="*/ 7 h 107"/>
                  <a:gd name="T4" fmla="*/ 52 w 267"/>
                  <a:gd name="T5" fmla="*/ 6 h 107"/>
                  <a:gd name="T6" fmla="*/ 69 w 267"/>
                  <a:gd name="T7" fmla="*/ 4 h 107"/>
                  <a:gd name="T8" fmla="*/ 89 w 267"/>
                  <a:gd name="T9" fmla="*/ 3 h 107"/>
                  <a:gd name="T10" fmla="*/ 109 w 267"/>
                  <a:gd name="T11" fmla="*/ 1 h 107"/>
                  <a:gd name="T12" fmla="*/ 131 w 267"/>
                  <a:gd name="T13" fmla="*/ 0 h 107"/>
                  <a:gd name="T14" fmla="*/ 148 w 267"/>
                  <a:gd name="T15" fmla="*/ 0 h 107"/>
                  <a:gd name="T16" fmla="*/ 160 w 267"/>
                  <a:gd name="T17" fmla="*/ 0 h 107"/>
                  <a:gd name="T18" fmla="*/ 125 w 267"/>
                  <a:gd name="T19" fmla="*/ 16 h 107"/>
                  <a:gd name="T20" fmla="*/ 267 w 267"/>
                  <a:gd name="T21" fmla="*/ 73 h 107"/>
                  <a:gd name="T22" fmla="*/ 237 w 267"/>
                  <a:gd name="T23" fmla="*/ 85 h 107"/>
                  <a:gd name="T24" fmla="*/ 144 w 267"/>
                  <a:gd name="T25" fmla="*/ 82 h 107"/>
                  <a:gd name="T26" fmla="*/ 127 w 267"/>
                  <a:gd name="T27" fmla="*/ 106 h 107"/>
                  <a:gd name="T28" fmla="*/ 127 w 267"/>
                  <a:gd name="T29" fmla="*/ 106 h 107"/>
                  <a:gd name="T30" fmla="*/ 125 w 267"/>
                  <a:gd name="T31" fmla="*/ 107 h 107"/>
                  <a:gd name="T32" fmla="*/ 119 w 267"/>
                  <a:gd name="T33" fmla="*/ 107 h 107"/>
                  <a:gd name="T34" fmla="*/ 109 w 267"/>
                  <a:gd name="T35" fmla="*/ 106 h 107"/>
                  <a:gd name="T36" fmla="*/ 93 w 267"/>
                  <a:gd name="T37" fmla="*/ 103 h 107"/>
                  <a:gd name="T38" fmla="*/ 71 w 267"/>
                  <a:gd name="T39" fmla="*/ 98 h 107"/>
                  <a:gd name="T40" fmla="*/ 40 w 267"/>
                  <a:gd name="T41" fmla="*/ 87 h 107"/>
                  <a:gd name="T42" fmla="*/ 0 w 267"/>
                  <a:gd name="T43" fmla="*/ 73 h 107"/>
                  <a:gd name="T44" fmla="*/ 36 w 267"/>
                  <a:gd name="T45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107">
                    <a:moveTo>
                      <a:pt x="36" y="7"/>
                    </a:moveTo>
                    <a:lnTo>
                      <a:pt x="40" y="7"/>
                    </a:lnTo>
                    <a:lnTo>
                      <a:pt x="52" y="6"/>
                    </a:lnTo>
                    <a:lnTo>
                      <a:pt x="69" y="4"/>
                    </a:lnTo>
                    <a:lnTo>
                      <a:pt x="89" y="3"/>
                    </a:lnTo>
                    <a:lnTo>
                      <a:pt x="109" y="1"/>
                    </a:lnTo>
                    <a:lnTo>
                      <a:pt x="131" y="0"/>
                    </a:lnTo>
                    <a:lnTo>
                      <a:pt x="148" y="0"/>
                    </a:lnTo>
                    <a:lnTo>
                      <a:pt x="160" y="0"/>
                    </a:lnTo>
                    <a:lnTo>
                      <a:pt x="125" y="16"/>
                    </a:lnTo>
                    <a:lnTo>
                      <a:pt x="267" y="73"/>
                    </a:lnTo>
                    <a:lnTo>
                      <a:pt x="237" y="85"/>
                    </a:lnTo>
                    <a:lnTo>
                      <a:pt x="144" y="82"/>
                    </a:lnTo>
                    <a:lnTo>
                      <a:pt x="127" y="106"/>
                    </a:lnTo>
                    <a:lnTo>
                      <a:pt x="127" y="106"/>
                    </a:lnTo>
                    <a:lnTo>
                      <a:pt x="125" y="107"/>
                    </a:lnTo>
                    <a:lnTo>
                      <a:pt x="119" y="107"/>
                    </a:lnTo>
                    <a:lnTo>
                      <a:pt x="109" y="106"/>
                    </a:lnTo>
                    <a:lnTo>
                      <a:pt x="93" y="103"/>
                    </a:lnTo>
                    <a:lnTo>
                      <a:pt x="71" y="98"/>
                    </a:lnTo>
                    <a:lnTo>
                      <a:pt x="40" y="87"/>
                    </a:lnTo>
                    <a:lnTo>
                      <a:pt x="0" y="73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" name="Freeform 246"/>
              <p:cNvSpPr>
                <a:spLocks/>
              </p:cNvSpPr>
              <p:nvPr/>
            </p:nvSpPr>
            <p:spPr bwMode="auto">
              <a:xfrm>
                <a:off x="3726" y="2351"/>
                <a:ext cx="64" cy="63"/>
              </a:xfrm>
              <a:custGeom>
                <a:avLst/>
                <a:gdLst>
                  <a:gd name="T0" fmla="*/ 70 w 137"/>
                  <a:gd name="T1" fmla="*/ 0 h 66"/>
                  <a:gd name="T2" fmla="*/ 137 w 137"/>
                  <a:gd name="T3" fmla="*/ 39 h 66"/>
                  <a:gd name="T4" fmla="*/ 66 w 137"/>
                  <a:gd name="T5" fmla="*/ 66 h 66"/>
                  <a:gd name="T6" fmla="*/ 0 w 137"/>
                  <a:gd name="T7" fmla="*/ 35 h 66"/>
                  <a:gd name="T8" fmla="*/ 70 w 13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6">
                    <a:moveTo>
                      <a:pt x="70" y="0"/>
                    </a:moveTo>
                    <a:lnTo>
                      <a:pt x="137" y="39"/>
                    </a:lnTo>
                    <a:lnTo>
                      <a:pt x="66" y="66"/>
                    </a:lnTo>
                    <a:lnTo>
                      <a:pt x="0" y="3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" name="Freeform 247"/>
              <p:cNvSpPr>
                <a:spLocks/>
              </p:cNvSpPr>
              <p:nvPr/>
            </p:nvSpPr>
            <p:spPr bwMode="auto">
              <a:xfrm>
                <a:off x="3846" y="2058"/>
                <a:ext cx="195" cy="352"/>
              </a:xfrm>
              <a:custGeom>
                <a:avLst/>
                <a:gdLst>
                  <a:gd name="T0" fmla="*/ 24 w 412"/>
                  <a:gd name="T1" fmla="*/ 113 h 369"/>
                  <a:gd name="T2" fmla="*/ 8 w 412"/>
                  <a:gd name="T3" fmla="*/ 128 h 369"/>
                  <a:gd name="T4" fmla="*/ 0 w 412"/>
                  <a:gd name="T5" fmla="*/ 178 h 369"/>
                  <a:gd name="T6" fmla="*/ 18 w 412"/>
                  <a:gd name="T7" fmla="*/ 310 h 369"/>
                  <a:gd name="T8" fmla="*/ 78 w 412"/>
                  <a:gd name="T9" fmla="*/ 364 h 369"/>
                  <a:gd name="T10" fmla="*/ 159 w 412"/>
                  <a:gd name="T11" fmla="*/ 368 h 369"/>
                  <a:gd name="T12" fmla="*/ 200 w 412"/>
                  <a:gd name="T13" fmla="*/ 354 h 369"/>
                  <a:gd name="T14" fmla="*/ 190 w 412"/>
                  <a:gd name="T15" fmla="*/ 278 h 369"/>
                  <a:gd name="T16" fmla="*/ 165 w 412"/>
                  <a:gd name="T17" fmla="*/ 227 h 369"/>
                  <a:gd name="T18" fmla="*/ 180 w 412"/>
                  <a:gd name="T19" fmla="*/ 228 h 369"/>
                  <a:gd name="T20" fmla="*/ 206 w 412"/>
                  <a:gd name="T21" fmla="*/ 242 h 369"/>
                  <a:gd name="T22" fmla="*/ 218 w 412"/>
                  <a:gd name="T23" fmla="*/ 189 h 369"/>
                  <a:gd name="T24" fmla="*/ 196 w 412"/>
                  <a:gd name="T25" fmla="*/ 141 h 369"/>
                  <a:gd name="T26" fmla="*/ 198 w 412"/>
                  <a:gd name="T27" fmla="*/ 102 h 369"/>
                  <a:gd name="T28" fmla="*/ 214 w 412"/>
                  <a:gd name="T29" fmla="*/ 107 h 369"/>
                  <a:gd name="T30" fmla="*/ 242 w 412"/>
                  <a:gd name="T31" fmla="*/ 120 h 369"/>
                  <a:gd name="T32" fmla="*/ 279 w 412"/>
                  <a:gd name="T33" fmla="*/ 146 h 369"/>
                  <a:gd name="T34" fmla="*/ 283 w 412"/>
                  <a:gd name="T35" fmla="*/ 165 h 369"/>
                  <a:gd name="T36" fmla="*/ 307 w 412"/>
                  <a:gd name="T37" fmla="*/ 181 h 369"/>
                  <a:gd name="T38" fmla="*/ 329 w 412"/>
                  <a:gd name="T39" fmla="*/ 169 h 369"/>
                  <a:gd name="T40" fmla="*/ 362 w 412"/>
                  <a:gd name="T41" fmla="*/ 153 h 369"/>
                  <a:gd name="T42" fmla="*/ 396 w 412"/>
                  <a:gd name="T43" fmla="*/ 141 h 369"/>
                  <a:gd name="T44" fmla="*/ 392 w 412"/>
                  <a:gd name="T45" fmla="*/ 132 h 369"/>
                  <a:gd name="T46" fmla="*/ 368 w 412"/>
                  <a:gd name="T47" fmla="*/ 128 h 369"/>
                  <a:gd name="T48" fmla="*/ 372 w 412"/>
                  <a:gd name="T49" fmla="*/ 112 h 369"/>
                  <a:gd name="T50" fmla="*/ 348 w 412"/>
                  <a:gd name="T51" fmla="*/ 93 h 369"/>
                  <a:gd name="T52" fmla="*/ 331 w 412"/>
                  <a:gd name="T53" fmla="*/ 84 h 369"/>
                  <a:gd name="T54" fmla="*/ 331 w 412"/>
                  <a:gd name="T55" fmla="*/ 60 h 369"/>
                  <a:gd name="T56" fmla="*/ 346 w 412"/>
                  <a:gd name="T57" fmla="*/ 55 h 369"/>
                  <a:gd name="T58" fmla="*/ 339 w 412"/>
                  <a:gd name="T59" fmla="*/ 41 h 369"/>
                  <a:gd name="T60" fmla="*/ 281 w 412"/>
                  <a:gd name="T61" fmla="*/ 37 h 369"/>
                  <a:gd name="T62" fmla="*/ 297 w 412"/>
                  <a:gd name="T63" fmla="*/ 12 h 369"/>
                  <a:gd name="T64" fmla="*/ 180 w 412"/>
                  <a:gd name="T65" fmla="*/ 0 h 369"/>
                  <a:gd name="T66" fmla="*/ 99 w 412"/>
                  <a:gd name="T67" fmla="*/ 10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2" h="369">
                    <a:moveTo>
                      <a:pt x="42" y="59"/>
                    </a:moveTo>
                    <a:lnTo>
                      <a:pt x="24" y="113"/>
                    </a:lnTo>
                    <a:lnTo>
                      <a:pt x="12" y="120"/>
                    </a:lnTo>
                    <a:lnTo>
                      <a:pt x="8" y="128"/>
                    </a:lnTo>
                    <a:lnTo>
                      <a:pt x="2" y="149"/>
                    </a:lnTo>
                    <a:lnTo>
                      <a:pt x="0" y="178"/>
                    </a:lnTo>
                    <a:lnTo>
                      <a:pt x="6" y="209"/>
                    </a:lnTo>
                    <a:lnTo>
                      <a:pt x="18" y="310"/>
                    </a:lnTo>
                    <a:lnTo>
                      <a:pt x="16" y="361"/>
                    </a:lnTo>
                    <a:lnTo>
                      <a:pt x="78" y="364"/>
                    </a:lnTo>
                    <a:lnTo>
                      <a:pt x="133" y="350"/>
                    </a:lnTo>
                    <a:lnTo>
                      <a:pt x="159" y="368"/>
                    </a:lnTo>
                    <a:lnTo>
                      <a:pt x="200" y="369"/>
                    </a:lnTo>
                    <a:lnTo>
                      <a:pt x="200" y="354"/>
                    </a:lnTo>
                    <a:lnTo>
                      <a:pt x="198" y="319"/>
                    </a:lnTo>
                    <a:lnTo>
                      <a:pt x="190" y="278"/>
                    </a:lnTo>
                    <a:lnTo>
                      <a:pt x="170" y="244"/>
                    </a:lnTo>
                    <a:lnTo>
                      <a:pt x="165" y="227"/>
                    </a:lnTo>
                    <a:lnTo>
                      <a:pt x="169" y="227"/>
                    </a:lnTo>
                    <a:lnTo>
                      <a:pt x="180" y="228"/>
                    </a:lnTo>
                    <a:lnTo>
                      <a:pt x="194" y="232"/>
                    </a:lnTo>
                    <a:lnTo>
                      <a:pt x="206" y="242"/>
                    </a:lnTo>
                    <a:lnTo>
                      <a:pt x="230" y="234"/>
                    </a:lnTo>
                    <a:lnTo>
                      <a:pt x="218" y="189"/>
                    </a:lnTo>
                    <a:lnTo>
                      <a:pt x="232" y="189"/>
                    </a:lnTo>
                    <a:lnTo>
                      <a:pt x="196" y="141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204" y="104"/>
                    </a:lnTo>
                    <a:lnTo>
                      <a:pt x="214" y="107"/>
                    </a:lnTo>
                    <a:lnTo>
                      <a:pt x="226" y="111"/>
                    </a:lnTo>
                    <a:lnTo>
                      <a:pt x="242" y="120"/>
                    </a:lnTo>
                    <a:lnTo>
                      <a:pt x="259" y="131"/>
                    </a:lnTo>
                    <a:lnTo>
                      <a:pt x="279" y="146"/>
                    </a:lnTo>
                    <a:lnTo>
                      <a:pt x="301" y="166"/>
                    </a:lnTo>
                    <a:lnTo>
                      <a:pt x="283" y="165"/>
                    </a:lnTo>
                    <a:lnTo>
                      <a:pt x="303" y="183"/>
                    </a:lnTo>
                    <a:lnTo>
                      <a:pt x="307" y="181"/>
                    </a:lnTo>
                    <a:lnTo>
                      <a:pt x="315" y="176"/>
                    </a:lnTo>
                    <a:lnTo>
                      <a:pt x="329" y="169"/>
                    </a:lnTo>
                    <a:lnTo>
                      <a:pt x="344" y="162"/>
                    </a:lnTo>
                    <a:lnTo>
                      <a:pt x="362" y="153"/>
                    </a:lnTo>
                    <a:lnTo>
                      <a:pt x="380" y="146"/>
                    </a:lnTo>
                    <a:lnTo>
                      <a:pt x="396" y="141"/>
                    </a:lnTo>
                    <a:lnTo>
                      <a:pt x="412" y="137"/>
                    </a:lnTo>
                    <a:lnTo>
                      <a:pt x="392" y="132"/>
                    </a:lnTo>
                    <a:lnTo>
                      <a:pt x="384" y="129"/>
                    </a:lnTo>
                    <a:lnTo>
                      <a:pt x="368" y="128"/>
                    </a:lnTo>
                    <a:lnTo>
                      <a:pt x="370" y="123"/>
                    </a:lnTo>
                    <a:lnTo>
                      <a:pt x="372" y="112"/>
                    </a:lnTo>
                    <a:lnTo>
                      <a:pt x="368" y="101"/>
                    </a:lnTo>
                    <a:lnTo>
                      <a:pt x="348" y="93"/>
                    </a:lnTo>
                    <a:lnTo>
                      <a:pt x="342" y="91"/>
                    </a:lnTo>
                    <a:lnTo>
                      <a:pt x="331" y="84"/>
                    </a:lnTo>
                    <a:lnTo>
                      <a:pt x="323" y="73"/>
                    </a:lnTo>
                    <a:lnTo>
                      <a:pt x="331" y="60"/>
                    </a:lnTo>
                    <a:lnTo>
                      <a:pt x="337" y="59"/>
                    </a:lnTo>
                    <a:lnTo>
                      <a:pt x="346" y="55"/>
                    </a:lnTo>
                    <a:lnTo>
                      <a:pt x="350" y="49"/>
                    </a:lnTo>
                    <a:lnTo>
                      <a:pt x="339" y="41"/>
                    </a:lnTo>
                    <a:lnTo>
                      <a:pt x="281" y="41"/>
                    </a:lnTo>
                    <a:lnTo>
                      <a:pt x="281" y="37"/>
                    </a:lnTo>
                    <a:lnTo>
                      <a:pt x="285" y="26"/>
                    </a:lnTo>
                    <a:lnTo>
                      <a:pt x="297" y="12"/>
                    </a:lnTo>
                    <a:lnTo>
                      <a:pt x="327" y="0"/>
                    </a:lnTo>
                    <a:lnTo>
                      <a:pt x="180" y="0"/>
                    </a:lnTo>
                    <a:lnTo>
                      <a:pt x="109" y="100"/>
                    </a:lnTo>
                    <a:lnTo>
                      <a:pt x="99" y="103"/>
                    </a:lnTo>
                    <a:lnTo>
                      <a:pt x="42" y="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" name="Freeform 248"/>
              <p:cNvSpPr>
                <a:spLocks/>
              </p:cNvSpPr>
              <p:nvPr/>
            </p:nvSpPr>
            <p:spPr bwMode="auto">
              <a:xfrm>
                <a:off x="4003" y="2193"/>
                <a:ext cx="99" cy="76"/>
              </a:xfrm>
              <a:custGeom>
                <a:avLst/>
                <a:gdLst>
                  <a:gd name="T0" fmla="*/ 189 w 207"/>
                  <a:gd name="T1" fmla="*/ 0 h 79"/>
                  <a:gd name="T2" fmla="*/ 185 w 207"/>
                  <a:gd name="T3" fmla="*/ 0 h 79"/>
                  <a:gd name="T4" fmla="*/ 176 w 207"/>
                  <a:gd name="T5" fmla="*/ 0 h 79"/>
                  <a:gd name="T6" fmla="*/ 162 w 207"/>
                  <a:gd name="T7" fmla="*/ 0 h 79"/>
                  <a:gd name="T8" fmla="*/ 144 w 207"/>
                  <a:gd name="T9" fmla="*/ 0 h 79"/>
                  <a:gd name="T10" fmla="*/ 126 w 207"/>
                  <a:gd name="T11" fmla="*/ 1 h 79"/>
                  <a:gd name="T12" fmla="*/ 104 w 207"/>
                  <a:gd name="T13" fmla="*/ 3 h 79"/>
                  <a:gd name="T14" fmla="*/ 87 w 207"/>
                  <a:gd name="T15" fmla="*/ 6 h 79"/>
                  <a:gd name="T16" fmla="*/ 69 w 207"/>
                  <a:gd name="T17" fmla="*/ 10 h 79"/>
                  <a:gd name="T18" fmla="*/ 67 w 207"/>
                  <a:gd name="T19" fmla="*/ 11 h 79"/>
                  <a:gd name="T20" fmla="*/ 59 w 207"/>
                  <a:gd name="T21" fmla="*/ 13 h 79"/>
                  <a:gd name="T22" fmla="*/ 49 w 207"/>
                  <a:gd name="T23" fmla="*/ 17 h 79"/>
                  <a:gd name="T24" fmla="*/ 37 w 207"/>
                  <a:gd name="T25" fmla="*/ 21 h 79"/>
                  <a:gd name="T26" fmla="*/ 25 w 207"/>
                  <a:gd name="T27" fmla="*/ 26 h 79"/>
                  <a:gd name="T28" fmla="*/ 15 w 207"/>
                  <a:gd name="T29" fmla="*/ 30 h 79"/>
                  <a:gd name="T30" fmla="*/ 6 w 207"/>
                  <a:gd name="T31" fmla="*/ 35 h 79"/>
                  <a:gd name="T32" fmla="*/ 2 w 207"/>
                  <a:gd name="T33" fmla="*/ 40 h 79"/>
                  <a:gd name="T34" fmla="*/ 0 w 207"/>
                  <a:gd name="T35" fmla="*/ 49 h 79"/>
                  <a:gd name="T36" fmla="*/ 27 w 207"/>
                  <a:gd name="T37" fmla="*/ 79 h 79"/>
                  <a:gd name="T38" fmla="*/ 29 w 207"/>
                  <a:gd name="T39" fmla="*/ 78 h 79"/>
                  <a:gd name="T40" fmla="*/ 39 w 207"/>
                  <a:gd name="T41" fmla="*/ 74 h 79"/>
                  <a:gd name="T42" fmla="*/ 51 w 207"/>
                  <a:gd name="T43" fmla="*/ 70 h 79"/>
                  <a:gd name="T44" fmla="*/ 65 w 207"/>
                  <a:gd name="T45" fmla="*/ 66 h 79"/>
                  <a:gd name="T46" fmla="*/ 81 w 207"/>
                  <a:gd name="T47" fmla="*/ 62 h 79"/>
                  <a:gd name="T48" fmla="*/ 98 w 207"/>
                  <a:gd name="T49" fmla="*/ 58 h 79"/>
                  <a:gd name="T50" fmla="*/ 114 w 207"/>
                  <a:gd name="T51" fmla="*/ 55 h 79"/>
                  <a:gd name="T52" fmla="*/ 128 w 207"/>
                  <a:gd name="T53" fmla="*/ 54 h 79"/>
                  <a:gd name="T54" fmla="*/ 197 w 207"/>
                  <a:gd name="T55" fmla="*/ 53 h 79"/>
                  <a:gd name="T56" fmla="*/ 199 w 207"/>
                  <a:gd name="T57" fmla="*/ 51 h 79"/>
                  <a:gd name="T58" fmla="*/ 203 w 207"/>
                  <a:gd name="T59" fmla="*/ 45 h 79"/>
                  <a:gd name="T60" fmla="*/ 207 w 207"/>
                  <a:gd name="T61" fmla="*/ 38 h 79"/>
                  <a:gd name="T62" fmla="*/ 203 w 207"/>
                  <a:gd name="T63" fmla="*/ 29 h 79"/>
                  <a:gd name="T64" fmla="*/ 201 w 207"/>
                  <a:gd name="T65" fmla="*/ 29 h 79"/>
                  <a:gd name="T66" fmla="*/ 193 w 207"/>
                  <a:gd name="T67" fmla="*/ 29 h 79"/>
                  <a:gd name="T68" fmla="*/ 181 w 207"/>
                  <a:gd name="T69" fmla="*/ 29 h 79"/>
                  <a:gd name="T70" fmla="*/ 168 w 207"/>
                  <a:gd name="T71" fmla="*/ 28 h 79"/>
                  <a:gd name="T72" fmla="*/ 154 w 207"/>
                  <a:gd name="T73" fmla="*/ 29 h 79"/>
                  <a:gd name="T74" fmla="*/ 142 w 207"/>
                  <a:gd name="T75" fmla="*/ 29 h 79"/>
                  <a:gd name="T76" fmla="*/ 130 w 207"/>
                  <a:gd name="T77" fmla="*/ 30 h 79"/>
                  <a:gd name="T78" fmla="*/ 124 w 207"/>
                  <a:gd name="T79" fmla="*/ 31 h 79"/>
                  <a:gd name="T80" fmla="*/ 126 w 207"/>
                  <a:gd name="T81" fmla="*/ 21 h 79"/>
                  <a:gd name="T82" fmla="*/ 128 w 207"/>
                  <a:gd name="T83" fmla="*/ 20 h 79"/>
                  <a:gd name="T84" fmla="*/ 132 w 207"/>
                  <a:gd name="T85" fmla="*/ 19 h 79"/>
                  <a:gd name="T86" fmla="*/ 138 w 207"/>
                  <a:gd name="T87" fmla="*/ 17 h 79"/>
                  <a:gd name="T88" fmla="*/ 148 w 207"/>
                  <a:gd name="T89" fmla="*/ 13 h 79"/>
                  <a:gd name="T90" fmla="*/ 156 w 207"/>
                  <a:gd name="T91" fmla="*/ 11 h 79"/>
                  <a:gd name="T92" fmla="*/ 166 w 207"/>
                  <a:gd name="T93" fmla="*/ 9 h 79"/>
                  <a:gd name="T94" fmla="*/ 176 w 207"/>
                  <a:gd name="T95" fmla="*/ 8 h 79"/>
                  <a:gd name="T96" fmla="*/ 185 w 207"/>
                  <a:gd name="T97" fmla="*/ 7 h 79"/>
                  <a:gd name="T98" fmla="*/ 189 w 207"/>
                  <a:gd name="T9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79">
                    <a:moveTo>
                      <a:pt x="189" y="0"/>
                    </a:moveTo>
                    <a:lnTo>
                      <a:pt x="185" y="0"/>
                    </a:lnTo>
                    <a:lnTo>
                      <a:pt x="176" y="0"/>
                    </a:lnTo>
                    <a:lnTo>
                      <a:pt x="162" y="0"/>
                    </a:lnTo>
                    <a:lnTo>
                      <a:pt x="144" y="0"/>
                    </a:lnTo>
                    <a:lnTo>
                      <a:pt x="126" y="1"/>
                    </a:lnTo>
                    <a:lnTo>
                      <a:pt x="104" y="3"/>
                    </a:lnTo>
                    <a:lnTo>
                      <a:pt x="87" y="6"/>
                    </a:lnTo>
                    <a:lnTo>
                      <a:pt x="69" y="10"/>
                    </a:lnTo>
                    <a:lnTo>
                      <a:pt x="67" y="11"/>
                    </a:lnTo>
                    <a:lnTo>
                      <a:pt x="59" y="13"/>
                    </a:lnTo>
                    <a:lnTo>
                      <a:pt x="49" y="17"/>
                    </a:lnTo>
                    <a:lnTo>
                      <a:pt x="37" y="21"/>
                    </a:lnTo>
                    <a:lnTo>
                      <a:pt x="25" y="26"/>
                    </a:lnTo>
                    <a:lnTo>
                      <a:pt x="15" y="30"/>
                    </a:lnTo>
                    <a:lnTo>
                      <a:pt x="6" y="35"/>
                    </a:lnTo>
                    <a:lnTo>
                      <a:pt x="2" y="40"/>
                    </a:lnTo>
                    <a:lnTo>
                      <a:pt x="0" y="49"/>
                    </a:lnTo>
                    <a:lnTo>
                      <a:pt x="27" y="79"/>
                    </a:lnTo>
                    <a:lnTo>
                      <a:pt x="29" y="78"/>
                    </a:lnTo>
                    <a:lnTo>
                      <a:pt x="39" y="74"/>
                    </a:lnTo>
                    <a:lnTo>
                      <a:pt x="51" y="70"/>
                    </a:lnTo>
                    <a:lnTo>
                      <a:pt x="65" y="66"/>
                    </a:lnTo>
                    <a:lnTo>
                      <a:pt x="81" y="62"/>
                    </a:lnTo>
                    <a:lnTo>
                      <a:pt x="98" y="58"/>
                    </a:lnTo>
                    <a:lnTo>
                      <a:pt x="114" y="55"/>
                    </a:lnTo>
                    <a:lnTo>
                      <a:pt x="128" y="54"/>
                    </a:lnTo>
                    <a:lnTo>
                      <a:pt x="197" y="53"/>
                    </a:lnTo>
                    <a:lnTo>
                      <a:pt x="199" y="51"/>
                    </a:lnTo>
                    <a:lnTo>
                      <a:pt x="203" y="45"/>
                    </a:lnTo>
                    <a:lnTo>
                      <a:pt x="207" y="38"/>
                    </a:lnTo>
                    <a:lnTo>
                      <a:pt x="203" y="29"/>
                    </a:lnTo>
                    <a:lnTo>
                      <a:pt x="201" y="29"/>
                    </a:lnTo>
                    <a:lnTo>
                      <a:pt x="193" y="29"/>
                    </a:lnTo>
                    <a:lnTo>
                      <a:pt x="181" y="29"/>
                    </a:lnTo>
                    <a:lnTo>
                      <a:pt x="168" y="28"/>
                    </a:lnTo>
                    <a:lnTo>
                      <a:pt x="154" y="29"/>
                    </a:lnTo>
                    <a:lnTo>
                      <a:pt x="142" y="29"/>
                    </a:lnTo>
                    <a:lnTo>
                      <a:pt x="130" y="30"/>
                    </a:lnTo>
                    <a:lnTo>
                      <a:pt x="124" y="31"/>
                    </a:lnTo>
                    <a:lnTo>
                      <a:pt x="126" y="21"/>
                    </a:lnTo>
                    <a:lnTo>
                      <a:pt x="128" y="20"/>
                    </a:lnTo>
                    <a:lnTo>
                      <a:pt x="132" y="19"/>
                    </a:lnTo>
                    <a:lnTo>
                      <a:pt x="138" y="17"/>
                    </a:lnTo>
                    <a:lnTo>
                      <a:pt x="148" y="13"/>
                    </a:lnTo>
                    <a:lnTo>
                      <a:pt x="156" y="11"/>
                    </a:lnTo>
                    <a:lnTo>
                      <a:pt x="166" y="9"/>
                    </a:lnTo>
                    <a:lnTo>
                      <a:pt x="176" y="8"/>
                    </a:lnTo>
                    <a:lnTo>
                      <a:pt x="185" y="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" name="Freeform 249"/>
              <p:cNvSpPr>
                <a:spLocks/>
              </p:cNvSpPr>
              <p:nvPr/>
            </p:nvSpPr>
            <p:spPr bwMode="auto">
              <a:xfrm>
                <a:off x="3968" y="2259"/>
                <a:ext cx="122" cy="229"/>
              </a:xfrm>
              <a:custGeom>
                <a:avLst/>
                <a:gdLst>
                  <a:gd name="T0" fmla="*/ 125 w 255"/>
                  <a:gd name="T1" fmla="*/ 22 h 240"/>
                  <a:gd name="T2" fmla="*/ 129 w 255"/>
                  <a:gd name="T3" fmla="*/ 21 h 240"/>
                  <a:gd name="T4" fmla="*/ 141 w 255"/>
                  <a:gd name="T5" fmla="*/ 17 h 240"/>
                  <a:gd name="T6" fmla="*/ 157 w 255"/>
                  <a:gd name="T7" fmla="*/ 13 h 240"/>
                  <a:gd name="T8" fmla="*/ 176 w 255"/>
                  <a:gd name="T9" fmla="*/ 7 h 240"/>
                  <a:gd name="T10" fmla="*/ 198 w 255"/>
                  <a:gd name="T11" fmla="*/ 3 h 240"/>
                  <a:gd name="T12" fmla="*/ 220 w 255"/>
                  <a:gd name="T13" fmla="*/ 0 h 240"/>
                  <a:gd name="T14" fmla="*/ 240 w 255"/>
                  <a:gd name="T15" fmla="*/ 0 h 240"/>
                  <a:gd name="T16" fmla="*/ 255 w 255"/>
                  <a:gd name="T17" fmla="*/ 3 h 240"/>
                  <a:gd name="T18" fmla="*/ 255 w 255"/>
                  <a:gd name="T19" fmla="*/ 7 h 240"/>
                  <a:gd name="T20" fmla="*/ 252 w 255"/>
                  <a:gd name="T21" fmla="*/ 19 h 240"/>
                  <a:gd name="T22" fmla="*/ 248 w 255"/>
                  <a:gd name="T23" fmla="*/ 37 h 240"/>
                  <a:gd name="T24" fmla="*/ 242 w 255"/>
                  <a:gd name="T25" fmla="*/ 58 h 240"/>
                  <a:gd name="T26" fmla="*/ 232 w 255"/>
                  <a:gd name="T27" fmla="*/ 82 h 240"/>
                  <a:gd name="T28" fmla="*/ 222 w 255"/>
                  <a:gd name="T29" fmla="*/ 105 h 240"/>
                  <a:gd name="T30" fmla="*/ 208 w 255"/>
                  <a:gd name="T31" fmla="*/ 127 h 240"/>
                  <a:gd name="T32" fmla="*/ 192 w 255"/>
                  <a:gd name="T33" fmla="*/ 145 h 240"/>
                  <a:gd name="T34" fmla="*/ 167 w 255"/>
                  <a:gd name="T35" fmla="*/ 147 h 240"/>
                  <a:gd name="T36" fmla="*/ 167 w 255"/>
                  <a:gd name="T37" fmla="*/ 152 h 240"/>
                  <a:gd name="T38" fmla="*/ 170 w 255"/>
                  <a:gd name="T39" fmla="*/ 156 h 240"/>
                  <a:gd name="T40" fmla="*/ 182 w 255"/>
                  <a:gd name="T41" fmla="*/ 166 h 240"/>
                  <a:gd name="T42" fmla="*/ 192 w 255"/>
                  <a:gd name="T43" fmla="*/ 179 h 240"/>
                  <a:gd name="T44" fmla="*/ 194 w 255"/>
                  <a:gd name="T45" fmla="*/ 192 h 240"/>
                  <a:gd name="T46" fmla="*/ 74 w 255"/>
                  <a:gd name="T47" fmla="*/ 192 h 240"/>
                  <a:gd name="T48" fmla="*/ 46 w 255"/>
                  <a:gd name="T49" fmla="*/ 240 h 240"/>
                  <a:gd name="T50" fmla="*/ 42 w 255"/>
                  <a:gd name="T51" fmla="*/ 237 h 240"/>
                  <a:gd name="T52" fmla="*/ 50 w 255"/>
                  <a:gd name="T53" fmla="*/ 183 h 240"/>
                  <a:gd name="T54" fmla="*/ 36 w 255"/>
                  <a:gd name="T55" fmla="*/ 178 h 240"/>
                  <a:gd name="T56" fmla="*/ 32 w 255"/>
                  <a:gd name="T57" fmla="*/ 184 h 240"/>
                  <a:gd name="T58" fmla="*/ 0 w 255"/>
                  <a:gd name="T59" fmla="*/ 184 h 240"/>
                  <a:gd name="T60" fmla="*/ 2 w 255"/>
                  <a:gd name="T61" fmla="*/ 181 h 240"/>
                  <a:gd name="T62" fmla="*/ 8 w 255"/>
                  <a:gd name="T63" fmla="*/ 174 h 240"/>
                  <a:gd name="T64" fmla="*/ 16 w 255"/>
                  <a:gd name="T65" fmla="*/ 166 h 240"/>
                  <a:gd name="T66" fmla="*/ 22 w 255"/>
                  <a:gd name="T67" fmla="*/ 161 h 240"/>
                  <a:gd name="T68" fmla="*/ 68 w 255"/>
                  <a:gd name="T69" fmla="*/ 147 h 240"/>
                  <a:gd name="T70" fmla="*/ 125 w 255"/>
                  <a:gd name="T71" fmla="*/ 2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" h="240">
                    <a:moveTo>
                      <a:pt x="125" y="22"/>
                    </a:moveTo>
                    <a:lnTo>
                      <a:pt x="129" y="21"/>
                    </a:lnTo>
                    <a:lnTo>
                      <a:pt x="141" y="17"/>
                    </a:lnTo>
                    <a:lnTo>
                      <a:pt x="157" y="13"/>
                    </a:lnTo>
                    <a:lnTo>
                      <a:pt x="176" y="7"/>
                    </a:lnTo>
                    <a:lnTo>
                      <a:pt x="198" y="3"/>
                    </a:lnTo>
                    <a:lnTo>
                      <a:pt x="220" y="0"/>
                    </a:lnTo>
                    <a:lnTo>
                      <a:pt x="240" y="0"/>
                    </a:lnTo>
                    <a:lnTo>
                      <a:pt x="255" y="3"/>
                    </a:lnTo>
                    <a:lnTo>
                      <a:pt x="255" y="7"/>
                    </a:lnTo>
                    <a:lnTo>
                      <a:pt x="252" y="19"/>
                    </a:lnTo>
                    <a:lnTo>
                      <a:pt x="248" y="37"/>
                    </a:lnTo>
                    <a:lnTo>
                      <a:pt x="242" y="58"/>
                    </a:lnTo>
                    <a:lnTo>
                      <a:pt x="232" y="82"/>
                    </a:lnTo>
                    <a:lnTo>
                      <a:pt x="222" y="105"/>
                    </a:lnTo>
                    <a:lnTo>
                      <a:pt x="208" y="127"/>
                    </a:lnTo>
                    <a:lnTo>
                      <a:pt x="192" y="145"/>
                    </a:lnTo>
                    <a:lnTo>
                      <a:pt x="167" y="147"/>
                    </a:lnTo>
                    <a:lnTo>
                      <a:pt x="167" y="152"/>
                    </a:lnTo>
                    <a:lnTo>
                      <a:pt x="170" y="156"/>
                    </a:lnTo>
                    <a:lnTo>
                      <a:pt x="182" y="166"/>
                    </a:lnTo>
                    <a:lnTo>
                      <a:pt x="192" y="179"/>
                    </a:lnTo>
                    <a:lnTo>
                      <a:pt x="194" y="192"/>
                    </a:lnTo>
                    <a:lnTo>
                      <a:pt x="74" y="192"/>
                    </a:lnTo>
                    <a:lnTo>
                      <a:pt x="46" y="240"/>
                    </a:lnTo>
                    <a:lnTo>
                      <a:pt x="42" y="237"/>
                    </a:lnTo>
                    <a:lnTo>
                      <a:pt x="50" y="183"/>
                    </a:lnTo>
                    <a:lnTo>
                      <a:pt x="36" y="178"/>
                    </a:lnTo>
                    <a:lnTo>
                      <a:pt x="32" y="184"/>
                    </a:lnTo>
                    <a:lnTo>
                      <a:pt x="0" y="184"/>
                    </a:lnTo>
                    <a:lnTo>
                      <a:pt x="2" y="181"/>
                    </a:lnTo>
                    <a:lnTo>
                      <a:pt x="8" y="174"/>
                    </a:lnTo>
                    <a:lnTo>
                      <a:pt x="16" y="166"/>
                    </a:lnTo>
                    <a:lnTo>
                      <a:pt x="22" y="161"/>
                    </a:lnTo>
                    <a:lnTo>
                      <a:pt x="68" y="147"/>
                    </a:lnTo>
                    <a:lnTo>
                      <a:pt x="125" y="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0" name="Group 250"/>
            <p:cNvGrpSpPr>
              <a:grpSpLocks/>
            </p:cNvGrpSpPr>
            <p:nvPr/>
          </p:nvGrpSpPr>
          <p:grpSpPr bwMode="auto">
            <a:xfrm>
              <a:off x="1505694" y="4803924"/>
              <a:ext cx="665163" cy="928687"/>
              <a:chOff x="1364" y="1331"/>
              <a:chExt cx="419" cy="585"/>
            </a:xfrm>
          </p:grpSpPr>
          <p:sp>
            <p:nvSpPr>
              <p:cNvPr id="241" name="Freeform 251"/>
              <p:cNvSpPr>
                <a:spLocks/>
              </p:cNvSpPr>
              <p:nvPr/>
            </p:nvSpPr>
            <p:spPr bwMode="auto">
              <a:xfrm>
                <a:off x="1364" y="1331"/>
                <a:ext cx="419" cy="585"/>
              </a:xfrm>
              <a:custGeom>
                <a:avLst/>
                <a:gdLst>
                  <a:gd name="T0" fmla="*/ 756 w 990"/>
                  <a:gd name="T1" fmla="*/ 745 h 1446"/>
                  <a:gd name="T2" fmla="*/ 756 w 990"/>
                  <a:gd name="T3" fmla="*/ 968 h 1446"/>
                  <a:gd name="T4" fmla="*/ 954 w 990"/>
                  <a:gd name="T5" fmla="*/ 796 h 1446"/>
                  <a:gd name="T6" fmla="*/ 943 w 990"/>
                  <a:gd name="T7" fmla="*/ 853 h 1446"/>
                  <a:gd name="T8" fmla="*/ 930 w 990"/>
                  <a:gd name="T9" fmla="*/ 915 h 1446"/>
                  <a:gd name="T10" fmla="*/ 912 w 990"/>
                  <a:gd name="T11" fmla="*/ 970 h 1446"/>
                  <a:gd name="T12" fmla="*/ 890 w 990"/>
                  <a:gd name="T13" fmla="*/ 1012 h 1446"/>
                  <a:gd name="T14" fmla="*/ 897 w 990"/>
                  <a:gd name="T15" fmla="*/ 1292 h 1446"/>
                  <a:gd name="T16" fmla="*/ 639 w 990"/>
                  <a:gd name="T17" fmla="*/ 1427 h 1446"/>
                  <a:gd name="T18" fmla="*/ 543 w 990"/>
                  <a:gd name="T19" fmla="*/ 1363 h 1446"/>
                  <a:gd name="T20" fmla="*/ 454 w 990"/>
                  <a:gd name="T21" fmla="*/ 1100 h 1446"/>
                  <a:gd name="T22" fmla="*/ 478 w 990"/>
                  <a:gd name="T23" fmla="*/ 1034 h 1446"/>
                  <a:gd name="T24" fmla="*/ 390 w 990"/>
                  <a:gd name="T25" fmla="*/ 995 h 1446"/>
                  <a:gd name="T26" fmla="*/ 241 w 990"/>
                  <a:gd name="T27" fmla="*/ 1107 h 1446"/>
                  <a:gd name="T28" fmla="*/ 152 w 990"/>
                  <a:gd name="T29" fmla="*/ 1134 h 1446"/>
                  <a:gd name="T30" fmla="*/ 146 w 990"/>
                  <a:gd name="T31" fmla="*/ 1138 h 1446"/>
                  <a:gd name="T32" fmla="*/ 131 w 990"/>
                  <a:gd name="T33" fmla="*/ 1144 h 1446"/>
                  <a:gd name="T34" fmla="*/ 108 w 990"/>
                  <a:gd name="T35" fmla="*/ 1145 h 1446"/>
                  <a:gd name="T36" fmla="*/ 82 w 990"/>
                  <a:gd name="T37" fmla="*/ 1138 h 1446"/>
                  <a:gd name="T38" fmla="*/ 38 w 990"/>
                  <a:gd name="T39" fmla="*/ 937 h 1446"/>
                  <a:gd name="T40" fmla="*/ 84 w 990"/>
                  <a:gd name="T41" fmla="*/ 904 h 1446"/>
                  <a:gd name="T42" fmla="*/ 109 w 990"/>
                  <a:gd name="T43" fmla="*/ 840 h 1446"/>
                  <a:gd name="T44" fmla="*/ 126 w 990"/>
                  <a:gd name="T45" fmla="*/ 798 h 1446"/>
                  <a:gd name="T46" fmla="*/ 166 w 990"/>
                  <a:gd name="T47" fmla="*/ 748 h 1446"/>
                  <a:gd name="T48" fmla="*/ 183 w 990"/>
                  <a:gd name="T49" fmla="*/ 642 h 1446"/>
                  <a:gd name="T50" fmla="*/ 196 w 990"/>
                  <a:gd name="T51" fmla="*/ 472 h 1446"/>
                  <a:gd name="T52" fmla="*/ 212 w 990"/>
                  <a:gd name="T53" fmla="*/ 459 h 1446"/>
                  <a:gd name="T54" fmla="*/ 256 w 990"/>
                  <a:gd name="T55" fmla="*/ 433 h 1446"/>
                  <a:gd name="T56" fmla="*/ 309 w 990"/>
                  <a:gd name="T57" fmla="*/ 402 h 1446"/>
                  <a:gd name="T58" fmla="*/ 364 w 990"/>
                  <a:gd name="T59" fmla="*/ 384 h 1446"/>
                  <a:gd name="T60" fmla="*/ 355 w 990"/>
                  <a:gd name="T61" fmla="*/ 366 h 1446"/>
                  <a:gd name="T62" fmla="*/ 337 w 990"/>
                  <a:gd name="T63" fmla="*/ 322 h 1446"/>
                  <a:gd name="T64" fmla="*/ 318 w 990"/>
                  <a:gd name="T65" fmla="*/ 267 h 1446"/>
                  <a:gd name="T66" fmla="*/ 315 w 990"/>
                  <a:gd name="T67" fmla="*/ 221 h 1446"/>
                  <a:gd name="T68" fmla="*/ 282 w 990"/>
                  <a:gd name="T69" fmla="*/ 221 h 1446"/>
                  <a:gd name="T70" fmla="*/ 280 w 990"/>
                  <a:gd name="T71" fmla="*/ 142 h 1446"/>
                  <a:gd name="T72" fmla="*/ 307 w 990"/>
                  <a:gd name="T73" fmla="*/ 86 h 1446"/>
                  <a:gd name="T74" fmla="*/ 322 w 990"/>
                  <a:gd name="T75" fmla="*/ 66 h 1446"/>
                  <a:gd name="T76" fmla="*/ 348 w 990"/>
                  <a:gd name="T77" fmla="*/ 36 h 1446"/>
                  <a:gd name="T78" fmla="*/ 382 w 990"/>
                  <a:gd name="T79" fmla="*/ 12 h 1446"/>
                  <a:gd name="T80" fmla="*/ 408 w 990"/>
                  <a:gd name="T81" fmla="*/ 7 h 1446"/>
                  <a:gd name="T82" fmla="*/ 445 w 990"/>
                  <a:gd name="T83" fmla="*/ 1 h 1446"/>
                  <a:gd name="T84" fmla="*/ 496 w 990"/>
                  <a:gd name="T85" fmla="*/ 0 h 1446"/>
                  <a:gd name="T86" fmla="*/ 538 w 990"/>
                  <a:gd name="T87" fmla="*/ 9 h 1446"/>
                  <a:gd name="T88" fmla="*/ 549 w 990"/>
                  <a:gd name="T89" fmla="*/ 20 h 1446"/>
                  <a:gd name="T90" fmla="*/ 565 w 990"/>
                  <a:gd name="T91" fmla="*/ 22 h 1446"/>
                  <a:gd name="T92" fmla="*/ 584 w 990"/>
                  <a:gd name="T93" fmla="*/ 36 h 1446"/>
                  <a:gd name="T94" fmla="*/ 595 w 990"/>
                  <a:gd name="T95" fmla="*/ 75 h 1446"/>
                  <a:gd name="T96" fmla="*/ 591 w 990"/>
                  <a:gd name="T97" fmla="*/ 142 h 1446"/>
                  <a:gd name="T98" fmla="*/ 598 w 990"/>
                  <a:gd name="T99" fmla="*/ 195 h 1446"/>
                  <a:gd name="T100" fmla="*/ 604 w 990"/>
                  <a:gd name="T101" fmla="*/ 300 h 1446"/>
                  <a:gd name="T102" fmla="*/ 774 w 990"/>
                  <a:gd name="T103" fmla="*/ 347 h 1446"/>
                  <a:gd name="T104" fmla="*/ 785 w 990"/>
                  <a:gd name="T105" fmla="*/ 349 h 1446"/>
                  <a:gd name="T106" fmla="*/ 811 w 990"/>
                  <a:gd name="T107" fmla="*/ 360 h 1446"/>
                  <a:gd name="T108" fmla="*/ 838 w 990"/>
                  <a:gd name="T109" fmla="*/ 388 h 1446"/>
                  <a:gd name="T110" fmla="*/ 857 w 990"/>
                  <a:gd name="T111" fmla="*/ 437 h 1446"/>
                  <a:gd name="T112" fmla="*/ 919 w 990"/>
                  <a:gd name="T113" fmla="*/ 545 h 1446"/>
                  <a:gd name="T114" fmla="*/ 966 w 990"/>
                  <a:gd name="T115" fmla="*/ 594 h 1446"/>
                  <a:gd name="T116" fmla="*/ 974 w 990"/>
                  <a:gd name="T117" fmla="*/ 642 h 1446"/>
                  <a:gd name="T118" fmla="*/ 990 w 990"/>
                  <a:gd name="T119" fmla="*/ 701 h 1446"/>
                  <a:gd name="T120" fmla="*/ 963 w 990"/>
                  <a:gd name="T121" fmla="*/ 741 h 1446"/>
                  <a:gd name="T122" fmla="*/ 961 w 990"/>
                  <a:gd name="T123" fmla="*/ 757 h 1446"/>
                  <a:gd name="T124" fmla="*/ 954 w 990"/>
                  <a:gd name="T125" fmla="*/ 796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0" h="1446">
                    <a:moveTo>
                      <a:pt x="793" y="794"/>
                    </a:moveTo>
                    <a:lnTo>
                      <a:pt x="756" y="745"/>
                    </a:lnTo>
                    <a:lnTo>
                      <a:pt x="739" y="986"/>
                    </a:lnTo>
                    <a:lnTo>
                      <a:pt x="756" y="968"/>
                    </a:lnTo>
                    <a:lnTo>
                      <a:pt x="793" y="794"/>
                    </a:lnTo>
                    <a:lnTo>
                      <a:pt x="954" y="796"/>
                    </a:lnTo>
                    <a:lnTo>
                      <a:pt x="948" y="823"/>
                    </a:lnTo>
                    <a:lnTo>
                      <a:pt x="943" y="853"/>
                    </a:lnTo>
                    <a:lnTo>
                      <a:pt x="937" y="884"/>
                    </a:lnTo>
                    <a:lnTo>
                      <a:pt x="930" y="915"/>
                    </a:lnTo>
                    <a:lnTo>
                      <a:pt x="921" y="944"/>
                    </a:lnTo>
                    <a:lnTo>
                      <a:pt x="912" y="970"/>
                    </a:lnTo>
                    <a:lnTo>
                      <a:pt x="901" y="993"/>
                    </a:lnTo>
                    <a:lnTo>
                      <a:pt x="890" y="1012"/>
                    </a:lnTo>
                    <a:lnTo>
                      <a:pt x="901" y="1069"/>
                    </a:lnTo>
                    <a:lnTo>
                      <a:pt x="897" y="1292"/>
                    </a:lnTo>
                    <a:lnTo>
                      <a:pt x="652" y="1345"/>
                    </a:lnTo>
                    <a:lnTo>
                      <a:pt x="639" y="1427"/>
                    </a:lnTo>
                    <a:lnTo>
                      <a:pt x="521" y="1446"/>
                    </a:lnTo>
                    <a:lnTo>
                      <a:pt x="543" y="1363"/>
                    </a:lnTo>
                    <a:lnTo>
                      <a:pt x="476" y="1380"/>
                    </a:lnTo>
                    <a:lnTo>
                      <a:pt x="454" y="1100"/>
                    </a:lnTo>
                    <a:lnTo>
                      <a:pt x="525" y="1100"/>
                    </a:lnTo>
                    <a:lnTo>
                      <a:pt x="478" y="1034"/>
                    </a:lnTo>
                    <a:lnTo>
                      <a:pt x="529" y="1006"/>
                    </a:lnTo>
                    <a:lnTo>
                      <a:pt x="390" y="995"/>
                    </a:lnTo>
                    <a:lnTo>
                      <a:pt x="285" y="1081"/>
                    </a:lnTo>
                    <a:lnTo>
                      <a:pt x="241" y="1107"/>
                    </a:lnTo>
                    <a:lnTo>
                      <a:pt x="161" y="1096"/>
                    </a:lnTo>
                    <a:lnTo>
                      <a:pt x="152" y="1134"/>
                    </a:lnTo>
                    <a:lnTo>
                      <a:pt x="150" y="1134"/>
                    </a:lnTo>
                    <a:lnTo>
                      <a:pt x="146" y="1138"/>
                    </a:lnTo>
                    <a:lnTo>
                      <a:pt x="139" y="1140"/>
                    </a:lnTo>
                    <a:lnTo>
                      <a:pt x="131" y="1144"/>
                    </a:lnTo>
                    <a:lnTo>
                      <a:pt x="120" y="1145"/>
                    </a:lnTo>
                    <a:lnTo>
                      <a:pt x="108" y="1145"/>
                    </a:lnTo>
                    <a:lnTo>
                      <a:pt x="95" y="1144"/>
                    </a:lnTo>
                    <a:lnTo>
                      <a:pt x="82" y="1138"/>
                    </a:lnTo>
                    <a:lnTo>
                      <a:pt x="0" y="1081"/>
                    </a:lnTo>
                    <a:lnTo>
                      <a:pt x="38" y="937"/>
                    </a:lnTo>
                    <a:lnTo>
                      <a:pt x="78" y="917"/>
                    </a:lnTo>
                    <a:lnTo>
                      <a:pt x="84" y="904"/>
                    </a:lnTo>
                    <a:lnTo>
                      <a:pt x="95" y="873"/>
                    </a:lnTo>
                    <a:lnTo>
                      <a:pt x="109" y="840"/>
                    </a:lnTo>
                    <a:lnTo>
                      <a:pt x="122" y="820"/>
                    </a:lnTo>
                    <a:lnTo>
                      <a:pt x="126" y="798"/>
                    </a:lnTo>
                    <a:lnTo>
                      <a:pt x="157" y="750"/>
                    </a:lnTo>
                    <a:lnTo>
                      <a:pt x="166" y="748"/>
                    </a:lnTo>
                    <a:lnTo>
                      <a:pt x="172" y="717"/>
                    </a:lnTo>
                    <a:lnTo>
                      <a:pt x="183" y="642"/>
                    </a:lnTo>
                    <a:lnTo>
                      <a:pt x="194" y="551"/>
                    </a:lnTo>
                    <a:lnTo>
                      <a:pt x="196" y="472"/>
                    </a:lnTo>
                    <a:lnTo>
                      <a:pt x="199" y="468"/>
                    </a:lnTo>
                    <a:lnTo>
                      <a:pt x="212" y="459"/>
                    </a:lnTo>
                    <a:lnTo>
                      <a:pt x="232" y="448"/>
                    </a:lnTo>
                    <a:lnTo>
                      <a:pt x="256" y="433"/>
                    </a:lnTo>
                    <a:lnTo>
                      <a:pt x="282" y="417"/>
                    </a:lnTo>
                    <a:lnTo>
                      <a:pt x="309" y="402"/>
                    </a:lnTo>
                    <a:lnTo>
                      <a:pt x="338" y="391"/>
                    </a:lnTo>
                    <a:lnTo>
                      <a:pt x="364" y="384"/>
                    </a:lnTo>
                    <a:lnTo>
                      <a:pt x="362" y="379"/>
                    </a:lnTo>
                    <a:lnTo>
                      <a:pt x="355" y="366"/>
                    </a:lnTo>
                    <a:lnTo>
                      <a:pt x="346" y="346"/>
                    </a:lnTo>
                    <a:lnTo>
                      <a:pt x="337" y="322"/>
                    </a:lnTo>
                    <a:lnTo>
                      <a:pt x="326" y="294"/>
                    </a:lnTo>
                    <a:lnTo>
                      <a:pt x="318" y="267"/>
                    </a:lnTo>
                    <a:lnTo>
                      <a:pt x="315" y="243"/>
                    </a:lnTo>
                    <a:lnTo>
                      <a:pt x="315" y="221"/>
                    </a:lnTo>
                    <a:lnTo>
                      <a:pt x="285" y="234"/>
                    </a:lnTo>
                    <a:lnTo>
                      <a:pt x="282" y="221"/>
                    </a:lnTo>
                    <a:lnTo>
                      <a:pt x="276" y="188"/>
                    </a:lnTo>
                    <a:lnTo>
                      <a:pt x="280" y="142"/>
                    </a:lnTo>
                    <a:lnTo>
                      <a:pt x="305" y="89"/>
                    </a:lnTo>
                    <a:lnTo>
                      <a:pt x="307" y="86"/>
                    </a:lnTo>
                    <a:lnTo>
                      <a:pt x="313" y="77"/>
                    </a:lnTo>
                    <a:lnTo>
                      <a:pt x="322" y="66"/>
                    </a:lnTo>
                    <a:lnTo>
                      <a:pt x="333" y="51"/>
                    </a:lnTo>
                    <a:lnTo>
                      <a:pt x="348" y="36"/>
                    </a:lnTo>
                    <a:lnTo>
                      <a:pt x="364" y="22"/>
                    </a:lnTo>
                    <a:lnTo>
                      <a:pt x="382" y="12"/>
                    </a:lnTo>
                    <a:lnTo>
                      <a:pt x="402" y="7"/>
                    </a:lnTo>
                    <a:lnTo>
                      <a:pt x="408" y="7"/>
                    </a:lnTo>
                    <a:lnTo>
                      <a:pt x="423" y="3"/>
                    </a:lnTo>
                    <a:lnTo>
                      <a:pt x="445" y="1"/>
                    </a:lnTo>
                    <a:lnTo>
                      <a:pt x="470" y="0"/>
                    </a:lnTo>
                    <a:lnTo>
                      <a:pt x="496" y="0"/>
                    </a:lnTo>
                    <a:lnTo>
                      <a:pt x="520" y="3"/>
                    </a:lnTo>
                    <a:lnTo>
                      <a:pt x="538" y="9"/>
                    </a:lnTo>
                    <a:lnTo>
                      <a:pt x="547" y="20"/>
                    </a:lnTo>
                    <a:lnTo>
                      <a:pt x="549" y="20"/>
                    </a:lnTo>
                    <a:lnTo>
                      <a:pt x="556" y="20"/>
                    </a:lnTo>
                    <a:lnTo>
                      <a:pt x="565" y="22"/>
                    </a:lnTo>
                    <a:lnTo>
                      <a:pt x="575" y="25"/>
                    </a:lnTo>
                    <a:lnTo>
                      <a:pt x="584" y="36"/>
                    </a:lnTo>
                    <a:lnTo>
                      <a:pt x="591" y="51"/>
                    </a:lnTo>
                    <a:lnTo>
                      <a:pt x="595" y="75"/>
                    </a:lnTo>
                    <a:lnTo>
                      <a:pt x="595" y="108"/>
                    </a:lnTo>
                    <a:lnTo>
                      <a:pt x="591" y="142"/>
                    </a:lnTo>
                    <a:lnTo>
                      <a:pt x="604" y="161"/>
                    </a:lnTo>
                    <a:lnTo>
                      <a:pt x="598" y="195"/>
                    </a:lnTo>
                    <a:lnTo>
                      <a:pt x="591" y="303"/>
                    </a:lnTo>
                    <a:lnTo>
                      <a:pt x="604" y="300"/>
                    </a:lnTo>
                    <a:lnTo>
                      <a:pt x="639" y="347"/>
                    </a:lnTo>
                    <a:lnTo>
                      <a:pt x="774" y="347"/>
                    </a:lnTo>
                    <a:lnTo>
                      <a:pt x="778" y="347"/>
                    </a:lnTo>
                    <a:lnTo>
                      <a:pt x="785" y="349"/>
                    </a:lnTo>
                    <a:lnTo>
                      <a:pt x="798" y="353"/>
                    </a:lnTo>
                    <a:lnTo>
                      <a:pt x="811" y="360"/>
                    </a:lnTo>
                    <a:lnTo>
                      <a:pt x="825" y="371"/>
                    </a:lnTo>
                    <a:lnTo>
                      <a:pt x="838" y="388"/>
                    </a:lnTo>
                    <a:lnTo>
                      <a:pt x="849" y="410"/>
                    </a:lnTo>
                    <a:lnTo>
                      <a:pt x="857" y="437"/>
                    </a:lnTo>
                    <a:lnTo>
                      <a:pt x="915" y="519"/>
                    </a:lnTo>
                    <a:lnTo>
                      <a:pt x="919" y="545"/>
                    </a:lnTo>
                    <a:lnTo>
                      <a:pt x="950" y="589"/>
                    </a:lnTo>
                    <a:lnTo>
                      <a:pt x="966" y="594"/>
                    </a:lnTo>
                    <a:lnTo>
                      <a:pt x="968" y="609"/>
                    </a:lnTo>
                    <a:lnTo>
                      <a:pt x="974" y="642"/>
                    </a:lnTo>
                    <a:lnTo>
                      <a:pt x="981" y="677"/>
                    </a:lnTo>
                    <a:lnTo>
                      <a:pt x="990" y="701"/>
                    </a:lnTo>
                    <a:lnTo>
                      <a:pt x="979" y="732"/>
                    </a:lnTo>
                    <a:lnTo>
                      <a:pt x="963" y="741"/>
                    </a:lnTo>
                    <a:lnTo>
                      <a:pt x="963" y="745"/>
                    </a:lnTo>
                    <a:lnTo>
                      <a:pt x="961" y="757"/>
                    </a:lnTo>
                    <a:lnTo>
                      <a:pt x="957" y="774"/>
                    </a:lnTo>
                    <a:lnTo>
                      <a:pt x="954" y="796"/>
                    </a:lnTo>
                    <a:lnTo>
                      <a:pt x="793" y="79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" name="Freeform 252"/>
              <p:cNvSpPr>
                <a:spLocks/>
              </p:cNvSpPr>
              <p:nvPr/>
            </p:nvSpPr>
            <p:spPr bwMode="auto">
              <a:xfrm>
                <a:off x="1611" y="1758"/>
                <a:ext cx="25" cy="119"/>
              </a:xfrm>
              <a:custGeom>
                <a:avLst/>
                <a:gdLst>
                  <a:gd name="T0" fmla="*/ 0 w 60"/>
                  <a:gd name="T1" fmla="*/ 0 h 293"/>
                  <a:gd name="T2" fmla="*/ 24 w 60"/>
                  <a:gd name="T3" fmla="*/ 293 h 293"/>
                  <a:gd name="T4" fmla="*/ 60 w 60"/>
                  <a:gd name="T5" fmla="*/ 271 h 293"/>
                  <a:gd name="T6" fmla="*/ 36 w 60"/>
                  <a:gd name="T7" fmla="*/ 25 h 293"/>
                  <a:gd name="T8" fmla="*/ 0 w 60"/>
                  <a:gd name="T9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93">
                    <a:moveTo>
                      <a:pt x="0" y="0"/>
                    </a:moveTo>
                    <a:lnTo>
                      <a:pt x="24" y="293"/>
                    </a:lnTo>
                    <a:lnTo>
                      <a:pt x="60" y="271"/>
                    </a:lnTo>
                    <a:lnTo>
                      <a:pt x="3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" name="Freeform 253"/>
              <p:cNvSpPr>
                <a:spLocks/>
              </p:cNvSpPr>
              <p:nvPr/>
            </p:nvSpPr>
            <p:spPr bwMode="auto">
              <a:xfrm>
                <a:off x="1636" y="1764"/>
                <a:ext cx="101" cy="99"/>
              </a:xfrm>
              <a:custGeom>
                <a:avLst/>
                <a:gdLst>
                  <a:gd name="T0" fmla="*/ 0 w 238"/>
                  <a:gd name="T1" fmla="*/ 9 h 245"/>
                  <a:gd name="T2" fmla="*/ 22 w 238"/>
                  <a:gd name="T3" fmla="*/ 245 h 245"/>
                  <a:gd name="T4" fmla="*/ 238 w 238"/>
                  <a:gd name="T5" fmla="*/ 206 h 245"/>
                  <a:gd name="T6" fmla="*/ 235 w 238"/>
                  <a:gd name="T7" fmla="*/ 78 h 245"/>
                  <a:gd name="T8" fmla="*/ 209 w 238"/>
                  <a:gd name="T9" fmla="*/ 144 h 245"/>
                  <a:gd name="T10" fmla="*/ 174 w 238"/>
                  <a:gd name="T11" fmla="*/ 153 h 245"/>
                  <a:gd name="T12" fmla="*/ 143 w 238"/>
                  <a:gd name="T13" fmla="*/ 162 h 245"/>
                  <a:gd name="T14" fmla="*/ 123 w 238"/>
                  <a:gd name="T15" fmla="*/ 175 h 245"/>
                  <a:gd name="T16" fmla="*/ 101 w 238"/>
                  <a:gd name="T17" fmla="*/ 162 h 245"/>
                  <a:gd name="T18" fmla="*/ 86 w 238"/>
                  <a:gd name="T19" fmla="*/ 153 h 245"/>
                  <a:gd name="T20" fmla="*/ 77 w 238"/>
                  <a:gd name="T21" fmla="*/ 140 h 245"/>
                  <a:gd name="T22" fmla="*/ 83 w 238"/>
                  <a:gd name="T23" fmla="*/ 0 h 245"/>
                  <a:gd name="T24" fmla="*/ 0 w 238"/>
                  <a:gd name="T25" fmla="*/ 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245">
                    <a:moveTo>
                      <a:pt x="0" y="9"/>
                    </a:moveTo>
                    <a:lnTo>
                      <a:pt x="22" y="245"/>
                    </a:lnTo>
                    <a:lnTo>
                      <a:pt x="238" y="206"/>
                    </a:lnTo>
                    <a:lnTo>
                      <a:pt x="235" y="78"/>
                    </a:lnTo>
                    <a:lnTo>
                      <a:pt x="209" y="144"/>
                    </a:lnTo>
                    <a:lnTo>
                      <a:pt x="174" y="153"/>
                    </a:lnTo>
                    <a:lnTo>
                      <a:pt x="143" y="162"/>
                    </a:lnTo>
                    <a:lnTo>
                      <a:pt x="123" y="175"/>
                    </a:lnTo>
                    <a:lnTo>
                      <a:pt x="101" y="162"/>
                    </a:lnTo>
                    <a:lnTo>
                      <a:pt x="86" y="153"/>
                    </a:lnTo>
                    <a:lnTo>
                      <a:pt x="77" y="140"/>
                    </a:lnTo>
                    <a:lnTo>
                      <a:pt x="8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" name="Freeform 254"/>
              <p:cNvSpPr>
                <a:spLocks/>
              </p:cNvSpPr>
              <p:nvPr/>
            </p:nvSpPr>
            <p:spPr bwMode="auto">
              <a:xfrm>
                <a:off x="1578" y="1737"/>
                <a:ext cx="44" cy="37"/>
              </a:xfrm>
              <a:custGeom>
                <a:avLst/>
                <a:gdLst>
                  <a:gd name="T0" fmla="*/ 0 w 104"/>
                  <a:gd name="T1" fmla="*/ 36 h 91"/>
                  <a:gd name="T2" fmla="*/ 71 w 104"/>
                  <a:gd name="T3" fmla="*/ 0 h 91"/>
                  <a:gd name="T4" fmla="*/ 104 w 104"/>
                  <a:gd name="T5" fmla="*/ 49 h 91"/>
                  <a:gd name="T6" fmla="*/ 53 w 104"/>
                  <a:gd name="T7" fmla="*/ 25 h 91"/>
                  <a:gd name="T8" fmla="*/ 60 w 104"/>
                  <a:gd name="T9" fmla="*/ 80 h 91"/>
                  <a:gd name="T10" fmla="*/ 31 w 104"/>
                  <a:gd name="T11" fmla="*/ 91 h 91"/>
                  <a:gd name="T12" fmla="*/ 0 w 104"/>
                  <a:gd name="T13" fmla="*/ 3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91">
                    <a:moveTo>
                      <a:pt x="0" y="36"/>
                    </a:moveTo>
                    <a:lnTo>
                      <a:pt x="71" y="0"/>
                    </a:lnTo>
                    <a:lnTo>
                      <a:pt x="104" y="49"/>
                    </a:lnTo>
                    <a:lnTo>
                      <a:pt x="53" y="25"/>
                    </a:lnTo>
                    <a:lnTo>
                      <a:pt x="60" y="80"/>
                    </a:lnTo>
                    <a:lnTo>
                      <a:pt x="31" y="9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" name="Freeform 255"/>
              <p:cNvSpPr>
                <a:spLocks/>
              </p:cNvSpPr>
              <p:nvPr/>
            </p:nvSpPr>
            <p:spPr bwMode="auto">
              <a:xfrm>
                <a:off x="1565" y="1784"/>
                <a:ext cx="28" cy="95"/>
              </a:xfrm>
              <a:custGeom>
                <a:avLst/>
                <a:gdLst>
                  <a:gd name="T0" fmla="*/ 0 w 67"/>
                  <a:gd name="T1" fmla="*/ 0 h 236"/>
                  <a:gd name="T2" fmla="*/ 45 w 67"/>
                  <a:gd name="T3" fmla="*/ 2 h 236"/>
                  <a:gd name="T4" fmla="*/ 67 w 67"/>
                  <a:gd name="T5" fmla="*/ 225 h 236"/>
                  <a:gd name="T6" fmla="*/ 22 w 67"/>
                  <a:gd name="T7" fmla="*/ 236 h 236"/>
                  <a:gd name="T8" fmla="*/ 0 w 67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36">
                    <a:moveTo>
                      <a:pt x="0" y="0"/>
                    </a:moveTo>
                    <a:lnTo>
                      <a:pt x="45" y="2"/>
                    </a:lnTo>
                    <a:lnTo>
                      <a:pt x="67" y="225"/>
                    </a:lnTo>
                    <a:lnTo>
                      <a:pt x="22" y="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" name="Freeform 256"/>
              <p:cNvSpPr>
                <a:spLocks/>
              </p:cNvSpPr>
              <p:nvPr/>
            </p:nvSpPr>
            <p:spPr bwMode="auto">
              <a:xfrm>
                <a:off x="1593" y="1875"/>
                <a:ext cx="39" cy="34"/>
              </a:xfrm>
              <a:custGeom>
                <a:avLst/>
                <a:gdLst>
                  <a:gd name="T0" fmla="*/ 23 w 93"/>
                  <a:gd name="T1" fmla="*/ 5 h 82"/>
                  <a:gd name="T2" fmla="*/ 0 w 93"/>
                  <a:gd name="T3" fmla="*/ 82 h 82"/>
                  <a:gd name="T4" fmla="*/ 84 w 93"/>
                  <a:gd name="T5" fmla="*/ 66 h 82"/>
                  <a:gd name="T6" fmla="*/ 93 w 93"/>
                  <a:gd name="T7" fmla="*/ 7 h 82"/>
                  <a:gd name="T8" fmla="*/ 69 w 93"/>
                  <a:gd name="T9" fmla="*/ 29 h 82"/>
                  <a:gd name="T10" fmla="*/ 45 w 93"/>
                  <a:gd name="T11" fmla="*/ 29 h 82"/>
                  <a:gd name="T12" fmla="*/ 45 w 93"/>
                  <a:gd name="T13" fmla="*/ 0 h 82"/>
                  <a:gd name="T14" fmla="*/ 23 w 93"/>
                  <a:gd name="T15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82">
                    <a:moveTo>
                      <a:pt x="23" y="5"/>
                    </a:moveTo>
                    <a:lnTo>
                      <a:pt x="0" y="82"/>
                    </a:lnTo>
                    <a:lnTo>
                      <a:pt x="84" y="66"/>
                    </a:lnTo>
                    <a:lnTo>
                      <a:pt x="93" y="7"/>
                    </a:lnTo>
                    <a:lnTo>
                      <a:pt x="69" y="29"/>
                    </a:lnTo>
                    <a:lnTo>
                      <a:pt x="45" y="29"/>
                    </a:lnTo>
                    <a:lnTo>
                      <a:pt x="45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" name="Freeform 257"/>
              <p:cNvSpPr>
                <a:spLocks/>
              </p:cNvSpPr>
              <p:nvPr/>
            </p:nvSpPr>
            <p:spPr bwMode="auto">
              <a:xfrm>
                <a:off x="1499" y="1382"/>
                <a:ext cx="114" cy="120"/>
              </a:xfrm>
              <a:custGeom>
                <a:avLst/>
                <a:gdLst>
                  <a:gd name="T0" fmla="*/ 0 w 273"/>
                  <a:gd name="T1" fmla="*/ 58 h 293"/>
                  <a:gd name="T2" fmla="*/ 2 w 273"/>
                  <a:gd name="T3" fmla="*/ 71 h 293"/>
                  <a:gd name="T4" fmla="*/ 8 w 273"/>
                  <a:gd name="T5" fmla="*/ 100 h 293"/>
                  <a:gd name="T6" fmla="*/ 15 w 273"/>
                  <a:gd name="T7" fmla="*/ 132 h 293"/>
                  <a:gd name="T8" fmla="*/ 22 w 273"/>
                  <a:gd name="T9" fmla="*/ 152 h 293"/>
                  <a:gd name="T10" fmla="*/ 28 w 273"/>
                  <a:gd name="T11" fmla="*/ 137 h 293"/>
                  <a:gd name="T12" fmla="*/ 61 w 273"/>
                  <a:gd name="T13" fmla="*/ 137 h 293"/>
                  <a:gd name="T14" fmla="*/ 62 w 273"/>
                  <a:gd name="T15" fmla="*/ 139 h 293"/>
                  <a:gd name="T16" fmla="*/ 70 w 273"/>
                  <a:gd name="T17" fmla="*/ 144 h 293"/>
                  <a:gd name="T18" fmla="*/ 75 w 273"/>
                  <a:gd name="T19" fmla="*/ 155 h 293"/>
                  <a:gd name="T20" fmla="*/ 79 w 273"/>
                  <a:gd name="T21" fmla="*/ 174 h 293"/>
                  <a:gd name="T22" fmla="*/ 79 w 273"/>
                  <a:gd name="T23" fmla="*/ 225 h 293"/>
                  <a:gd name="T24" fmla="*/ 105 w 273"/>
                  <a:gd name="T25" fmla="*/ 227 h 293"/>
                  <a:gd name="T26" fmla="*/ 103 w 273"/>
                  <a:gd name="T27" fmla="*/ 252 h 293"/>
                  <a:gd name="T28" fmla="*/ 106 w 273"/>
                  <a:gd name="T29" fmla="*/ 254 h 293"/>
                  <a:gd name="T30" fmla="*/ 117 w 273"/>
                  <a:gd name="T31" fmla="*/ 256 h 293"/>
                  <a:gd name="T32" fmla="*/ 127 w 273"/>
                  <a:gd name="T33" fmla="*/ 261 h 293"/>
                  <a:gd name="T34" fmla="*/ 130 w 273"/>
                  <a:gd name="T35" fmla="*/ 269 h 293"/>
                  <a:gd name="T36" fmla="*/ 125 w 273"/>
                  <a:gd name="T37" fmla="*/ 272 h 293"/>
                  <a:gd name="T38" fmla="*/ 127 w 273"/>
                  <a:gd name="T39" fmla="*/ 293 h 293"/>
                  <a:gd name="T40" fmla="*/ 154 w 273"/>
                  <a:gd name="T41" fmla="*/ 293 h 293"/>
                  <a:gd name="T42" fmla="*/ 158 w 273"/>
                  <a:gd name="T43" fmla="*/ 289 h 293"/>
                  <a:gd name="T44" fmla="*/ 169 w 273"/>
                  <a:gd name="T45" fmla="*/ 280 h 293"/>
                  <a:gd name="T46" fmla="*/ 183 w 273"/>
                  <a:gd name="T47" fmla="*/ 267 h 293"/>
                  <a:gd name="T48" fmla="*/ 200 w 273"/>
                  <a:gd name="T49" fmla="*/ 249 h 293"/>
                  <a:gd name="T50" fmla="*/ 216 w 273"/>
                  <a:gd name="T51" fmla="*/ 229 h 293"/>
                  <a:gd name="T52" fmla="*/ 231 w 273"/>
                  <a:gd name="T53" fmla="*/ 207 h 293"/>
                  <a:gd name="T54" fmla="*/ 240 w 273"/>
                  <a:gd name="T55" fmla="*/ 183 h 293"/>
                  <a:gd name="T56" fmla="*/ 244 w 273"/>
                  <a:gd name="T57" fmla="*/ 161 h 293"/>
                  <a:gd name="T58" fmla="*/ 246 w 273"/>
                  <a:gd name="T59" fmla="*/ 126 h 293"/>
                  <a:gd name="T60" fmla="*/ 249 w 273"/>
                  <a:gd name="T61" fmla="*/ 126 h 293"/>
                  <a:gd name="T62" fmla="*/ 255 w 273"/>
                  <a:gd name="T63" fmla="*/ 122 h 293"/>
                  <a:gd name="T64" fmla="*/ 260 w 273"/>
                  <a:gd name="T65" fmla="*/ 117 h 293"/>
                  <a:gd name="T66" fmla="*/ 262 w 273"/>
                  <a:gd name="T67" fmla="*/ 104 h 293"/>
                  <a:gd name="T68" fmla="*/ 273 w 273"/>
                  <a:gd name="T69" fmla="*/ 51 h 293"/>
                  <a:gd name="T70" fmla="*/ 262 w 273"/>
                  <a:gd name="T71" fmla="*/ 11 h 293"/>
                  <a:gd name="T72" fmla="*/ 258 w 273"/>
                  <a:gd name="T73" fmla="*/ 7 h 293"/>
                  <a:gd name="T74" fmla="*/ 251 w 273"/>
                  <a:gd name="T75" fmla="*/ 2 h 293"/>
                  <a:gd name="T76" fmla="*/ 242 w 273"/>
                  <a:gd name="T77" fmla="*/ 5 h 293"/>
                  <a:gd name="T78" fmla="*/ 231 w 273"/>
                  <a:gd name="T79" fmla="*/ 25 h 293"/>
                  <a:gd name="T80" fmla="*/ 227 w 273"/>
                  <a:gd name="T81" fmla="*/ 62 h 293"/>
                  <a:gd name="T82" fmla="*/ 218 w 273"/>
                  <a:gd name="T83" fmla="*/ 75 h 293"/>
                  <a:gd name="T84" fmla="*/ 192 w 273"/>
                  <a:gd name="T85" fmla="*/ 25 h 293"/>
                  <a:gd name="T86" fmla="*/ 189 w 273"/>
                  <a:gd name="T87" fmla="*/ 0 h 293"/>
                  <a:gd name="T88" fmla="*/ 185 w 273"/>
                  <a:gd name="T89" fmla="*/ 2 h 293"/>
                  <a:gd name="T90" fmla="*/ 174 w 273"/>
                  <a:gd name="T91" fmla="*/ 9 h 293"/>
                  <a:gd name="T92" fmla="*/ 160 w 273"/>
                  <a:gd name="T93" fmla="*/ 18 h 293"/>
                  <a:gd name="T94" fmla="*/ 139 w 273"/>
                  <a:gd name="T95" fmla="*/ 29 h 293"/>
                  <a:gd name="T96" fmla="*/ 119 w 273"/>
                  <a:gd name="T97" fmla="*/ 40 h 293"/>
                  <a:gd name="T98" fmla="*/ 99 w 273"/>
                  <a:gd name="T99" fmla="*/ 49 h 293"/>
                  <a:gd name="T100" fmla="*/ 83 w 273"/>
                  <a:gd name="T101" fmla="*/ 56 h 293"/>
                  <a:gd name="T102" fmla="*/ 68 w 273"/>
                  <a:gd name="T103" fmla="*/ 60 h 293"/>
                  <a:gd name="T104" fmla="*/ 55 w 273"/>
                  <a:gd name="T105" fmla="*/ 62 h 293"/>
                  <a:gd name="T106" fmla="*/ 33 w 273"/>
                  <a:gd name="T107" fmla="*/ 47 h 293"/>
                  <a:gd name="T108" fmla="*/ 30 w 273"/>
                  <a:gd name="T109" fmla="*/ 47 h 293"/>
                  <a:gd name="T110" fmla="*/ 22 w 273"/>
                  <a:gd name="T111" fmla="*/ 49 h 293"/>
                  <a:gd name="T112" fmla="*/ 11 w 273"/>
                  <a:gd name="T113" fmla="*/ 53 h 293"/>
                  <a:gd name="T114" fmla="*/ 0 w 273"/>
                  <a:gd name="T115" fmla="*/ 5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293">
                    <a:moveTo>
                      <a:pt x="0" y="58"/>
                    </a:moveTo>
                    <a:lnTo>
                      <a:pt x="2" y="71"/>
                    </a:lnTo>
                    <a:lnTo>
                      <a:pt x="8" y="100"/>
                    </a:lnTo>
                    <a:lnTo>
                      <a:pt x="15" y="132"/>
                    </a:lnTo>
                    <a:lnTo>
                      <a:pt x="22" y="152"/>
                    </a:lnTo>
                    <a:lnTo>
                      <a:pt x="28" y="137"/>
                    </a:lnTo>
                    <a:lnTo>
                      <a:pt x="61" y="137"/>
                    </a:lnTo>
                    <a:lnTo>
                      <a:pt x="62" y="139"/>
                    </a:lnTo>
                    <a:lnTo>
                      <a:pt x="70" y="144"/>
                    </a:lnTo>
                    <a:lnTo>
                      <a:pt x="75" y="155"/>
                    </a:lnTo>
                    <a:lnTo>
                      <a:pt x="79" y="174"/>
                    </a:lnTo>
                    <a:lnTo>
                      <a:pt x="79" y="225"/>
                    </a:lnTo>
                    <a:lnTo>
                      <a:pt x="105" y="227"/>
                    </a:lnTo>
                    <a:lnTo>
                      <a:pt x="103" y="252"/>
                    </a:lnTo>
                    <a:lnTo>
                      <a:pt x="106" y="254"/>
                    </a:lnTo>
                    <a:lnTo>
                      <a:pt x="117" y="256"/>
                    </a:lnTo>
                    <a:lnTo>
                      <a:pt x="127" y="261"/>
                    </a:lnTo>
                    <a:lnTo>
                      <a:pt x="130" y="269"/>
                    </a:lnTo>
                    <a:lnTo>
                      <a:pt x="125" y="272"/>
                    </a:lnTo>
                    <a:lnTo>
                      <a:pt x="127" y="293"/>
                    </a:lnTo>
                    <a:lnTo>
                      <a:pt x="154" y="293"/>
                    </a:lnTo>
                    <a:lnTo>
                      <a:pt x="158" y="289"/>
                    </a:lnTo>
                    <a:lnTo>
                      <a:pt x="169" y="280"/>
                    </a:lnTo>
                    <a:lnTo>
                      <a:pt x="183" y="267"/>
                    </a:lnTo>
                    <a:lnTo>
                      <a:pt x="200" y="249"/>
                    </a:lnTo>
                    <a:lnTo>
                      <a:pt x="216" y="229"/>
                    </a:lnTo>
                    <a:lnTo>
                      <a:pt x="231" y="207"/>
                    </a:lnTo>
                    <a:lnTo>
                      <a:pt x="240" y="183"/>
                    </a:lnTo>
                    <a:lnTo>
                      <a:pt x="244" y="161"/>
                    </a:lnTo>
                    <a:lnTo>
                      <a:pt x="246" y="126"/>
                    </a:lnTo>
                    <a:lnTo>
                      <a:pt x="249" y="126"/>
                    </a:lnTo>
                    <a:lnTo>
                      <a:pt x="255" y="122"/>
                    </a:lnTo>
                    <a:lnTo>
                      <a:pt x="260" y="117"/>
                    </a:lnTo>
                    <a:lnTo>
                      <a:pt x="262" y="104"/>
                    </a:lnTo>
                    <a:lnTo>
                      <a:pt x="273" y="51"/>
                    </a:lnTo>
                    <a:lnTo>
                      <a:pt x="262" y="11"/>
                    </a:lnTo>
                    <a:lnTo>
                      <a:pt x="258" y="7"/>
                    </a:lnTo>
                    <a:lnTo>
                      <a:pt x="251" y="2"/>
                    </a:lnTo>
                    <a:lnTo>
                      <a:pt x="242" y="5"/>
                    </a:lnTo>
                    <a:lnTo>
                      <a:pt x="231" y="25"/>
                    </a:lnTo>
                    <a:lnTo>
                      <a:pt x="227" y="62"/>
                    </a:lnTo>
                    <a:lnTo>
                      <a:pt x="218" y="75"/>
                    </a:lnTo>
                    <a:lnTo>
                      <a:pt x="192" y="25"/>
                    </a:lnTo>
                    <a:lnTo>
                      <a:pt x="189" y="0"/>
                    </a:lnTo>
                    <a:lnTo>
                      <a:pt x="185" y="2"/>
                    </a:lnTo>
                    <a:lnTo>
                      <a:pt x="174" y="9"/>
                    </a:lnTo>
                    <a:lnTo>
                      <a:pt x="160" y="18"/>
                    </a:lnTo>
                    <a:lnTo>
                      <a:pt x="139" y="29"/>
                    </a:lnTo>
                    <a:lnTo>
                      <a:pt x="119" y="40"/>
                    </a:lnTo>
                    <a:lnTo>
                      <a:pt x="99" y="49"/>
                    </a:lnTo>
                    <a:lnTo>
                      <a:pt x="83" y="56"/>
                    </a:lnTo>
                    <a:lnTo>
                      <a:pt x="68" y="60"/>
                    </a:lnTo>
                    <a:lnTo>
                      <a:pt x="55" y="62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22" y="49"/>
                    </a:lnTo>
                    <a:lnTo>
                      <a:pt x="11" y="5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8" name="Freeform 258"/>
              <p:cNvSpPr>
                <a:spLocks/>
              </p:cNvSpPr>
              <p:nvPr/>
            </p:nvSpPr>
            <p:spPr bwMode="auto">
              <a:xfrm>
                <a:off x="1542" y="1431"/>
                <a:ext cx="32" cy="22"/>
              </a:xfrm>
              <a:custGeom>
                <a:avLst/>
                <a:gdLst>
                  <a:gd name="T0" fmla="*/ 0 w 79"/>
                  <a:gd name="T1" fmla="*/ 20 h 55"/>
                  <a:gd name="T2" fmla="*/ 3 w 79"/>
                  <a:gd name="T3" fmla="*/ 20 h 55"/>
                  <a:gd name="T4" fmla="*/ 11 w 79"/>
                  <a:gd name="T5" fmla="*/ 18 h 55"/>
                  <a:gd name="T6" fmla="*/ 20 w 79"/>
                  <a:gd name="T7" fmla="*/ 16 h 55"/>
                  <a:gd name="T8" fmla="*/ 33 w 79"/>
                  <a:gd name="T9" fmla="*/ 13 h 55"/>
                  <a:gd name="T10" fmla="*/ 46 w 79"/>
                  <a:gd name="T11" fmla="*/ 11 h 55"/>
                  <a:gd name="T12" fmla="*/ 58 w 79"/>
                  <a:gd name="T13" fmla="*/ 7 h 55"/>
                  <a:gd name="T14" fmla="*/ 68 w 79"/>
                  <a:gd name="T15" fmla="*/ 3 h 55"/>
                  <a:gd name="T16" fmla="*/ 73 w 79"/>
                  <a:gd name="T17" fmla="*/ 0 h 55"/>
                  <a:gd name="T18" fmla="*/ 75 w 79"/>
                  <a:gd name="T19" fmla="*/ 2 h 55"/>
                  <a:gd name="T20" fmla="*/ 77 w 79"/>
                  <a:gd name="T21" fmla="*/ 7 h 55"/>
                  <a:gd name="T22" fmla="*/ 79 w 79"/>
                  <a:gd name="T23" fmla="*/ 18 h 55"/>
                  <a:gd name="T24" fmla="*/ 77 w 79"/>
                  <a:gd name="T25" fmla="*/ 31 h 55"/>
                  <a:gd name="T26" fmla="*/ 73 w 79"/>
                  <a:gd name="T27" fmla="*/ 34 h 55"/>
                  <a:gd name="T28" fmla="*/ 62 w 79"/>
                  <a:gd name="T29" fmla="*/ 44 h 55"/>
                  <a:gd name="T30" fmla="*/ 46 w 79"/>
                  <a:gd name="T31" fmla="*/ 53 h 55"/>
                  <a:gd name="T32" fmla="*/ 29 w 79"/>
                  <a:gd name="T33" fmla="*/ 55 h 55"/>
                  <a:gd name="T34" fmla="*/ 16 w 79"/>
                  <a:gd name="T35" fmla="*/ 44 h 55"/>
                  <a:gd name="T36" fmla="*/ 2 w 79"/>
                  <a:gd name="T37" fmla="*/ 36 h 55"/>
                  <a:gd name="T38" fmla="*/ 0 w 79"/>
                  <a:gd name="T39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55">
                    <a:moveTo>
                      <a:pt x="0" y="20"/>
                    </a:moveTo>
                    <a:lnTo>
                      <a:pt x="3" y="20"/>
                    </a:lnTo>
                    <a:lnTo>
                      <a:pt x="11" y="18"/>
                    </a:lnTo>
                    <a:lnTo>
                      <a:pt x="20" y="16"/>
                    </a:lnTo>
                    <a:lnTo>
                      <a:pt x="33" y="13"/>
                    </a:lnTo>
                    <a:lnTo>
                      <a:pt x="46" y="11"/>
                    </a:lnTo>
                    <a:lnTo>
                      <a:pt x="58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7" y="7"/>
                    </a:lnTo>
                    <a:lnTo>
                      <a:pt x="79" y="18"/>
                    </a:lnTo>
                    <a:lnTo>
                      <a:pt x="77" y="31"/>
                    </a:lnTo>
                    <a:lnTo>
                      <a:pt x="73" y="34"/>
                    </a:lnTo>
                    <a:lnTo>
                      <a:pt x="62" y="44"/>
                    </a:lnTo>
                    <a:lnTo>
                      <a:pt x="46" y="53"/>
                    </a:lnTo>
                    <a:lnTo>
                      <a:pt x="29" y="55"/>
                    </a:lnTo>
                    <a:lnTo>
                      <a:pt x="16" y="44"/>
                    </a:lnTo>
                    <a:lnTo>
                      <a:pt x="2" y="3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9" name="Freeform 259"/>
              <p:cNvSpPr>
                <a:spLocks/>
              </p:cNvSpPr>
              <p:nvPr/>
            </p:nvSpPr>
            <p:spPr bwMode="auto">
              <a:xfrm>
                <a:off x="1599" y="1396"/>
                <a:ext cx="8" cy="21"/>
              </a:xfrm>
              <a:custGeom>
                <a:avLst/>
                <a:gdLst>
                  <a:gd name="T0" fmla="*/ 2 w 19"/>
                  <a:gd name="T1" fmla="*/ 9 h 53"/>
                  <a:gd name="T2" fmla="*/ 0 w 19"/>
                  <a:gd name="T3" fmla="*/ 42 h 53"/>
                  <a:gd name="T4" fmla="*/ 11 w 19"/>
                  <a:gd name="T5" fmla="*/ 53 h 53"/>
                  <a:gd name="T6" fmla="*/ 13 w 19"/>
                  <a:gd name="T7" fmla="*/ 51 h 53"/>
                  <a:gd name="T8" fmla="*/ 15 w 19"/>
                  <a:gd name="T9" fmla="*/ 46 h 53"/>
                  <a:gd name="T10" fmla="*/ 17 w 19"/>
                  <a:gd name="T11" fmla="*/ 35 h 53"/>
                  <a:gd name="T12" fmla="*/ 19 w 19"/>
                  <a:gd name="T13" fmla="*/ 18 h 53"/>
                  <a:gd name="T14" fmla="*/ 19 w 19"/>
                  <a:gd name="T15" fmla="*/ 13 h 53"/>
                  <a:gd name="T16" fmla="*/ 15 w 19"/>
                  <a:gd name="T17" fmla="*/ 5 h 53"/>
                  <a:gd name="T18" fmla="*/ 9 w 19"/>
                  <a:gd name="T19" fmla="*/ 0 h 53"/>
                  <a:gd name="T20" fmla="*/ 2 w 19"/>
                  <a:gd name="T2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3">
                    <a:moveTo>
                      <a:pt x="2" y="9"/>
                    </a:moveTo>
                    <a:lnTo>
                      <a:pt x="0" y="42"/>
                    </a:lnTo>
                    <a:lnTo>
                      <a:pt x="11" y="53"/>
                    </a:lnTo>
                    <a:lnTo>
                      <a:pt x="13" y="51"/>
                    </a:lnTo>
                    <a:lnTo>
                      <a:pt x="15" y="46"/>
                    </a:lnTo>
                    <a:lnTo>
                      <a:pt x="17" y="35"/>
                    </a:lnTo>
                    <a:lnTo>
                      <a:pt x="19" y="18"/>
                    </a:lnTo>
                    <a:lnTo>
                      <a:pt x="19" y="13"/>
                    </a:lnTo>
                    <a:lnTo>
                      <a:pt x="15" y="5"/>
                    </a:lnTo>
                    <a:lnTo>
                      <a:pt x="9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0" name="Freeform 260"/>
              <p:cNvSpPr>
                <a:spLocks/>
              </p:cNvSpPr>
              <p:nvPr/>
            </p:nvSpPr>
            <p:spPr bwMode="auto">
              <a:xfrm>
                <a:off x="1517" y="1492"/>
                <a:ext cx="18" cy="56"/>
              </a:xfrm>
              <a:custGeom>
                <a:avLst/>
                <a:gdLst>
                  <a:gd name="T0" fmla="*/ 13 w 40"/>
                  <a:gd name="T1" fmla="*/ 0 h 141"/>
                  <a:gd name="T2" fmla="*/ 40 w 40"/>
                  <a:gd name="T3" fmla="*/ 33 h 141"/>
                  <a:gd name="T4" fmla="*/ 0 w 40"/>
                  <a:gd name="T5" fmla="*/ 141 h 141"/>
                  <a:gd name="T6" fmla="*/ 13 w 40"/>
                  <a:gd name="T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41">
                    <a:moveTo>
                      <a:pt x="13" y="0"/>
                    </a:moveTo>
                    <a:lnTo>
                      <a:pt x="40" y="33"/>
                    </a:lnTo>
                    <a:lnTo>
                      <a:pt x="0" y="14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1" name="Freeform 261"/>
              <p:cNvSpPr>
                <a:spLocks/>
              </p:cNvSpPr>
              <p:nvPr/>
            </p:nvSpPr>
            <p:spPr bwMode="auto">
              <a:xfrm>
                <a:off x="1438" y="1494"/>
                <a:ext cx="121" cy="238"/>
              </a:xfrm>
              <a:custGeom>
                <a:avLst/>
                <a:gdLst>
                  <a:gd name="T0" fmla="*/ 30 w 286"/>
                  <a:gd name="T1" fmla="*/ 81 h 592"/>
                  <a:gd name="T2" fmla="*/ 35 w 286"/>
                  <a:gd name="T3" fmla="*/ 77 h 592"/>
                  <a:gd name="T4" fmla="*/ 50 w 286"/>
                  <a:gd name="T5" fmla="*/ 70 h 592"/>
                  <a:gd name="T6" fmla="*/ 70 w 286"/>
                  <a:gd name="T7" fmla="*/ 57 h 592"/>
                  <a:gd name="T8" fmla="*/ 96 w 286"/>
                  <a:gd name="T9" fmla="*/ 43 h 592"/>
                  <a:gd name="T10" fmla="*/ 121 w 286"/>
                  <a:gd name="T11" fmla="*/ 28 h 592"/>
                  <a:gd name="T12" fmla="*/ 147 w 286"/>
                  <a:gd name="T13" fmla="*/ 15 h 592"/>
                  <a:gd name="T14" fmla="*/ 169 w 286"/>
                  <a:gd name="T15" fmla="*/ 6 h 592"/>
                  <a:gd name="T16" fmla="*/ 184 w 286"/>
                  <a:gd name="T17" fmla="*/ 0 h 592"/>
                  <a:gd name="T18" fmla="*/ 173 w 286"/>
                  <a:gd name="T19" fmla="*/ 171 h 592"/>
                  <a:gd name="T20" fmla="*/ 193 w 286"/>
                  <a:gd name="T21" fmla="*/ 180 h 592"/>
                  <a:gd name="T22" fmla="*/ 246 w 286"/>
                  <a:gd name="T23" fmla="*/ 112 h 592"/>
                  <a:gd name="T24" fmla="*/ 270 w 286"/>
                  <a:gd name="T25" fmla="*/ 147 h 592"/>
                  <a:gd name="T26" fmla="*/ 279 w 286"/>
                  <a:gd name="T27" fmla="*/ 149 h 592"/>
                  <a:gd name="T28" fmla="*/ 277 w 286"/>
                  <a:gd name="T29" fmla="*/ 167 h 592"/>
                  <a:gd name="T30" fmla="*/ 273 w 286"/>
                  <a:gd name="T31" fmla="*/ 209 h 592"/>
                  <a:gd name="T32" fmla="*/ 270 w 286"/>
                  <a:gd name="T33" fmla="*/ 257 h 592"/>
                  <a:gd name="T34" fmla="*/ 268 w 286"/>
                  <a:gd name="T35" fmla="*/ 291 h 592"/>
                  <a:gd name="T36" fmla="*/ 281 w 286"/>
                  <a:gd name="T37" fmla="*/ 412 h 592"/>
                  <a:gd name="T38" fmla="*/ 286 w 286"/>
                  <a:gd name="T39" fmla="*/ 495 h 592"/>
                  <a:gd name="T40" fmla="*/ 286 w 286"/>
                  <a:gd name="T41" fmla="*/ 592 h 592"/>
                  <a:gd name="T42" fmla="*/ 226 w 286"/>
                  <a:gd name="T43" fmla="*/ 584 h 592"/>
                  <a:gd name="T44" fmla="*/ 145 w 286"/>
                  <a:gd name="T45" fmla="*/ 491 h 592"/>
                  <a:gd name="T46" fmla="*/ 101 w 286"/>
                  <a:gd name="T47" fmla="*/ 160 h 592"/>
                  <a:gd name="T48" fmla="*/ 92 w 286"/>
                  <a:gd name="T49" fmla="*/ 158 h 592"/>
                  <a:gd name="T50" fmla="*/ 92 w 286"/>
                  <a:gd name="T51" fmla="*/ 193 h 592"/>
                  <a:gd name="T52" fmla="*/ 72 w 286"/>
                  <a:gd name="T53" fmla="*/ 176 h 592"/>
                  <a:gd name="T54" fmla="*/ 74 w 286"/>
                  <a:gd name="T55" fmla="*/ 253 h 592"/>
                  <a:gd name="T56" fmla="*/ 79 w 286"/>
                  <a:gd name="T57" fmla="*/ 260 h 592"/>
                  <a:gd name="T58" fmla="*/ 81 w 286"/>
                  <a:gd name="T59" fmla="*/ 301 h 592"/>
                  <a:gd name="T60" fmla="*/ 92 w 286"/>
                  <a:gd name="T61" fmla="*/ 348 h 592"/>
                  <a:gd name="T62" fmla="*/ 61 w 286"/>
                  <a:gd name="T63" fmla="*/ 275 h 592"/>
                  <a:gd name="T64" fmla="*/ 55 w 286"/>
                  <a:gd name="T65" fmla="*/ 290 h 592"/>
                  <a:gd name="T66" fmla="*/ 66 w 286"/>
                  <a:gd name="T67" fmla="*/ 334 h 592"/>
                  <a:gd name="T68" fmla="*/ 44 w 286"/>
                  <a:gd name="T69" fmla="*/ 332 h 592"/>
                  <a:gd name="T70" fmla="*/ 44 w 286"/>
                  <a:gd name="T71" fmla="*/ 339 h 592"/>
                  <a:gd name="T72" fmla="*/ 55 w 286"/>
                  <a:gd name="T73" fmla="*/ 357 h 592"/>
                  <a:gd name="T74" fmla="*/ 53 w 286"/>
                  <a:gd name="T75" fmla="*/ 357 h 592"/>
                  <a:gd name="T76" fmla="*/ 50 w 286"/>
                  <a:gd name="T77" fmla="*/ 356 h 592"/>
                  <a:gd name="T78" fmla="*/ 42 w 286"/>
                  <a:gd name="T79" fmla="*/ 356 h 592"/>
                  <a:gd name="T80" fmla="*/ 35 w 286"/>
                  <a:gd name="T81" fmla="*/ 354 h 592"/>
                  <a:gd name="T82" fmla="*/ 26 w 286"/>
                  <a:gd name="T83" fmla="*/ 352 h 592"/>
                  <a:gd name="T84" fmla="*/ 17 w 286"/>
                  <a:gd name="T85" fmla="*/ 352 h 592"/>
                  <a:gd name="T86" fmla="*/ 8 w 286"/>
                  <a:gd name="T87" fmla="*/ 352 h 592"/>
                  <a:gd name="T88" fmla="*/ 0 w 286"/>
                  <a:gd name="T89" fmla="*/ 352 h 592"/>
                  <a:gd name="T90" fmla="*/ 6 w 286"/>
                  <a:gd name="T91" fmla="*/ 315 h 592"/>
                  <a:gd name="T92" fmla="*/ 19 w 286"/>
                  <a:gd name="T93" fmla="*/ 233 h 592"/>
                  <a:gd name="T94" fmla="*/ 30 w 286"/>
                  <a:gd name="T95" fmla="*/ 141 h 592"/>
                  <a:gd name="T96" fmla="*/ 30 w 286"/>
                  <a:gd name="T97" fmla="*/ 8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6" h="592">
                    <a:moveTo>
                      <a:pt x="30" y="81"/>
                    </a:moveTo>
                    <a:lnTo>
                      <a:pt x="35" y="77"/>
                    </a:lnTo>
                    <a:lnTo>
                      <a:pt x="50" y="70"/>
                    </a:lnTo>
                    <a:lnTo>
                      <a:pt x="70" y="57"/>
                    </a:lnTo>
                    <a:lnTo>
                      <a:pt x="96" y="43"/>
                    </a:lnTo>
                    <a:lnTo>
                      <a:pt x="121" y="28"/>
                    </a:lnTo>
                    <a:lnTo>
                      <a:pt x="147" y="15"/>
                    </a:lnTo>
                    <a:lnTo>
                      <a:pt x="169" y="6"/>
                    </a:lnTo>
                    <a:lnTo>
                      <a:pt x="184" y="0"/>
                    </a:lnTo>
                    <a:lnTo>
                      <a:pt x="173" y="171"/>
                    </a:lnTo>
                    <a:lnTo>
                      <a:pt x="193" y="180"/>
                    </a:lnTo>
                    <a:lnTo>
                      <a:pt x="246" y="112"/>
                    </a:lnTo>
                    <a:lnTo>
                      <a:pt x="270" y="147"/>
                    </a:lnTo>
                    <a:lnTo>
                      <a:pt x="279" y="149"/>
                    </a:lnTo>
                    <a:lnTo>
                      <a:pt x="277" y="167"/>
                    </a:lnTo>
                    <a:lnTo>
                      <a:pt x="273" y="209"/>
                    </a:lnTo>
                    <a:lnTo>
                      <a:pt x="270" y="257"/>
                    </a:lnTo>
                    <a:lnTo>
                      <a:pt x="268" y="291"/>
                    </a:lnTo>
                    <a:lnTo>
                      <a:pt x="281" y="412"/>
                    </a:lnTo>
                    <a:lnTo>
                      <a:pt x="286" y="495"/>
                    </a:lnTo>
                    <a:lnTo>
                      <a:pt x="286" y="592"/>
                    </a:lnTo>
                    <a:lnTo>
                      <a:pt x="226" y="584"/>
                    </a:lnTo>
                    <a:lnTo>
                      <a:pt x="145" y="491"/>
                    </a:lnTo>
                    <a:lnTo>
                      <a:pt x="101" y="160"/>
                    </a:lnTo>
                    <a:lnTo>
                      <a:pt x="92" y="158"/>
                    </a:lnTo>
                    <a:lnTo>
                      <a:pt x="92" y="193"/>
                    </a:lnTo>
                    <a:lnTo>
                      <a:pt x="72" y="176"/>
                    </a:lnTo>
                    <a:lnTo>
                      <a:pt x="74" y="253"/>
                    </a:lnTo>
                    <a:lnTo>
                      <a:pt x="79" y="260"/>
                    </a:lnTo>
                    <a:lnTo>
                      <a:pt x="81" y="301"/>
                    </a:lnTo>
                    <a:lnTo>
                      <a:pt x="92" y="348"/>
                    </a:lnTo>
                    <a:lnTo>
                      <a:pt x="61" y="275"/>
                    </a:lnTo>
                    <a:lnTo>
                      <a:pt x="55" y="290"/>
                    </a:lnTo>
                    <a:lnTo>
                      <a:pt x="66" y="334"/>
                    </a:lnTo>
                    <a:lnTo>
                      <a:pt x="44" y="332"/>
                    </a:lnTo>
                    <a:lnTo>
                      <a:pt x="44" y="339"/>
                    </a:lnTo>
                    <a:lnTo>
                      <a:pt x="55" y="357"/>
                    </a:lnTo>
                    <a:lnTo>
                      <a:pt x="53" y="357"/>
                    </a:lnTo>
                    <a:lnTo>
                      <a:pt x="50" y="356"/>
                    </a:lnTo>
                    <a:lnTo>
                      <a:pt x="42" y="356"/>
                    </a:lnTo>
                    <a:lnTo>
                      <a:pt x="35" y="354"/>
                    </a:lnTo>
                    <a:lnTo>
                      <a:pt x="26" y="352"/>
                    </a:lnTo>
                    <a:lnTo>
                      <a:pt x="17" y="352"/>
                    </a:lnTo>
                    <a:lnTo>
                      <a:pt x="8" y="352"/>
                    </a:lnTo>
                    <a:lnTo>
                      <a:pt x="0" y="352"/>
                    </a:lnTo>
                    <a:lnTo>
                      <a:pt x="6" y="315"/>
                    </a:lnTo>
                    <a:lnTo>
                      <a:pt x="19" y="233"/>
                    </a:lnTo>
                    <a:lnTo>
                      <a:pt x="30" y="141"/>
                    </a:lnTo>
                    <a:lnTo>
                      <a:pt x="30" y="8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2" name="Freeform 262"/>
              <p:cNvSpPr>
                <a:spLocks/>
              </p:cNvSpPr>
              <p:nvPr/>
            </p:nvSpPr>
            <p:spPr bwMode="auto">
              <a:xfrm>
                <a:off x="1425" y="1642"/>
                <a:ext cx="52" cy="31"/>
              </a:xfrm>
              <a:custGeom>
                <a:avLst/>
                <a:gdLst>
                  <a:gd name="T0" fmla="*/ 0 w 125"/>
                  <a:gd name="T1" fmla="*/ 29 h 78"/>
                  <a:gd name="T2" fmla="*/ 4 w 125"/>
                  <a:gd name="T3" fmla="*/ 31 h 78"/>
                  <a:gd name="T4" fmla="*/ 11 w 125"/>
                  <a:gd name="T5" fmla="*/ 32 h 78"/>
                  <a:gd name="T6" fmla="*/ 24 w 125"/>
                  <a:gd name="T7" fmla="*/ 38 h 78"/>
                  <a:gd name="T8" fmla="*/ 39 w 125"/>
                  <a:gd name="T9" fmla="*/ 43 h 78"/>
                  <a:gd name="T10" fmla="*/ 55 w 125"/>
                  <a:gd name="T11" fmla="*/ 51 h 78"/>
                  <a:gd name="T12" fmla="*/ 70 w 125"/>
                  <a:gd name="T13" fmla="*/ 60 h 78"/>
                  <a:gd name="T14" fmla="*/ 85 w 125"/>
                  <a:gd name="T15" fmla="*/ 69 h 78"/>
                  <a:gd name="T16" fmla="*/ 96 w 125"/>
                  <a:gd name="T17" fmla="*/ 78 h 78"/>
                  <a:gd name="T18" fmla="*/ 125 w 125"/>
                  <a:gd name="T19" fmla="*/ 36 h 78"/>
                  <a:gd name="T20" fmla="*/ 123 w 125"/>
                  <a:gd name="T21" fmla="*/ 34 h 78"/>
                  <a:gd name="T22" fmla="*/ 116 w 125"/>
                  <a:gd name="T23" fmla="*/ 29 h 78"/>
                  <a:gd name="T24" fmla="*/ 105 w 125"/>
                  <a:gd name="T25" fmla="*/ 23 h 78"/>
                  <a:gd name="T26" fmla="*/ 90 w 125"/>
                  <a:gd name="T27" fmla="*/ 16 h 78"/>
                  <a:gd name="T28" fmla="*/ 74 w 125"/>
                  <a:gd name="T29" fmla="*/ 9 h 78"/>
                  <a:gd name="T30" fmla="*/ 57 w 125"/>
                  <a:gd name="T31" fmla="*/ 3 h 78"/>
                  <a:gd name="T32" fmla="*/ 39 w 125"/>
                  <a:gd name="T33" fmla="*/ 0 h 78"/>
                  <a:gd name="T34" fmla="*/ 22 w 125"/>
                  <a:gd name="T35" fmla="*/ 0 h 78"/>
                  <a:gd name="T36" fmla="*/ 0 w 125"/>
                  <a:gd name="T37" fmla="*/ 2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78">
                    <a:moveTo>
                      <a:pt x="0" y="29"/>
                    </a:moveTo>
                    <a:lnTo>
                      <a:pt x="4" y="31"/>
                    </a:lnTo>
                    <a:lnTo>
                      <a:pt x="11" y="32"/>
                    </a:lnTo>
                    <a:lnTo>
                      <a:pt x="24" y="38"/>
                    </a:lnTo>
                    <a:lnTo>
                      <a:pt x="39" y="43"/>
                    </a:lnTo>
                    <a:lnTo>
                      <a:pt x="55" y="51"/>
                    </a:lnTo>
                    <a:lnTo>
                      <a:pt x="70" y="60"/>
                    </a:lnTo>
                    <a:lnTo>
                      <a:pt x="85" y="69"/>
                    </a:lnTo>
                    <a:lnTo>
                      <a:pt x="96" y="78"/>
                    </a:lnTo>
                    <a:lnTo>
                      <a:pt x="125" y="36"/>
                    </a:lnTo>
                    <a:lnTo>
                      <a:pt x="123" y="34"/>
                    </a:lnTo>
                    <a:lnTo>
                      <a:pt x="116" y="29"/>
                    </a:lnTo>
                    <a:lnTo>
                      <a:pt x="105" y="23"/>
                    </a:lnTo>
                    <a:lnTo>
                      <a:pt x="90" y="16"/>
                    </a:lnTo>
                    <a:lnTo>
                      <a:pt x="74" y="9"/>
                    </a:lnTo>
                    <a:lnTo>
                      <a:pt x="57" y="3"/>
                    </a:lnTo>
                    <a:lnTo>
                      <a:pt x="39" y="0"/>
                    </a:lnTo>
                    <a:lnTo>
                      <a:pt x="2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3" name="Freeform 263"/>
              <p:cNvSpPr>
                <a:spLocks/>
              </p:cNvSpPr>
              <p:nvPr/>
            </p:nvSpPr>
            <p:spPr bwMode="auto">
              <a:xfrm>
                <a:off x="1404" y="1665"/>
                <a:ext cx="63" cy="40"/>
              </a:xfrm>
              <a:custGeom>
                <a:avLst/>
                <a:gdLst>
                  <a:gd name="T0" fmla="*/ 49 w 148"/>
                  <a:gd name="T1" fmla="*/ 0 h 101"/>
                  <a:gd name="T2" fmla="*/ 53 w 148"/>
                  <a:gd name="T3" fmla="*/ 0 h 101"/>
                  <a:gd name="T4" fmla="*/ 60 w 148"/>
                  <a:gd name="T5" fmla="*/ 2 h 101"/>
                  <a:gd name="T6" fmla="*/ 73 w 148"/>
                  <a:gd name="T7" fmla="*/ 6 h 101"/>
                  <a:gd name="T8" fmla="*/ 88 w 148"/>
                  <a:gd name="T9" fmla="*/ 9 h 101"/>
                  <a:gd name="T10" fmla="*/ 104 w 148"/>
                  <a:gd name="T11" fmla="*/ 17 h 101"/>
                  <a:gd name="T12" fmla="*/ 121 w 148"/>
                  <a:gd name="T13" fmla="*/ 24 h 101"/>
                  <a:gd name="T14" fmla="*/ 135 w 148"/>
                  <a:gd name="T15" fmla="*/ 37 h 101"/>
                  <a:gd name="T16" fmla="*/ 148 w 148"/>
                  <a:gd name="T17" fmla="*/ 51 h 101"/>
                  <a:gd name="T18" fmla="*/ 91 w 148"/>
                  <a:gd name="T19" fmla="*/ 101 h 101"/>
                  <a:gd name="T20" fmla="*/ 0 w 148"/>
                  <a:gd name="T21" fmla="*/ 101 h 101"/>
                  <a:gd name="T22" fmla="*/ 49 w 148"/>
                  <a:gd name="T2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101">
                    <a:moveTo>
                      <a:pt x="49" y="0"/>
                    </a:moveTo>
                    <a:lnTo>
                      <a:pt x="53" y="0"/>
                    </a:lnTo>
                    <a:lnTo>
                      <a:pt x="60" y="2"/>
                    </a:lnTo>
                    <a:lnTo>
                      <a:pt x="73" y="6"/>
                    </a:lnTo>
                    <a:lnTo>
                      <a:pt x="88" y="9"/>
                    </a:lnTo>
                    <a:lnTo>
                      <a:pt x="104" y="17"/>
                    </a:lnTo>
                    <a:lnTo>
                      <a:pt x="121" y="24"/>
                    </a:lnTo>
                    <a:lnTo>
                      <a:pt x="135" y="37"/>
                    </a:lnTo>
                    <a:lnTo>
                      <a:pt x="148" y="51"/>
                    </a:lnTo>
                    <a:lnTo>
                      <a:pt x="91" y="101"/>
                    </a:lnTo>
                    <a:lnTo>
                      <a:pt x="0" y="10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4" name="Freeform 264"/>
              <p:cNvSpPr>
                <a:spLocks/>
              </p:cNvSpPr>
              <p:nvPr/>
            </p:nvSpPr>
            <p:spPr bwMode="auto">
              <a:xfrm>
                <a:off x="1372" y="1714"/>
                <a:ext cx="104" cy="75"/>
              </a:xfrm>
              <a:custGeom>
                <a:avLst/>
                <a:gdLst>
                  <a:gd name="T0" fmla="*/ 33 w 247"/>
                  <a:gd name="T1" fmla="*/ 13 h 187"/>
                  <a:gd name="T2" fmla="*/ 37 w 247"/>
                  <a:gd name="T3" fmla="*/ 13 h 187"/>
                  <a:gd name="T4" fmla="*/ 48 w 247"/>
                  <a:gd name="T5" fmla="*/ 11 h 187"/>
                  <a:gd name="T6" fmla="*/ 64 w 247"/>
                  <a:gd name="T7" fmla="*/ 7 h 187"/>
                  <a:gd name="T8" fmla="*/ 82 w 247"/>
                  <a:gd name="T9" fmla="*/ 6 h 187"/>
                  <a:gd name="T10" fmla="*/ 101 w 247"/>
                  <a:gd name="T11" fmla="*/ 2 h 187"/>
                  <a:gd name="T12" fmla="*/ 121 w 247"/>
                  <a:gd name="T13" fmla="*/ 0 h 187"/>
                  <a:gd name="T14" fmla="*/ 137 w 247"/>
                  <a:gd name="T15" fmla="*/ 0 h 187"/>
                  <a:gd name="T16" fmla="*/ 148 w 247"/>
                  <a:gd name="T17" fmla="*/ 0 h 187"/>
                  <a:gd name="T18" fmla="*/ 115 w 247"/>
                  <a:gd name="T19" fmla="*/ 28 h 187"/>
                  <a:gd name="T20" fmla="*/ 247 w 247"/>
                  <a:gd name="T21" fmla="*/ 126 h 187"/>
                  <a:gd name="T22" fmla="*/ 220 w 247"/>
                  <a:gd name="T23" fmla="*/ 148 h 187"/>
                  <a:gd name="T24" fmla="*/ 134 w 247"/>
                  <a:gd name="T25" fmla="*/ 143 h 187"/>
                  <a:gd name="T26" fmla="*/ 117 w 247"/>
                  <a:gd name="T27" fmla="*/ 185 h 187"/>
                  <a:gd name="T28" fmla="*/ 117 w 247"/>
                  <a:gd name="T29" fmla="*/ 185 h 187"/>
                  <a:gd name="T30" fmla="*/ 115 w 247"/>
                  <a:gd name="T31" fmla="*/ 187 h 187"/>
                  <a:gd name="T32" fmla="*/ 110 w 247"/>
                  <a:gd name="T33" fmla="*/ 187 h 187"/>
                  <a:gd name="T34" fmla="*/ 101 w 247"/>
                  <a:gd name="T35" fmla="*/ 185 h 187"/>
                  <a:gd name="T36" fmla="*/ 86 w 247"/>
                  <a:gd name="T37" fmla="*/ 179 h 187"/>
                  <a:gd name="T38" fmla="*/ 66 w 247"/>
                  <a:gd name="T39" fmla="*/ 170 h 187"/>
                  <a:gd name="T40" fmla="*/ 37 w 247"/>
                  <a:gd name="T41" fmla="*/ 152 h 187"/>
                  <a:gd name="T42" fmla="*/ 0 w 247"/>
                  <a:gd name="T43" fmla="*/ 126 h 187"/>
                  <a:gd name="T44" fmla="*/ 33 w 247"/>
                  <a:gd name="T45" fmla="*/ 1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7" h="187">
                    <a:moveTo>
                      <a:pt x="33" y="13"/>
                    </a:moveTo>
                    <a:lnTo>
                      <a:pt x="37" y="13"/>
                    </a:lnTo>
                    <a:lnTo>
                      <a:pt x="48" y="11"/>
                    </a:lnTo>
                    <a:lnTo>
                      <a:pt x="64" y="7"/>
                    </a:lnTo>
                    <a:lnTo>
                      <a:pt x="82" y="6"/>
                    </a:lnTo>
                    <a:lnTo>
                      <a:pt x="101" y="2"/>
                    </a:lnTo>
                    <a:lnTo>
                      <a:pt x="121" y="0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15" y="28"/>
                    </a:lnTo>
                    <a:lnTo>
                      <a:pt x="247" y="126"/>
                    </a:lnTo>
                    <a:lnTo>
                      <a:pt x="220" y="148"/>
                    </a:lnTo>
                    <a:lnTo>
                      <a:pt x="134" y="143"/>
                    </a:lnTo>
                    <a:lnTo>
                      <a:pt x="117" y="185"/>
                    </a:lnTo>
                    <a:lnTo>
                      <a:pt x="117" y="185"/>
                    </a:lnTo>
                    <a:lnTo>
                      <a:pt x="115" y="187"/>
                    </a:lnTo>
                    <a:lnTo>
                      <a:pt x="110" y="187"/>
                    </a:lnTo>
                    <a:lnTo>
                      <a:pt x="101" y="185"/>
                    </a:lnTo>
                    <a:lnTo>
                      <a:pt x="86" y="179"/>
                    </a:lnTo>
                    <a:lnTo>
                      <a:pt x="66" y="170"/>
                    </a:lnTo>
                    <a:lnTo>
                      <a:pt x="37" y="152"/>
                    </a:lnTo>
                    <a:lnTo>
                      <a:pt x="0" y="126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" name="Freeform 265"/>
              <p:cNvSpPr>
                <a:spLocks/>
              </p:cNvSpPr>
              <p:nvPr/>
            </p:nvSpPr>
            <p:spPr bwMode="auto">
              <a:xfrm>
                <a:off x="1462" y="1695"/>
                <a:ext cx="52" cy="46"/>
              </a:xfrm>
              <a:custGeom>
                <a:avLst/>
                <a:gdLst>
                  <a:gd name="T0" fmla="*/ 64 w 127"/>
                  <a:gd name="T1" fmla="*/ 0 h 116"/>
                  <a:gd name="T2" fmla="*/ 127 w 127"/>
                  <a:gd name="T3" fmla="*/ 68 h 116"/>
                  <a:gd name="T4" fmla="*/ 61 w 127"/>
                  <a:gd name="T5" fmla="*/ 116 h 116"/>
                  <a:gd name="T6" fmla="*/ 0 w 127"/>
                  <a:gd name="T7" fmla="*/ 61 h 116"/>
                  <a:gd name="T8" fmla="*/ 64 w 127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16">
                    <a:moveTo>
                      <a:pt x="64" y="0"/>
                    </a:moveTo>
                    <a:lnTo>
                      <a:pt x="127" y="68"/>
                    </a:lnTo>
                    <a:lnTo>
                      <a:pt x="61" y="116"/>
                    </a:lnTo>
                    <a:lnTo>
                      <a:pt x="0" y="6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" name="Freeform 266"/>
              <p:cNvSpPr>
                <a:spLocks/>
              </p:cNvSpPr>
              <p:nvPr/>
            </p:nvSpPr>
            <p:spPr bwMode="auto">
              <a:xfrm>
                <a:off x="1560" y="1478"/>
                <a:ext cx="161" cy="261"/>
              </a:xfrm>
              <a:custGeom>
                <a:avLst/>
                <a:gdLst>
                  <a:gd name="T0" fmla="*/ 22 w 381"/>
                  <a:gd name="T1" fmla="*/ 198 h 642"/>
                  <a:gd name="T2" fmla="*/ 7 w 381"/>
                  <a:gd name="T3" fmla="*/ 223 h 642"/>
                  <a:gd name="T4" fmla="*/ 0 w 381"/>
                  <a:gd name="T5" fmla="*/ 311 h 642"/>
                  <a:gd name="T6" fmla="*/ 16 w 381"/>
                  <a:gd name="T7" fmla="*/ 540 h 642"/>
                  <a:gd name="T8" fmla="*/ 71 w 381"/>
                  <a:gd name="T9" fmla="*/ 633 h 642"/>
                  <a:gd name="T10" fmla="*/ 146 w 381"/>
                  <a:gd name="T11" fmla="*/ 640 h 642"/>
                  <a:gd name="T12" fmla="*/ 185 w 381"/>
                  <a:gd name="T13" fmla="*/ 617 h 642"/>
                  <a:gd name="T14" fmla="*/ 176 w 381"/>
                  <a:gd name="T15" fmla="*/ 485 h 642"/>
                  <a:gd name="T16" fmla="*/ 152 w 381"/>
                  <a:gd name="T17" fmla="*/ 395 h 642"/>
                  <a:gd name="T18" fmla="*/ 166 w 381"/>
                  <a:gd name="T19" fmla="*/ 397 h 642"/>
                  <a:gd name="T20" fmla="*/ 190 w 381"/>
                  <a:gd name="T21" fmla="*/ 421 h 642"/>
                  <a:gd name="T22" fmla="*/ 201 w 381"/>
                  <a:gd name="T23" fmla="*/ 329 h 642"/>
                  <a:gd name="T24" fmla="*/ 181 w 381"/>
                  <a:gd name="T25" fmla="*/ 245 h 642"/>
                  <a:gd name="T26" fmla="*/ 183 w 381"/>
                  <a:gd name="T27" fmla="*/ 177 h 642"/>
                  <a:gd name="T28" fmla="*/ 197 w 381"/>
                  <a:gd name="T29" fmla="*/ 187 h 642"/>
                  <a:gd name="T30" fmla="*/ 223 w 381"/>
                  <a:gd name="T31" fmla="*/ 209 h 642"/>
                  <a:gd name="T32" fmla="*/ 258 w 381"/>
                  <a:gd name="T33" fmla="*/ 254 h 642"/>
                  <a:gd name="T34" fmla="*/ 262 w 381"/>
                  <a:gd name="T35" fmla="*/ 287 h 642"/>
                  <a:gd name="T36" fmla="*/ 284 w 381"/>
                  <a:gd name="T37" fmla="*/ 315 h 642"/>
                  <a:gd name="T38" fmla="*/ 304 w 381"/>
                  <a:gd name="T39" fmla="*/ 295 h 642"/>
                  <a:gd name="T40" fmla="*/ 335 w 381"/>
                  <a:gd name="T41" fmla="*/ 267 h 642"/>
                  <a:gd name="T42" fmla="*/ 366 w 381"/>
                  <a:gd name="T43" fmla="*/ 245 h 642"/>
                  <a:gd name="T44" fmla="*/ 362 w 381"/>
                  <a:gd name="T45" fmla="*/ 230 h 642"/>
                  <a:gd name="T46" fmla="*/ 340 w 381"/>
                  <a:gd name="T47" fmla="*/ 223 h 642"/>
                  <a:gd name="T48" fmla="*/ 344 w 381"/>
                  <a:gd name="T49" fmla="*/ 196 h 642"/>
                  <a:gd name="T50" fmla="*/ 322 w 381"/>
                  <a:gd name="T51" fmla="*/ 163 h 642"/>
                  <a:gd name="T52" fmla="*/ 306 w 381"/>
                  <a:gd name="T53" fmla="*/ 146 h 642"/>
                  <a:gd name="T54" fmla="*/ 306 w 381"/>
                  <a:gd name="T55" fmla="*/ 104 h 642"/>
                  <a:gd name="T56" fmla="*/ 320 w 381"/>
                  <a:gd name="T57" fmla="*/ 97 h 642"/>
                  <a:gd name="T58" fmla="*/ 313 w 381"/>
                  <a:gd name="T59" fmla="*/ 71 h 642"/>
                  <a:gd name="T60" fmla="*/ 260 w 381"/>
                  <a:gd name="T61" fmla="*/ 64 h 642"/>
                  <a:gd name="T62" fmla="*/ 274 w 381"/>
                  <a:gd name="T63" fmla="*/ 22 h 642"/>
                  <a:gd name="T64" fmla="*/ 166 w 381"/>
                  <a:gd name="T65" fmla="*/ 0 h 642"/>
                  <a:gd name="T66" fmla="*/ 91 w 381"/>
                  <a:gd name="T67" fmla="*/ 17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1" h="642">
                    <a:moveTo>
                      <a:pt x="38" y="102"/>
                    </a:moveTo>
                    <a:lnTo>
                      <a:pt x="22" y="198"/>
                    </a:lnTo>
                    <a:lnTo>
                      <a:pt x="11" y="209"/>
                    </a:lnTo>
                    <a:lnTo>
                      <a:pt x="7" y="223"/>
                    </a:lnTo>
                    <a:lnTo>
                      <a:pt x="2" y="260"/>
                    </a:lnTo>
                    <a:lnTo>
                      <a:pt x="0" y="311"/>
                    </a:lnTo>
                    <a:lnTo>
                      <a:pt x="5" y="364"/>
                    </a:lnTo>
                    <a:lnTo>
                      <a:pt x="16" y="540"/>
                    </a:lnTo>
                    <a:lnTo>
                      <a:pt x="14" y="629"/>
                    </a:lnTo>
                    <a:lnTo>
                      <a:pt x="71" y="633"/>
                    </a:lnTo>
                    <a:lnTo>
                      <a:pt x="122" y="609"/>
                    </a:lnTo>
                    <a:lnTo>
                      <a:pt x="146" y="640"/>
                    </a:lnTo>
                    <a:lnTo>
                      <a:pt x="185" y="642"/>
                    </a:lnTo>
                    <a:lnTo>
                      <a:pt x="185" y="617"/>
                    </a:lnTo>
                    <a:lnTo>
                      <a:pt x="183" y="556"/>
                    </a:lnTo>
                    <a:lnTo>
                      <a:pt x="176" y="485"/>
                    </a:lnTo>
                    <a:lnTo>
                      <a:pt x="157" y="424"/>
                    </a:lnTo>
                    <a:lnTo>
                      <a:pt x="152" y="395"/>
                    </a:lnTo>
                    <a:lnTo>
                      <a:pt x="155" y="395"/>
                    </a:lnTo>
                    <a:lnTo>
                      <a:pt x="166" y="397"/>
                    </a:lnTo>
                    <a:lnTo>
                      <a:pt x="179" y="404"/>
                    </a:lnTo>
                    <a:lnTo>
                      <a:pt x="190" y="421"/>
                    </a:lnTo>
                    <a:lnTo>
                      <a:pt x="212" y="408"/>
                    </a:lnTo>
                    <a:lnTo>
                      <a:pt x="201" y="329"/>
                    </a:lnTo>
                    <a:lnTo>
                      <a:pt x="214" y="329"/>
                    </a:lnTo>
                    <a:lnTo>
                      <a:pt x="181" y="245"/>
                    </a:lnTo>
                    <a:lnTo>
                      <a:pt x="181" y="177"/>
                    </a:lnTo>
                    <a:lnTo>
                      <a:pt x="183" y="177"/>
                    </a:lnTo>
                    <a:lnTo>
                      <a:pt x="188" y="181"/>
                    </a:lnTo>
                    <a:lnTo>
                      <a:pt x="197" y="187"/>
                    </a:lnTo>
                    <a:lnTo>
                      <a:pt x="208" y="194"/>
                    </a:lnTo>
                    <a:lnTo>
                      <a:pt x="223" y="209"/>
                    </a:lnTo>
                    <a:lnTo>
                      <a:pt x="240" y="229"/>
                    </a:lnTo>
                    <a:lnTo>
                      <a:pt x="258" y="254"/>
                    </a:lnTo>
                    <a:lnTo>
                      <a:pt x="278" y="289"/>
                    </a:lnTo>
                    <a:lnTo>
                      <a:pt x="262" y="287"/>
                    </a:lnTo>
                    <a:lnTo>
                      <a:pt x="280" y="318"/>
                    </a:lnTo>
                    <a:lnTo>
                      <a:pt x="284" y="315"/>
                    </a:lnTo>
                    <a:lnTo>
                      <a:pt x="291" y="307"/>
                    </a:lnTo>
                    <a:lnTo>
                      <a:pt x="304" y="295"/>
                    </a:lnTo>
                    <a:lnTo>
                      <a:pt x="318" y="282"/>
                    </a:lnTo>
                    <a:lnTo>
                      <a:pt x="335" y="267"/>
                    </a:lnTo>
                    <a:lnTo>
                      <a:pt x="351" y="254"/>
                    </a:lnTo>
                    <a:lnTo>
                      <a:pt x="366" y="245"/>
                    </a:lnTo>
                    <a:lnTo>
                      <a:pt x="381" y="240"/>
                    </a:lnTo>
                    <a:lnTo>
                      <a:pt x="362" y="230"/>
                    </a:lnTo>
                    <a:lnTo>
                      <a:pt x="355" y="225"/>
                    </a:lnTo>
                    <a:lnTo>
                      <a:pt x="340" y="223"/>
                    </a:lnTo>
                    <a:lnTo>
                      <a:pt x="342" y="214"/>
                    </a:lnTo>
                    <a:lnTo>
                      <a:pt x="344" y="196"/>
                    </a:lnTo>
                    <a:lnTo>
                      <a:pt x="340" y="176"/>
                    </a:lnTo>
                    <a:lnTo>
                      <a:pt x="322" y="163"/>
                    </a:lnTo>
                    <a:lnTo>
                      <a:pt x="317" y="159"/>
                    </a:lnTo>
                    <a:lnTo>
                      <a:pt x="306" y="146"/>
                    </a:lnTo>
                    <a:lnTo>
                      <a:pt x="298" y="128"/>
                    </a:lnTo>
                    <a:lnTo>
                      <a:pt x="306" y="104"/>
                    </a:lnTo>
                    <a:lnTo>
                      <a:pt x="311" y="102"/>
                    </a:lnTo>
                    <a:lnTo>
                      <a:pt x="320" y="97"/>
                    </a:lnTo>
                    <a:lnTo>
                      <a:pt x="324" y="86"/>
                    </a:lnTo>
                    <a:lnTo>
                      <a:pt x="313" y="71"/>
                    </a:lnTo>
                    <a:lnTo>
                      <a:pt x="260" y="71"/>
                    </a:lnTo>
                    <a:lnTo>
                      <a:pt x="260" y="64"/>
                    </a:lnTo>
                    <a:lnTo>
                      <a:pt x="263" y="46"/>
                    </a:lnTo>
                    <a:lnTo>
                      <a:pt x="274" y="22"/>
                    </a:lnTo>
                    <a:lnTo>
                      <a:pt x="302" y="0"/>
                    </a:lnTo>
                    <a:lnTo>
                      <a:pt x="166" y="0"/>
                    </a:lnTo>
                    <a:lnTo>
                      <a:pt x="100" y="174"/>
                    </a:lnTo>
                    <a:lnTo>
                      <a:pt x="91" y="179"/>
                    </a:lnTo>
                    <a:lnTo>
                      <a:pt x="38" y="1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" name="Freeform 267"/>
              <p:cNvSpPr>
                <a:spLocks/>
              </p:cNvSpPr>
              <p:nvPr/>
            </p:nvSpPr>
            <p:spPr bwMode="auto">
              <a:xfrm>
                <a:off x="1690" y="1579"/>
                <a:ext cx="80" cy="55"/>
              </a:xfrm>
              <a:custGeom>
                <a:avLst/>
                <a:gdLst>
                  <a:gd name="T0" fmla="*/ 175 w 192"/>
                  <a:gd name="T1" fmla="*/ 0 h 137"/>
                  <a:gd name="T2" fmla="*/ 172 w 192"/>
                  <a:gd name="T3" fmla="*/ 0 h 137"/>
                  <a:gd name="T4" fmla="*/ 163 w 192"/>
                  <a:gd name="T5" fmla="*/ 0 h 137"/>
                  <a:gd name="T6" fmla="*/ 150 w 192"/>
                  <a:gd name="T7" fmla="*/ 0 h 137"/>
                  <a:gd name="T8" fmla="*/ 133 w 192"/>
                  <a:gd name="T9" fmla="*/ 0 h 137"/>
                  <a:gd name="T10" fmla="*/ 117 w 192"/>
                  <a:gd name="T11" fmla="*/ 2 h 137"/>
                  <a:gd name="T12" fmla="*/ 97 w 192"/>
                  <a:gd name="T13" fmla="*/ 5 h 137"/>
                  <a:gd name="T14" fmla="*/ 80 w 192"/>
                  <a:gd name="T15" fmla="*/ 11 h 137"/>
                  <a:gd name="T16" fmla="*/ 64 w 192"/>
                  <a:gd name="T17" fmla="*/ 18 h 137"/>
                  <a:gd name="T18" fmla="*/ 62 w 192"/>
                  <a:gd name="T19" fmla="*/ 20 h 137"/>
                  <a:gd name="T20" fmla="*/ 54 w 192"/>
                  <a:gd name="T21" fmla="*/ 24 h 137"/>
                  <a:gd name="T22" fmla="*/ 45 w 192"/>
                  <a:gd name="T23" fmla="*/ 29 h 137"/>
                  <a:gd name="T24" fmla="*/ 34 w 192"/>
                  <a:gd name="T25" fmla="*/ 37 h 137"/>
                  <a:gd name="T26" fmla="*/ 23 w 192"/>
                  <a:gd name="T27" fmla="*/ 46 h 137"/>
                  <a:gd name="T28" fmla="*/ 14 w 192"/>
                  <a:gd name="T29" fmla="*/ 53 h 137"/>
                  <a:gd name="T30" fmla="*/ 5 w 192"/>
                  <a:gd name="T31" fmla="*/ 62 h 137"/>
                  <a:gd name="T32" fmla="*/ 1 w 192"/>
                  <a:gd name="T33" fmla="*/ 69 h 137"/>
                  <a:gd name="T34" fmla="*/ 0 w 192"/>
                  <a:gd name="T35" fmla="*/ 86 h 137"/>
                  <a:gd name="T36" fmla="*/ 25 w 192"/>
                  <a:gd name="T37" fmla="*/ 137 h 137"/>
                  <a:gd name="T38" fmla="*/ 27 w 192"/>
                  <a:gd name="T39" fmla="*/ 135 h 137"/>
                  <a:gd name="T40" fmla="*/ 36 w 192"/>
                  <a:gd name="T41" fmla="*/ 130 h 137"/>
                  <a:gd name="T42" fmla="*/ 47 w 192"/>
                  <a:gd name="T43" fmla="*/ 123 h 137"/>
                  <a:gd name="T44" fmla="*/ 60 w 192"/>
                  <a:gd name="T45" fmla="*/ 115 h 137"/>
                  <a:gd name="T46" fmla="*/ 75 w 192"/>
                  <a:gd name="T47" fmla="*/ 108 h 137"/>
                  <a:gd name="T48" fmla="*/ 91 w 192"/>
                  <a:gd name="T49" fmla="*/ 101 h 137"/>
                  <a:gd name="T50" fmla="*/ 106 w 192"/>
                  <a:gd name="T51" fmla="*/ 97 h 137"/>
                  <a:gd name="T52" fmla="*/ 119 w 192"/>
                  <a:gd name="T53" fmla="*/ 95 h 137"/>
                  <a:gd name="T54" fmla="*/ 183 w 192"/>
                  <a:gd name="T55" fmla="*/ 93 h 137"/>
                  <a:gd name="T56" fmla="*/ 184 w 192"/>
                  <a:gd name="T57" fmla="*/ 90 h 137"/>
                  <a:gd name="T58" fmla="*/ 188 w 192"/>
                  <a:gd name="T59" fmla="*/ 79 h 137"/>
                  <a:gd name="T60" fmla="*/ 192 w 192"/>
                  <a:gd name="T61" fmla="*/ 66 h 137"/>
                  <a:gd name="T62" fmla="*/ 188 w 192"/>
                  <a:gd name="T63" fmla="*/ 51 h 137"/>
                  <a:gd name="T64" fmla="*/ 186 w 192"/>
                  <a:gd name="T65" fmla="*/ 51 h 137"/>
                  <a:gd name="T66" fmla="*/ 179 w 192"/>
                  <a:gd name="T67" fmla="*/ 51 h 137"/>
                  <a:gd name="T68" fmla="*/ 168 w 192"/>
                  <a:gd name="T69" fmla="*/ 51 h 137"/>
                  <a:gd name="T70" fmla="*/ 155 w 192"/>
                  <a:gd name="T71" fmla="*/ 49 h 137"/>
                  <a:gd name="T72" fmla="*/ 142 w 192"/>
                  <a:gd name="T73" fmla="*/ 51 h 137"/>
                  <a:gd name="T74" fmla="*/ 131 w 192"/>
                  <a:gd name="T75" fmla="*/ 51 h 137"/>
                  <a:gd name="T76" fmla="*/ 120 w 192"/>
                  <a:gd name="T77" fmla="*/ 53 h 137"/>
                  <a:gd name="T78" fmla="*/ 115 w 192"/>
                  <a:gd name="T79" fmla="*/ 55 h 137"/>
                  <a:gd name="T80" fmla="*/ 117 w 192"/>
                  <a:gd name="T81" fmla="*/ 37 h 137"/>
                  <a:gd name="T82" fmla="*/ 119 w 192"/>
                  <a:gd name="T83" fmla="*/ 35 h 137"/>
                  <a:gd name="T84" fmla="*/ 122 w 192"/>
                  <a:gd name="T85" fmla="*/ 33 h 137"/>
                  <a:gd name="T86" fmla="*/ 128 w 192"/>
                  <a:gd name="T87" fmla="*/ 29 h 137"/>
                  <a:gd name="T88" fmla="*/ 137 w 192"/>
                  <a:gd name="T89" fmla="*/ 24 h 137"/>
                  <a:gd name="T90" fmla="*/ 144 w 192"/>
                  <a:gd name="T91" fmla="*/ 20 h 137"/>
                  <a:gd name="T92" fmla="*/ 153 w 192"/>
                  <a:gd name="T93" fmla="*/ 16 h 137"/>
                  <a:gd name="T94" fmla="*/ 163 w 192"/>
                  <a:gd name="T95" fmla="*/ 15 h 137"/>
                  <a:gd name="T96" fmla="*/ 172 w 192"/>
                  <a:gd name="T97" fmla="*/ 13 h 137"/>
                  <a:gd name="T98" fmla="*/ 175 w 192"/>
                  <a:gd name="T9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37">
                    <a:moveTo>
                      <a:pt x="175" y="0"/>
                    </a:moveTo>
                    <a:lnTo>
                      <a:pt x="172" y="0"/>
                    </a:lnTo>
                    <a:lnTo>
                      <a:pt x="163" y="0"/>
                    </a:lnTo>
                    <a:lnTo>
                      <a:pt x="150" y="0"/>
                    </a:lnTo>
                    <a:lnTo>
                      <a:pt x="133" y="0"/>
                    </a:lnTo>
                    <a:lnTo>
                      <a:pt x="117" y="2"/>
                    </a:lnTo>
                    <a:lnTo>
                      <a:pt x="97" y="5"/>
                    </a:lnTo>
                    <a:lnTo>
                      <a:pt x="80" y="11"/>
                    </a:lnTo>
                    <a:lnTo>
                      <a:pt x="64" y="18"/>
                    </a:lnTo>
                    <a:lnTo>
                      <a:pt x="62" y="20"/>
                    </a:lnTo>
                    <a:lnTo>
                      <a:pt x="54" y="24"/>
                    </a:lnTo>
                    <a:lnTo>
                      <a:pt x="45" y="29"/>
                    </a:lnTo>
                    <a:lnTo>
                      <a:pt x="34" y="37"/>
                    </a:lnTo>
                    <a:lnTo>
                      <a:pt x="23" y="46"/>
                    </a:lnTo>
                    <a:lnTo>
                      <a:pt x="14" y="53"/>
                    </a:lnTo>
                    <a:lnTo>
                      <a:pt x="5" y="62"/>
                    </a:lnTo>
                    <a:lnTo>
                      <a:pt x="1" y="69"/>
                    </a:lnTo>
                    <a:lnTo>
                      <a:pt x="0" y="86"/>
                    </a:lnTo>
                    <a:lnTo>
                      <a:pt x="25" y="137"/>
                    </a:lnTo>
                    <a:lnTo>
                      <a:pt x="27" y="135"/>
                    </a:lnTo>
                    <a:lnTo>
                      <a:pt x="36" y="130"/>
                    </a:lnTo>
                    <a:lnTo>
                      <a:pt x="47" y="123"/>
                    </a:lnTo>
                    <a:lnTo>
                      <a:pt x="60" y="115"/>
                    </a:lnTo>
                    <a:lnTo>
                      <a:pt x="75" y="108"/>
                    </a:lnTo>
                    <a:lnTo>
                      <a:pt x="91" y="101"/>
                    </a:lnTo>
                    <a:lnTo>
                      <a:pt x="106" y="97"/>
                    </a:lnTo>
                    <a:lnTo>
                      <a:pt x="119" y="95"/>
                    </a:lnTo>
                    <a:lnTo>
                      <a:pt x="183" y="93"/>
                    </a:lnTo>
                    <a:lnTo>
                      <a:pt x="184" y="90"/>
                    </a:lnTo>
                    <a:lnTo>
                      <a:pt x="188" y="79"/>
                    </a:lnTo>
                    <a:lnTo>
                      <a:pt x="192" y="66"/>
                    </a:lnTo>
                    <a:lnTo>
                      <a:pt x="188" y="51"/>
                    </a:lnTo>
                    <a:lnTo>
                      <a:pt x="186" y="51"/>
                    </a:lnTo>
                    <a:lnTo>
                      <a:pt x="179" y="51"/>
                    </a:lnTo>
                    <a:lnTo>
                      <a:pt x="168" y="51"/>
                    </a:lnTo>
                    <a:lnTo>
                      <a:pt x="155" y="49"/>
                    </a:lnTo>
                    <a:lnTo>
                      <a:pt x="142" y="51"/>
                    </a:lnTo>
                    <a:lnTo>
                      <a:pt x="131" y="51"/>
                    </a:lnTo>
                    <a:lnTo>
                      <a:pt x="120" y="53"/>
                    </a:lnTo>
                    <a:lnTo>
                      <a:pt x="115" y="55"/>
                    </a:lnTo>
                    <a:lnTo>
                      <a:pt x="117" y="37"/>
                    </a:lnTo>
                    <a:lnTo>
                      <a:pt x="119" y="35"/>
                    </a:lnTo>
                    <a:lnTo>
                      <a:pt x="122" y="33"/>
                    </a:lnTo>
                    <a:lnTo>
                      <a:pt x="128" y="29"/>
                    </a:lnTo>
                    <a:lnTo>
                      <a:pt x="137" y="24"/>
                    </a:lnTo>
                    <a:lnTo>
                      <a:pt x="144" y="20"/>
                    </a:lnTo>
                    <a:lnTo>
                      <a:pt x="153" y="16"/>
                    </a:lnTo>
                    <a:lnTo>
                      <a:pt x="163" y="15"/>
                    </a:lnTo>
                    <a:lnTo>
                      <a:pt x="172" y="1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" name="Freeform 268"/>
              <p:cNvSpPr>
                <a:spLocks/>
              </p:cNvSpPr>
              <p:nvPr/>
            </p:nvSpPr>
            <p:spPr bwMode="auto">
              <a:xfrm>
                <a:off x="1661" y="1627"/>
                <a:ext cx="100" cy="169"/>
              </a:xfrm>
              <a:custGeom>
                <a:avLst/>
                <a:gdLst>
                  <a:gd name="T0" fmla="*/ 115 w 236"/>
                  <a:gd name="T1" fmla="*/ 38 h 417"/>
                  <a:gd name="T2" fmla="*/ 119 w 236"/>
                  <a:gd name="T3" fmla="*/ 36 h 417"/>
                  <a:gd name="T4" fmla="*/ 130 w 236"/>
                  <a:gd name="T5" fmla="*/ 29 h 417"/>
                  <a:gd name="T6" fmla="*/ 144 w 236"/>
                  <a:gd name="T7" fmla="*/ 22 h 417"/>
                  <a:gd name="T8" fmla="*/ 163 w 236"/>
                  <a:gd name="T9" fmla="*/ 13 h 417"/>
                  <a:gd name="T10" fmla="*/ 183 w 236"/>
                  <a:gd name="T11" fmla="*/ 5 h 417"/>
                  <a:gd name="T12" fmla="*/ 203 w 236"/>
                  <a:gd name="T13" fmla="*/ 0 h 417"/>
                  <a:gd name="T14" fmla="*/ 221 w 236"/>
                  <a:gd name="T15" fmla="*/ 0 h 417"/>
                  <a:gd name="T16" fmla="*/ 236 w 236"/>
                  <a:gd name="T17" fmla="*/ 5 h 417"/>
                  <a:gd name="T18" fmla="*/ 236 w 236"/>
                  <a:gd name="T19" fmla="*/ 13 h 417"/>
                  <a:gd name="T20" fmla="*/ 232 w 236"/>
                  <a:gd name="T21" fmla="*/ 33 h 417"/>
                  <a:gd name="T22" fmla="*/ 229 w 236"/>
                  <a:gd name="T23" fmla="*/ 64 h 417"/>
                  <a:gd name="T24" fmla="*/ 223 w 236"/>
                  <a:gd name="T25" fmla="*/ 100 h 417"/>
                  <a:gd name="T26" fmla="*/ 214 w 236"/>
                  <a:gd name="T27" fmla="*/ 142 h 417"/>
                  <a:gd name="T28" fmla="*/ 205 w 236"/>
                  <a:gd name="T29" fmla="*/ 183 h 417"/>
                  <a:gd name="T30" fmla="*/ 192 w 236"/>
                  <a:gd name="T31" fmla="*/ 221 h 417"/>
                  <a:gd name="T32" fmla="*/ 177 w 236"/>
                  <a:gd name="T33" fmla="*/ 252 h 417"/>
                  <a:gd name="T34" fmla="*/ 154 w 236"/>
                  <a:gd name="T35" fmla="*/ 256 h 417"/>
                  <a:gd name="T36" fmla="*/ 154 w 236"/>
                  <a:gd name="T37" fmla="*/ 263 h 417"/>
                  <a:gd name="T38" fmla="*/ 157 w 236"/>
                  <a:gd name="T39" fmla="*/ 271 h 417"/>
                  <a:gd name="T40" fmla="*/ 168 w 236"/>
                  <a:gd name="T41" fmla="*/ 289 h 417"/>
                  <a:gd name="T42" fmla="*/ 177 w 236"/>
                  <a:gd name="T43" fmla="*/ 311 h 417"/>
                  <a:gd name="T44" fmla="*/ 179 w 236"/>
                  <a:gd name="T45" fmla="*/ 333 h 417"/>
                  <a:gd name="T46" fmla="*/ 68 w 236"/>
                  <a:gd name="T47" fmla="*/ 333 h 417"/>
                  <a:gd name="T48" fmla="*/ 42 w 236"/>
                  <a:gd name="T49" fmla="*/ 417 h 417"/>
                  <a:gd name="T50" fmla="*/ 38 w 236"/>
                  <a:gd name="T51" fmla="*/ 412 h 417"/>
                  <a:gd name="T52" fmla="*/ 46 w 236"/>
                  <a:gd name="T53" fmla="*/ 318 h 417"/>
                  <a:gd name="T54" fmla="*/ 33 w 236"/>
                  <a:gd name="T55" fmla="*/ 309 h 417"/>
                  <a:gd name="T56" fmla="*/ 29 w 236"/>
                  <a:gd name="T57" fmla="*/ 320 h 417"/>
                  <a:gd name="T58" fmla="*/ 0 w 236"/>
                  <a:gd name="T59" fmla="*/ 320 h 417"/>
                  <a:gd name="T60" fmla="*/ 2 w 236"/>
                  <a:gd name="T61" fmla="*/ 315 h 417"/>
                  <a:gd name="T62" fmla="*/ 7 w 236"/>
                  <a:gd name="T63" fmla="*/ 302 h 417"/>
                  <a:gd name="T64" fmla="*/ 14 w 236"/>
                  <a:gd name="T65" fmla="*/ 289 h 417"/>
                  <a:gd name="T66" fmla="*/ 20 w 236"/>
                  <a:gd name="T67" fmla="*/ 280 h 417"/>
                  <a:gd name="T68" fmla="*/ 62 w 236"/>
                  <a:gd name="T69" fmla="*/ 256 h 417"/>
                  <a:gd name="T70" fmla="*/ 115 w 236"/>
                  <a:gd name="T71" fmla="*/ 3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" h="417">
                    <a:moveTo>
                      <a:pt x="115" y="38"/>
                    </a:moveTo>
                    <a:lnTo>
                      <a:pt x="119" y="36"/>
                    </a:lnTo>
                    <a:lnTo>
                      <a:pt x="130" y="29"/>
                    </a:lnTo>
                    <a:lnTo>
                      <a:pt x="144" y="22"/>
                    </a:lnTo>
                    <a:lnTo>
                      <a:pt x="163" y="13"/>
                    </a:lnTo>
                    <a:lnTo>
                      <a:pt x="183" y="5"/>
                    </a:lnTo>
                    <a:lnTo>
                      <a:pt x="203" y="0"/>
                    </a:lnTo>
                    <a:lnTo>
                      <a:pt x="221" y="0"/>
                    </a:lnTo>
                    <a:lnTo>
                      <a:pt x="236" y="5"/>
                    </a:lnTo>
                    <a:lnTo>
                      <a:pt x="236" y="13"/>
                    </a:lnTo>
                    <a:lnTo>
                      <a:pt x="232" y="33"/>
                    </a:lnTo>
                    <a:lnTo>
                      <a:pt x="229" y="64"/>
                    </a:lnTo>
                    <a:lnTo>
                      <a:pt x="223" y="100"/>
                    </a:lnTo>
                    <a:lnTo>
                      <a:pt x="214" y="142"/>
                    </a:lnTo>
                    <a:lnTo>
                      <a:pt x="205" y="183"/>
                    </a:lnTo>
                    <a:lnTo>
                      <a:pt x="192" y="221"/>
                    </a:lnTo>
                    <a:lnTo>
                      <a:pt x="177" y="252"/>
                    </a:lnTo>
                    <a:lnTo>
                      <a:pt x="154" y="256"/>
                    </a:lnTo>
                    <a:lnTo>
                      <a:pt x="154" y="263"/>
                    </a:lnTo>
                    <a:lnTo>
                      <a:pt x="157" y="271"/>
                    </a:lnTo>
                    <a:lnTo>
                      <a:pt x="168" y="289"/>
                    </a:lnTo>
                    <a:lnTo>
                      <a:pt x="177" y="311"/>
                    </a:lnTo>
                    <a:lnTo>
                      <a:pt x="179" y="333"/>
                    </a:lnTo>
                    <a:lnTo>
                      <a:pt x="68" y="333"/>
                    </a:lnTo>
                    <a:lnTo>
                      <a:pt x="42" y="417"/>
                    </a:lnTo>
                    <a:lnTo>
                      <a:pt x="38" y="412"/>
                    </a:lnTo>
                    <a:lnTo>
                      <a:pt x="46" y="318"/>
                    </a:lnTo>
                    <a:lnTo>
                      <a:pt x="33" y="309"/>
                    </a:lnTo>
                    <a:lnTo>
                      <a:pt x="29" y="320"/>
                    </a:lnTo>
                    <a:lnTo>
                      <a:pt x="0" y="320"/>
                    </a:lnTo>
                    <a:lnTo>
                      <a:pt x="2" y="315"/>
                    </a:lnTo>
                    <a:lnTo>
                      <a:pt x="7" y="302"/>
                    </a:lnTo>
                    <a:lnTo>
                      <a:pt x="14" y="289"/>
                    </a:lnTo>
                    <a:lnTo>
                      <a:pt x="20" y="280"/>
                    </a:lnTo>
                    <a:lnTo>
                      <a:pt x="62" y="256"/>
                    </a:lnTo>
                    <a:lnTo>
                      <a:pt x="115" y="3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9" name="Group 269"/>
            <p:cNvGrpSpPr>
              <a:grpSpLocks/>
            </p:cNvGrpSpPr>
            <p:nvPr/>
          </p:nvGrpSpPr>
          <p:grpSpPr bwMode="auto">
            <a:xfrm>
              <a:off x="3359894" y="5132536"/>
              <a:ext cx="1158875" cy="1054100"/>
              <a:chOff x="174" y="1886"/>
              <a:chExt cx="730" cy="664"/>
            </a:xfrm>
          </p:grpSpPr>
          <p:sp>
            <p:nvSpPr>
              <p:cNvPr id="260" name="Freeform 270"/>
              <p:cNvSpPr>
                <a:spLocks/>
              </p:cNvSpPr>
              <p:nvPr/>
            </p:nvSpPr>
            <p:spPr bwMode="auto">
              <a:xfrm>
                <a:off x="174" y="1905"/>
                <a:ext cx="723" cy="623"/>
              </a:xfrm>
              <a:custGeom>
                <a:avLst/>
                <a:gdLst>
                  <a:gd name="T0" fmla="*/ 83 w 1582"/>
                  <a:gd name="T1" fmla="*/ 1211 h 1308"/>
                  <a:gd name="T2" fmla="*/ 266 w 1582"/>
                  <a:gd name="T3" fmla="*/ 516 h 1308"/>
                  <a:gd name="T4" fmla="*/ 295 w 1582"/>
                  <a:gd name="T5" fmla="*/ 505 h 1308"/>
                  <a:gd name="T6" fmla="*/ 365 w 1582"/>
                  <a:gd name="T7" fmla="*/ 484 h 1308"/>
                  <a:gd name="T8" fmla="*/ 449 w 1582"/>
                  <a:gd name="T9" fmla="*/ 463 h 1308"/>
                  <a:gd name="T10" fmla="*/ 524 w 1582"/>
                  <a:gd name="T11" fmla="*/ 454 h 1308"/>
                  <a:gd name="T12" fmla="*/ 588 w 1582"/>
                  <a:gd name="T13" fmla="*/ 416 h 1308"/>
                  <a:gd name="T14" fmla="*/ 571 w 1582"/>
                  <a:gd name="T15" fmla="*/ 400 h 1308"/>
                  <a:gd name="T16" fmla="*/ 628 w 1582"/>
                  <a:gd name="T17" fmla="*/ 155 h 1308"/>
                  <a:gd name="T18" fmla="*/ 659 w 1582"/>
                  <a:gd name="T19" fmla="*/ 67 h 1308"/>
                  <a:gd name="T20" fmla="*/ 718 w 1582"/>
                  <a:gd name="T21" fmla="*/ 0 h 1308"/>
                  <a:gd name="T22" fmla="*/ 742 w 1582"/>
                  <a:gd name="T23" fmla="*/ 0 h 1308"/>
                  <a:gd name="T24" fmla="*/ 782 w 1582"/>
                  <a:gd name="T25" fmla="*/ 2 h 1308"/>
                  <a:gd name="T26" fmla="*/ 831 w 1582"/>
                  <a:gd name="T27" fmla="*/ 13 h 1308"/>
                  <a:gd name="T28" fmla="*/ 859 w 1582"/>
                  <a:gd name="T29" fmla="*/ 20 h 1308"/>
                  <a:gd name="T30" fmla="*/ 877 w 1582"/>
                  <a:gd name="T31" fmla="*/ 14 h 1308"/>
                  <a:gd name="T32" fmla="*/ 908 w 1582"/>
                  <a:gd name="T33" fmla="*/ 18 h 1308"/>
                  <a:gd name="T34" fmla="*/ 941 w 1582"/>
                  <a:gd name="T35" fmla="*/ 48 h 1308"/>
                  <a:gd name="T36" fmla="*/ 960 w 1582"/>
                  <a:gd name="T37" fmla="*/ 81 h 1308"/>
                  <a:gd name="T38" fmla="*/ 980 w 1582"/>
                  <a:gd name="T39" fmla="*/ 101 h 1308"/>
                  <a:gd name="T40" fmla="*/ 1002 w 1582"/>
                  <a:gd name="T41" fmla="*/ 138 h 1308"/>
                  <a:gd name="T42" fmla="*/ 1007 w 1582"/>
                  <a:gd name="T43" fmla="*/ 189 h 1308"/>
                  <a:gd name="T44" fmla="*/ 886 w 1582"/>
                  <a:gd name="T45" fmla="*/ 373 h 1308"/>
                  <a:gd name="T46" fmla="*/ 864 w 1582"/>
                  <a:gd name="T47" fmla="*/ 400 h 1308"/>
                  <a:gd name="T48" fmla="*/ 883 w 1582"/>
                  <a:gd name="T49" fmla="*/ 497 h 1308"/>
                  <a:gd name="T50" fmla="*/ 1060 w 1582"/>
                  <a:gd name="T51" fmla="*/ 634 h 1308"/>
                  <a:gd name="T52" fmla="*/ 1081 w 1582"/>
                  <a:gd name="T53" fmla="*/ 667 h 1308"/>
                  <a:gd name="T54" fmla="*/ 1126 w 1582"/>
                  <a:gd name="T55" fmla="*/ 740 h 1308"/>
                  <a:gd name="T56" fmla="*/ 1176 w 1582"/>
                  <a:gd name="T57" fmla="*/ 812 h 1308"/>
                  <a:gd name="T58" fmla="*/ 1207 w 1582"/>
                  <a:gd name="T59" fmla="*/ 845 h 1308"/>
                  <a:gd name="T60" fmla="*/ 1346 w 1582"/>
                  <a:gd name="T61" fmla="*/ 882 h 1308"/>
                  <a:gd name="T62" fmla="*/ 1419 w 1582"/>
                  <a:gd name="T63" fmla="*/ 748 h 1308"/>
                  <a:gd name="T64" fmla="*/ 1460 w 1582"/>
                  <a:gd name="T65" fmla="*/ 711 h 1308"/>
                  <a:gd name="T66" fmla="*/ 1478 w 1582"/>
                  <a:gd name="T67" fmla="*/ 745 h 1308"/>
                  <a:gd name="T68" fmla="*/ 1535 w 1582"/>
                  <a:gd name="T69" fmla="*/ 669 h 1308"/>
                  <a:gd name="T70" fmla="*/ 1582 w 1582"/>
                  <a:gd name="T71" fmla="*/ 740 h 1308"/>
                  <a:gd name="T72" fmla="*/ 1531 w 1582"/>
                  <a:gd name="T73" fmla="*/ 891 h 1308"/>
                  <a:gd name="T74" fmla="*/ 1315 w 1582"/>
                  <a:gd name="T75" fmla="*/ 1139 h 1308"/>
                  <a:gd name="T76" fmla="*/ 1254 w 1582"/>
                  <a:gd name="T77" fmla="*/ 1169 h 1308"/>
                  <a:gd name="T78" fmla="*/ 1163 w 1582"/>
                  <a:gd name="T79" fmla="*/ 1165 h 1308"/>
                  <a:gd name="T80" fmla="*/ 1156 w 1582"/>
                  <a:gd name="T81" fmla="*/ 1169 h 1308"/>
                  <a:gd name="T82" fmla="*/ 1137 w 1582"/>
                  <a:gd name="T83" fmla="*/ 1172 h 1308"/>
                  <a:gd name="T84" fmla="*/ 1112 w 1582"/>
                  <a:gd name="T85" fmla="*/ 1174 h 1308"/>
                  <a:gd name="T86" fmla="*/ 1082 w 1582"/>
                  <a:gd name="T87" fmla="*/ 1165 h 1308"/>
                  <a:gd name="T88" fmla="*/ 1059 w 1582"/>
                  <a:gd name="T89" fmla="*/ 1111 h 1308"/>
                  <a:gd name="T90" fmla="*/ 1018 w 1582"/>
                  <a:gd name="T91" fmla="*/ 1070 h 1308"/>
                  <a:gd name="T92" fmla="*/ 960 w 1582"/>
                  <a:gd name="T93" fmla="*/ 1012 h 1308"/>
                  <a:gd name="T94" fmla="*/ 916 w 1582"/>
                  <a:gd name="T95" fmla="*/ 961 h 1308"/>
                  <a:gd name="T96" fmla="*/ 903 w 1582"/>
                  <a:gd name="T97" fmla="*/ 956 h 1308"/>
                  <a:gd name="T98" fmla="*/ 888 w 1582"/>
                  <a:gd name="T99" fmla="*/ 1028 h 1308"/>
                  <a:gd name="T100" fmla="*/ 868 w 1582"/>
                  <a:gd name="T101" fmla="*/ 1127 h 1308"/>
                  <a:gd name="T102" fmla="*/ 852 w 1582"/>
                  <a:gd name="T103" fmla="*/ 1206 h 1308"/>
                  <a:gd name="T104" fmla="*/ 846 w 1582"/>
                  <a:gd name="T105" fmla="*/ 1308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2" h="1308">
                    <a:moveTo>
                      <a:pt x="77" y="1308"/>
                    </a:moveTo>
                    <a:lnTo>
                      <a:pt x="83" y="1211"/>
                    </a:lnTo>
                    <a:lnTo>
                      <a:pt x="0" y="963"/>
                    </a:lnTo>
                    <a:lnTo>
                      <a:pt x="266" y="516"/>
                    </a:lnTo>
                    <a:lnTo>
                      <a:pt x="273" y="512"/>
                    </a:lnTo>
                    <a:lnTo>
                      <a:pt x="295" y="505"/>
                    </a:lnTo>
                    <a:lnTo>
                      <a:pt x="326" y="497"/>
                    </a:lnTo>
                    <a:lnTo>
                      <a:pt x="365" y="484"/>
                    </a:lnTo>
                    <a:lnTo>
                      <a:pt x="407" y="474"/>
                    </a:lnTo>
                    <a:lnTo>
                      <a:pt x="449" y="463"/>
                    </a:lnTo>
                    <a:lnTo>
                      <a:pt x="489" y="456"/>
                    </a:lnTo>
                    <a:lnTo>
                      <a:pt x="524" y="454"/>
                    </a:lnTo>
                    <a:lnTo>
                      <a:pt x="575" y="424"/>
                    </a:lnTo>
                    <a:lnTo>
                      <a:pt x="588" y="416"/>
                    </a:lnTo>
                    <a:lnTo>
                      <a:pt x="588" y="400"/>
                    </a:lnTo>
                    <a:lnTo>
                      <a:pt x="571" y="400"/>
                    </a:lnTo>
                    <a:lnTo>
                      <a:pt x="566" y="352"/>
                    </a:lnTo>
                    <a:lnTo>
                      <a:pt x="628" y="155"/>
                    </a:lnTo>
                    <a:lnTo>
                      <a:pt x="650" y="138"/>
                    </a:lnTo>
                    <a:lnTo>
                      <a:pt x="659" y="67"/>
                    </a:lnTo>
                    <a:lnTo>
                      <a:pt x="714" y="0"/>
                    </a:lnTo>
                    <a:lnTo>
                      <a:pt x="718" y="0"/>
                    </a:lnTo>
                    <a:lnTo>
                      <a:pt x="727" y="0"/>
                    </a:lnTo>
                    <a:lnTo>
                      <a:pt x="742" y="0"/>
                    </a:lnTo>
                    <a:lnTo>
                      <a:pt x="760" y="0"/>
                    </a:lnTo>
                    <a:lnTo>
                      <a:pt x="782" y="2"/>
                    </a:lnTo>
                    <a:lnTo>
                      <a:pt x="806" y="6"/>
                    </a:lnTo>
                    <a:lnTo>
                      <a:pt x="831" y="13"/>
                    </a:lnTo>
                    <a:lnTo>
                      <a:pt x="855" y="21"/>
                    </a:lnTo>
                    <a:lnTo>
                      <a:pt x="859" y="20"/>
                    </a:lnTo>
                    <a:lnTo>
                      <a:pt x="866" y="16"/>
                    </a:lnTo>
                    <a:lnTo>
                      <a:pt x="877" y="14"/>
                    </a:lnTo>
                    <a:lnTo>
                      <a:pt x="892" y="13"/>
                    </a:lnTo>
                    <a:lnTo>
                      <a:pt x="908" y="18"/>
                    </a:lnTo>
                    <a:lnTo>
                      <a:pt x="925" y="28"/>
                    </a:lnTo>
                    <a:lnTo>
                      <a:pt x="941" y="48"/>
                    </a:lnTo>
                    <a:lnTo>
                      <a:pt x="956" y="78"/>
                    </a:lnTo>
                    <a:lnTo>
                      <a:pt x="960" y="81"/>
                    </a:lnTo>
                    <a:lnTo>
                      <a:pt x="967" y="88"/>
                    </a:lnTo>
                    <a:lnTo>
                      <a:pt x="980" y="101"/>
                    </a:lnTo>
                    <a:lnTo>
                      <a:pt x="991" y="118"/>
                    </a:lnTo>
                    <a:lnTo>
                      <a:pt x="1002" y="138"/>
                    </a:lnTo>
                    <a:lnTo>
                      <a:pt x="1007" y="162"/>
                    </a:lnTo>
                    <a:lnTo>
                      <a:pt x="1007" y="189"/>
                    </a:lnTo>
                    <a:lnTo>
                      <a:pt x="1000" y="219"/>
                    </a:lnTo>
                    <a:lnTo>
                      <a:pt x="886" y="373"/>
                    </a:lnTo>
                    <a:lnTo>
                      <a:pt x="874" y="379"/>
                    </a:lnTo>
                    <a:lnTo>
                      <a:pt x="864" y="400"/>
                    </a:lnTo>
                    <a:lnTo>
                      <a:pt x="870" y="412"/>
                    </a:lnTo>
                    <a:lnTo>
                      <a:pt x="883" y="497"/>
                    </a:lnTo>
                    <a:lnTo>
                      <a:pt x="1048" y="539"/>
                    </a:lnTo>
                    <a:lnTo>
                      <a:pt x="1060" y="634"/>
                    </a:lnTo>
                    <a:lnTo>
                      <a:pt x="1066" y="643"/>
                    </a:lnTo>
                    <a:lnTo>
                      <a:pt x="1081" y="667"/>
                    </a:lnTo>
                    <a:lnTo>
                      <a:pt x="1102" y="701"/>
                    </a:lnTo>
                    <a:lnTo>
                      <a:pt x="1126" y="740"/>
                    </a:lnTo>
                    <a:lnTo>
                      <a:pt x="1152" y="778"/>
                    </a:lnTo>
                    <a:lnTo>
                      <a:pt x="1176" y="812"/>
                    </a:lnTo>
                    <a:lnTo>
                      <a:pt x="1196" y="836"/>
                    </a:lnTo>
                    <a:lnTo>
                      <a:pt x="1207" y="845"/>
                    </a:lnTo>
                    <a:lnTo>
                      <a:pt x="1298" y="842"/>
                    </a:lnTo>
                    <a:lnTo>
                      <a:pt x="1346" y="882"/>
                    </a:lnTo>
                    <a:lnTo>
                      <a:pt x="1416" y="808"/>
                    </a:lnTo>
                    <a:lnTo>
                      <a:pt x="1419" y="748"/>
                    </a:lnTo>
                    <a:lnTo>
                      <a:pt x="1441" y="711"/>
                    </a:lnTo>
                    <a:lnTo>
                      <a:pt x="1460" y="711"/>
                    </a:lnTo>
                    <a:lnTo>
                      <a:pt x="1465" y="731"/>
                    </a:lnTo>
                    <a:lnTo>
                      <a:pt x="1478" y="745"/>
                    </a:lnTo>
                    <a:lnTo>
                      <a:pt x="1513" y="673"/>
                    </a:lnTo>
                    <a:lnTo>
                      <a:pt x="1535" y="669"/>
                    </a:lnTo>
                    <a:lnTo>
                      <a:pt x="1557" y="690"/>
                    </a:lnTo>
                    <a:lnTo>
                      <a:pt x="1582" y="740"/>
                    </a:lnTo>
                    <a:lnTo>
                      <a:pt x="1582" y="794"/>
                    </a:lnTo>
                    <a:lnTo>
                      <a:pt x="1531" y="891"/>
                    </a:lnTo>
                    <a:lnTo>
                      <a:pt x="1359" y="1063"/>
                    </a:lnTo>
                    <a:lnTo>
                      <a:pt x="1315" y="1139"/>
                    </a:lnTo>
                    <a:lnTo>
                      <a:pt x="1271" y="1139"/>
                    </a:lnTo>
                    <a:lnTo>
                      <a:pt x="1254" y="1169"/>
                    </a:lnTo>
                    <a:lnTo>
                      <a:pt x="1192" y="1153"/>
                    </a:lnTo>
                    <a:lnTo>
                      <a:pt x="1163" y="1165"/>
                    </a:lnTo>
                    <a:lnTo>
                      <a:pt x="1161" y="1165"/>
                    </a:lnTo>
                    <a:lnTo>
                      <a:pt x="1156" y="1169"/>
                    </a:lnTo>
                    <a:lnTo>
                      <a:pt x="1148" y="1171"/>
                    </a:lnTo>
                    <a:lnTo>
                      <a:pt x="1137" y="1172"/>
                    </a:lnTo>
                    <a:lnTo>
                      <a:pt x="1126" y="1174"/>
                    </a:lnTo>
                    <a:lnTo>
                      <a:pt x="1112" y="1174"/>
                    </a:lnTo>
                    <a:lnTo>
                      <a:pt x="1097" y="1171"/>
                    </a:lnTo>
                    <a:lnTo>
                      <a:pt x="1082" y="1165"/>
                    </a:lnTo>
                    <a:lnTo>
                      <a:pt x="1066" y="1118"/>
                    </a:lnTo>
                    <a:lnTo>
                      <a:pt x="1059" y="1111"/>
                    </a:lnTo>
                    <a:lnTo>
                      <a:pt x="1042" y="1095"/>
                    </a:lnTo>
                    <a:lnTo>
                      <a:pt x="1018" y="1070"/>
                    </a:lnTo>
                    <a:lnTo>
                      <a:pt x="989" y="1042"/>
                    </a:lnTo>
                    <a:lnTo>
                      <a:pt x="960" y="1012"/>
                    </a:lnTo>
                    <a:lnTo>
                      <a:pt x="934" y="984"/>
                    </a:lnTo>
                    <a:lnTo>
                      <a:pt x="916" y="961"/>
                    </a:lnTo>
                    <a:lnTo>
                      <a:pt x="905" y="945"/>
                    </a:lnTo>
                    <a:lnTo>
                      <a:pt x="903" y="956"/>
                    </a:lnTo>
                    <a:lnTo>
                      <a:pt x="896" y="986"/>
                    </a:lnTo>
                    <a:lnTo>
                      <a:pt x="888" y="1028"/>
                    </a:lnTo>
                    <a:lnTo>
                      <a:pt x="877" y="1076"/>
                    </a:lnTo>
                    <a:lnTo>
                      <a:pt x="868" y="1127"/>
                    </a:lnTo>
                    <a:lnTo>
                      <a:pt x="859" y="1171"/>
                    </a:lnTo>
                    <a:lnTo>
                      <a:pt x="852" y="1206"/>
                    </a:lnTo>
                    <a:lnTo>
                      <a:pt x="848" y="1224"/>
                    </a:lnTo>
                    <a:lnTo>
                      <a:pt x="846" y="1308"/>
                    </a:lnTo>
                    <a:lnTo>
                      <a:pt x="77" y="130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" name="Freeform 271"/>
              <p:cNvSpPr>
                <a:spLocks/>
              </p:cNvSpPr>
              <p:nvPr/>
            </p:nvSpPr>
            <p:spPr bwMode="auto">
              <a:xfrm>
                <a:off x="473" y="2068"/>
                <a:ext cx="93" cy="29"/>
              </a:xfrm>
              <a:custGeom>
                <a:avLst/>
                <a:gdLst>
                  <a:gd name="T0" fmla="*/ 35 w 196"/>
                  <a:gd name="T1" fmla="*/ 10 h 61"/>
                  <a:gd name="T2" fmla="*/ 0 w 196"/>
                  <a:gd name="T3" fmla="*/ 51 h 61"/>
                  <a:gd name="T4" fmla="*/ 5 w 196"/>
                  <a:gd name="T5" fmla="*/ 51 h 61"/>
                  <a:gd name="T6" fmla="*/ 22 w 196"/>
                  <a:gd name="T7" fmla="*/ 51 h 61"/>
                  <a:gd name="T8" fmla="*/ 46 w 196"/>
                  <a:gd name="T9" fmla="*/ 51 h 61"/>
                  <a:gd name="T10" fmla="*/ 75 w 196"/>
                  <a:gd name="T11" fmla="*/ 51 h 61"/>
                  <a:gd name="T12" fmla="*/ 104 w 196"/>
                  <a:gd name="T13" fmla="*/ 53 h 61"/>
                  <a:gd name="T14" fmla="*/ 135 w 196"/>
                  <a:gd name="T15" fmla="*/ 54 h 61"/>
                  <a:gd name="T16" fmla="*/ 163 w 196"/>
                  <a:gd name="T17" fmla="*/ 56 h 61"/>
                  <a:gd name="T18" fmla="*/ 183 w 196"/>
                  <a:gd name="T19" fmla="*/ 61 h 61"/>
                  <a:gd name="T20" fmla="*/ 196 w 196"/>
                  <a:gd name="T21" fmla="*/ 28 h 61"/>
                  <a:gd name="T22" fmla="*/ 192 w 196"/>
                  <a:gd name="T23" fmla="*/ 26 h 61"/>
                  <a:gd name="T24" fmla="*/ 181 w 196"/>
                  <a:gd name="T25" fmla="*/ 24 h 61"/>
                  <a:gd name="T26" fmla="*/ 166 w 196"/>
                  <a:gd name="T27" fmla="*/ 19 h 61"/>
                  <a:gd name="T28" fmla="*/ 148 w 196"/>
                  <a:gd name="T29" fmla="*/ 14 h 61"/>
                  <a:gd name="T30" fmla="*/ 128 w 196"/>
                  <a:gd name="T31" fmla="*/ 10 h 61"/>
                  <a:gd name="T32" fmla="*/ 106 w 196"/>
                  <a:gd name="T33" fmla="*/ 5 h 61"/>
                  <a:gd name="T34" fmla="*/ 88 w 196"/>
                  <a:gd name="T35" fmla="*/ 2 h 61"/>
                  <a:gd name="T36" fmla="*/ 73 w 196"/>
                  <a:gd name="T37" fmla="*/ 0 h 61"/>
                  <a:gd name="T38" fmla="*/ 35 w 196"/>
                  <a:gd name="T39" fmla="*/ 1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6" h="61">
                    <a:moveTo>
                      <a:pt x="35" y="10"/>
                    </a:moveTo>
                    <a:lnTo>
                      <a:pt x="0" y="51"/>
                    </a:lnTo>
                    <a:lnTo>
                      <a:pt x="5" y="51"/>
                    </a:lnTo>
                    <a:lnTo>
                      <a:pt x="22" y="51"/>
                    </a:lnTo>
                    <a:lnTo>
                      <a:pt x="46" y="51"/>
                    </a:lnTo>
                    <a:lnTo>
                      <a:pt x="75" y="51"/>
                    </a:lnTo>
                    <a:lnTo>
                      <a:pt x="104" y="53"/>
                    </a:lnTo>
                    <a:lnTo>
                      <a:pt x="135" y="54"/>
                    </a:lnTo>
                    <a:lnTo>
                      <a:pt x="163" y="56"/>
                    </a:lnTo>
                    <a:lnTo>
                      <a:pt x="183" y="61"/>
                    </a:lnTo>
                    <a:lnTo>
                      <a:pt x="196" y="28"/>
                    </a:lnTo>
                    <a:lnTo>
                      <a:pt x="192" y="26"/>
                    </a:lnTo>
                    <a:lnTo>
                      <a:pt x="181" y="24"/>
                    </a:lnTo>
                    <a:lnTo>
                      <a:pt x="166" y="19"/>
                    </a:lnTo>
                    <a:lnTo>
                      <a:pt x="148" y="14"/>
                    </a:lnTo>
                    <a:lnTo>
                      <a:pt x="128" y="10"/>
                    </a:lnTo>
                    <a:lnTo>
                      <a:pt x="106" y="5"/>
                    </a:lnTo>
                    <a:lnTo>
                      <a:pt x="88" y="2"/>
                    </a:lnTo>
                    <a:lnTo>
                      <a:pt x="73" y="0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Freeform 272"/>
              <p:cNvSpPr>
                <a:spLocks/>
              </p:cNvSpPr>
              <p:nvPr/>
            </p:nvSpPr>
            <p:spPr bwMode="auto">
              <a:xfrm>
                <a:off x="419" y="2100"/>
                <a:ext cx="141" cy="34"/>
              </a:xfrm>
              <a:custGeom>
                <a:avLst/>
                <a:gdLst>
                  <a:gd name="T0" fmla="*/ 59 w 297"/>
                  <a:gd name="T1" fmla="*/ 7 h 73"/>
                  <a:gd name="T2" fmla="*/ 0 w 297"/>
                  <a:gd name="T3" fmla="*/ 50 h 73"/>
                  <a:gd name="T4" fmla="*/ 4 w 297"/>
                  <a:gd name="T5" fmla="*/ 50 h 73"/>
                  <a:gd name="T6" fmla="*/ 11 w 297"/>
                  <a:gd name="T7" fmla="*/ 50 h 73"/>
                  <a:gd name="T8" fmla="*/ 24 w 297"/>
                  <a:gd name="T9" fmla="*/ 51 h 73"/>
                  <a:gd name="T10" fmla="*/ 39 w 297"/>
                  <a:gd name="T11" fmla="*/ 53 h 73"/>
                  <a:gd name="T12" fmla="*/ 59 w 297"/>
                  <a:gd name="T13" fmla="*/ 53 h 73"/>
                  <a:gd name="T14" fmla="*/ 81 w 297"/>
                  <a:gd name="T15" fmla="*/ 55 h 73"/>
                  <a:gd name="T16" fmla="*/ 105 w 297"/>
                  <a:gd name="T17" fmla="*/ 57 h 73"/>
                  <a:gd name="T18" fmla="*/ 130 w 297"/>
                  <a:gd name="T19" fmla="*/ 58 h 73"/>
                  <a:gd name="T20" fmla="*/ 154 w 297"/>
                  <a:gd name="T21" fmla="*/ 60 h 73"/>
                  <a:gd name="T22" fmla="*/ 180 w 297"/>
                  <a:gd name="T23" fmla="*/ 64 h 73"/>
                  <a:gd name="T24" fmla="*/ 206 w 297"/>
                  <a:gd name="T25" fmla="*/ 66 h 73"/>
                  <a:gd name="T26" fmla="*/ 229 w 297"/>
                  <a:gd name="T27" fmla="*/ 67 h 73"/>
                  <a:gd name="T28" fmla="*/ 251 w 297"/>
                  <a:gd name="T29" fmla="*/ 69 h 73"/>
                  <a:gd name="T30" fmla="*/ 270 w 297"/>
                  <a:gd name="T31" fmla="*/ 71 h 73"/>
                  <a:gd name="T32" fmla="*/ 286 w 297"/>
                  <a:gd name="T33" fmla="*/ 71 h 73"/>
                  <a:gd name="T34" fmla="*/ 297 w 297"/>
                  <a:gd name="T35" fmla="*/ 73 h 73"/>
                  <a:gd name="T36" fmla="*/ 297 w 297"/>
                  <a:gd name="T37" fmla="*/ 16 h 73"/>
                  <a:gd name="T38" fmla="*/ 292 w 297"/>
                  <a:gd name="T39" fmla="*/ 14 h 73"/>
                  <a:gd name="T40" fmla="*/ 279 w 297"/>
                  <a:gd name="T41" fmla="*/ 13 h 73"/>
                  <a:gd name="T42" fmla="*/ 255 w 297"/>
                  <a:gd name="T43" fmla="*/ 7 h 73"/>
                  <a:gd name="T44" fmla="*/ 226 w 297"/>
                  <a:gd name="T45" fmla="*/ 4 h 73"/>
                  <a:gd name="T46" fmla="*/ 191 w 297"/>
                  <a:gd name="T47" fmla="*/ 0 h 73"/>
                  <a:gd name="T48" fmla="*/ 151 w 297"/>
                  <a:gd name="T49" fmla="*/ 0 h 73"/>
                  <a:gd name="T50" fmla="*/ 107 w 297"/>
                  <a:gd name="T51" fmla="*/ 2 h 73"/>
                  <a:gd name="T52" fmla="*/ 59 w 297"/>
                  <a:gd name="T53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73">
                    <a:moveTo>
                      <a:pt x="59" y="7"/>
                    </a:moveTo>
                    <a:lnTo>
                      <a:pt x="0" y="50"/>
                    </a:lnTo>
                    <a:lnTo>
                      <a:pt x="4" y="50"/>
                    </a:lnTo>
                    <a:lnTo>
                      <a:pt x="11" y="50"/>
                    </a:lnTo>
                    <a:lnTo>
                      <a:pt x="24" y="51"/>
                    </a:lnTo>
                    <a:lnTo>
                      <a:pt x="39" y="53"/>
                    </a:lnTo>
                    <a:lnTo>
                      <a:pt x="59" y="53"/>
                    </a:lnTo>
                    <a:lnTo>
                      <a:pt x="81" y="55"/>
                    </a:lnTo>
                    <a:lnTo>
                      <a:pt x="105" y="57"/>
                    </a:lnTo>
                    <a:lnTo>
                      <a:pt x="130" y="58"/>
                    </a:lnTo>
                    <a:lnTo>
                      <a:pt x="154" y="60"/>
                    </a:lnTo>
                    <a:lnTo>
                      <a:pt x="180" y="64"/>
                    </a:lnTo>
                    <a:lnTo>
                      <a:pt x="206" y="66"/>
                    </a:lnTo>
                    <a:lnTo>
                      <a:pt x="229" y="67"/>
                    </a:lnTo>
                    <a:lnTo>
                      <a:pt x="251" y="69"/>
                    </a:lnTo>
                    <a:lnTo>
                      <a:pt x="270" y="71"/>
                    </a:lnTo>
                    <a:lnTo>
                      <a:pt x="286" y="71"/>
                    </a:lnTo>
                    <a:lnTo>
                      <a:pt x="297" y="73"/>
                    </a:lnTo>
                    <a:lnTo>
                      <a:pt x="297" y="16"/>
                    </a:lnTo>
                    <a:lnTo>
                      <a:pt x="292" y="14"/>
                    </a:lnTo>
                    <a:lnTo>
                      <a:pt x="279" y="13"/>
                    </a:lnTo>
                    <a:lnTo>
                      <a:pt x="255" y="7"/>
                    </a:lnTo>
                    <a:lnTo>
                      <a:pt x="226" y="4"/>
                    </a:lnTo>
                    <a:lnTo>
                      <a:pt x="191" y="0"/>
                    </a:lnTo>
                    <a:lnTo>
                      <a:pt x="151" y="0"/>
                    </a:lnTo>
                    <a:lnTo>
                      <a:pt x="107" y="2"/>
                    </a:lnTo>
                    <a:lnTo>
                      <a:pt x="59" y="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" name="Freeform 273"/>
              <p:cNvSpPr>
                <a:spLocks/>
              </p:cNvSpPr>
              <p:nvPr/>
            </p:nvSpPr>
            <p:spPr bwMode="auto">
              <a:xfrm>
                <a:off x="182" y="2131"/>
                <a:ext cx="442" cy="397"/>
              </a:xfrm>
              <a:custGeom>
                <a:avLst/>
                <a:gdLst>
                  <a:gd name="T0" fmla="*/ 929 w 931"/>
                  <a:gd name="T1" fmla="*/ 74 h 834"/>
                  <a:gd name="T2" fmla="*/ 916 w 931"/>
                  <a:gd name="T3" fmla="*/ 68 h 834"/>
                  <a:gd name="T4" fmla="*/ 889 w 931"/>
                  <a:gd name="T5" fmla="*/ 61 h 834"/>
                  <a:gd name="T6" fmla="*/ 848 w 931"/>
                  <a:gd name="T7" fmla="*/ 53 h 834"/>
                  <a:gd name="T8" fmla="*/ 793 w 931"/>
                  <a:gd name="T9" fmla="*/ 42 h 834"/>
                  <a:gd name="T10" fmla="*/ 724 w 931"/>
                  <a:gd name="T11" fmla="*/ 30 h 834"/>
                  <a:gd name="T12" fmla="*/ 639 w 931"/>
                  <a:gd name="T13" fmla="*/ 17 h 834"/>
                  <a:gd name="T14" fmla="*/ 541 w 931"/>
                  <a:gd name="T15" fmla="*/ 5 h 834"/>
                  <a:gd name="T16" fmla="*/ 433 w 931"/>
                  <a:gd name="T17" fmla="*/ 2 h 834"/>
                  <a:gd name="T18" fmla="*/ 411 w 931"/>
                  <a:gd name="T19" fmla="*/ 7 h 834"/>
                  <a:gd name="T20" fmla="*/ 357 w 931"/>
                  <a:gd name="T21" fmla="*/ 17 h 834"/>
                  <a:gd name="T22" fmla="*/ 292 w 931"/>
                  <a:gd name="T23" fmla="*/ 35 h 834"/>
                  <a:gd name="T24" fmla="*/ 227 w 931"/>
                  <a:gd name="T25" fmla="*/ 56 h 834"/>
                  <a:gd name="T26" fmla="*/ 0 w 931"/>
                  <a:gd name="T27" fmla="*/ 496 h 834"/>
                  <a:gd name="T28" fmla="*/ 4 w 931"/>
                  <a:gd name="T29" fmla="*/ 498 h 834"/>
                  <a:gd name="T30" fmla="*/ 17 w 931"/>
                  <a:gd name="T31" fmla="*/ 501 h 834"/>
                  <a:gd name="T32" fmla="*/ 37 w 931"/>
                  <a:gd name="T33" fmla="*/ 501 h 834"/>
                  <a:gd name="T34" fmla="*/ 64 w 931"/>
                  <a:gd name="T35" fmla="*/ 496 h 834"/>
                  <a:gd name="T36" fmla="*/ 141 w 931"/>
                  <a:gd name="T37" fmla="*/ 295 h 834"/>
                  <a:gd name="T38" fmla="*/ 163 w 931"/>
                  <a:gd name="T39" fmla="*/ 283 h 834"/>
                  <a:gd name="T40" fmla="*/ 152 w 931"/>
                  <a:gd name="T41" fmla="*/ 345 h 834"/>
                  <a:gd name="T42" fmla="*/ 132 w 931"/>
                  <a:gd name="T43" fmla="*/ 399 h 834"/>
                  <a:gd name="T44" fmla="*/ 99 w 931"/>
                  <a:gd name="T45" fmla="*/ 519 h 834"/>
                  <a:gd name="T46" fmla="*/ 63 w 931"/>
                  <a:gd name="T47" fmla="*/ 709 h 834"/>
                  <a:gd name="T48" fmla="*/ 566 w 931"/>
                  <a:gd name="T49" fmla="*/ 834 h 834"/>
                  <a:gd name="T50" fmla="*/ 579 w 931"/>
                  <a:gd name="T51" fmla="*/ 797 h 834"/>
                  <a:gd name="T52" fmla="*/ 605 w 931"/>
                  <a:gd name="T53" fmla="*/ 706 h 834"/>
                  <a:gd name="T54" fmla="*/ 632 w 931"/>
                  <a:gd name="T55" fmla="*/ 596 h 834"/>
                  <a:gd name="T56" fmla="*/ 647 w 931"/>
                  <a:gd name="T57" fmla="*/ 505 h 834"/>
                  <a:gd name="T58" fmla="*/ 691 w 931"/>
                  <a:gd name="T59" fmla="*/ 419 h 834"/>
                  <a:gd name="T60" fmla="*/ 683 w 931"/>
                  <a:gd name="T61" fmla="*/ 468 h 834"/>
                  <a:gd name="T62" fmla="*/ 682 w 931"/>
                  <a:gd name="T63" fmla="*/ 542 h 834"/>
                  <a:gd name="T64" fmla="*/ 709 w 931"/>
                  <a:gd name="T65" fmla="*/ 544 h 834"/>
                  <a:gd name="T66" fmla="*/ 779 w 931"/>
                  <a:gd name="T67" fmla="*/ 376 h 834"/>
                  <a:gd name="T68" fmla="*/ 784 w 931"/>
                  <a:gd name="T69" fmla="*/ 299 h 834"/>
                  <a:gd name="T70" fmla="*/ 777 w 931"/>
                  <a:gd name="T71" fmla="*/ 206 h 834"/>
                  <a:gd name="T72" fmla="*/ 784 w 931"/>
                  <a:gd name="T73" fmla="*/ 195 h 834"/>
                  <a:gd name="T74" fmla="*/ 802 w 931"/>
                  <a:gd name="T75" fmla="*/ 172 h 834"/>
                  <a:gd name="T76" fmla="*/ 830 w 931"/>
                  <a:gd name="T77" fmla="*/ 146 h 834"/>
                  <a:gd name="T78" fmla="*/ 861 w 931"/>
                  <a:gd name="T79" fmla="*/ 128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1" h="834">
                    <a:moveTo>
                      <a:pt x="931" y="74"/>
                    </a:moveTo>
                    <a:lnTo>
                      <a:pt x="929" y="74"/>
                    </a:lnTo>
                    <a:lnTo>
                      <a:pt x="923" y="72"/>
                    </a:lnTo>
                    <a:lnTo>
                      <a:pt x="916" y="68"/>
                    </a:lnTo>
                    <a:lnTo>
                      <a:pt x="905" y="67"/>
                    </a:lnTo>
                    <a:lnTo>
                      <a:pt x="889" y="61"/>
                    </a:lnTo>
                    <a:lnTo>
                      <a:pt x="870" y="58"/>
                    </a:lnTo>
                    <a:lnTo>
                      <a:pt x="848" y="53"/>
                    </a:lnTo>
                    <a:lnTo>
                      <a:pt x="823" y="47"/>
                    </a:lnTo>
                    <a:lnTo>
                      <a:pt x="793" y="42"/>
                    </a:lnTo>
                    <a:lnTo>
                      <a:pt x="760" y="35"/>
                    </a:lnTo>
                    <a:lnTo>
                      <a:pt x="724" y="30"/>
                    </a:lnTo>
                    <a:lnTo>
                      <a:pt x="683" y="23"/>
                    </a:lnTo>
                    <a:lnTo>
                      <a:pt x="639" y="17"/>
                    </a:lnTo>
                    <a:lnTo>
                      <a:pt x="592" y="10"/>
                    </a:lnTo>
                    <a:lnTo>
                      <a:pt x="541" y="5"/>
                    </a:lnTo>
                    <a:lnTo>
                      <a:pt x="486" y="0"/>
                    </a:lnTo>
                    <a:lnTo>
                      <a:pt x="433" y="2"/>
                    </a:lnTo>
                    <a:lnTo>
                      <a:pt x="427" y="3"/>
                    </a:lnTo>
                    <a:lnTo>
                      <a:pt x="411" y="7"/>
                    </a:lnTo>
                    <a:lnTo>
                      <a:pt x="387" y="12"/>
                    </a:lnTo>
                    <a:lnTo>
                      <a:pt x="357" y="17"/>
                    </a:lnTo>
                    <a:lnTo>
                      <a:pt x="324" y="26"/>
                    </a:lnTo>
                    <a:lnTo>
                      <a:pt x="292" y="35"/>
                    </a:lnTo>
                    <a:lnTo>
                      <a:pt x="259" y="46"/>
                    </a:lnTo>
                    <a:lnTo>
                      <a:pt x="227" y="56"/>
                    </a:lnTo>
                    <a:lnTo>
                      <a:pt x="8" y="449"/>
                    </a:lnTo>
                    <a:lnTo>
                      <a:pt x="0" y="496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10" y="500"/>
                    </a:lnTo>
                    <a:lnTo>
                      <a:pt x="17" y="501"/>
                    </a:lnTo>
                    <a:lnTo>
                      <a:pt x="26" y="503"/>
                    </a:lnTo>
                    <a:lnTo>
                      <a:pt x="37" y="501"/>
                    </a:lnTo>
                    <a:lnTo>
                      <a:pt x="50" y="500"/>
                    </a:lnTo>
                    <a:lnTo>
                      <a:pt x="64" y="496"/>
                    </a:lnTo>
                    <a:lnTo>
                      <a:pt x="127" y="299"/>
                    </a:lnTo>
                    <a:lnTo>
                      <a:pt x="141" y="295"/>
                    </a:lnTo>
                    <a:lnTo>
                      <a:pt x="147" y="276"/>
                    </a:lnTo>
                    <a:lnTo>
                      <a:pt x="163" y="283"/>
                    </a:lnTo>
                    <a:lnTo>
                      <a:pt x="156" y="338"/>
                    </a:lnTo>
                    <a:lnTo>
                      <a:pt x="152" y="345"/>
                    </a:lnTo>
                    <a:lnTo>
                      <a:pt x="145" y="364"/>
                    </a:lnTo>
                    <a:lnTo>
                      <a:pt x="132" y="399"/>
                    </a:lnTo>
                    <a:lnTo>
                      <a:pt x="118" y="450"/>
                    </a:lnTo>
                    <a:lnTo>
                      <a:pt x="99" y="519"/>
                    </a:lnTo>
                    <a:lnTo>
                      <a:pt x="81" y="605"/>
                    </a:lnTo>
                    <a:lnTo>
                      <a:pt x="63" y="709"/>
                    </a:lnTo>
                    <a:lnTo>
                      <a:pt x="46" y="834"/>
                    </a:lnTo>
                    <a:lnTo>
                      <a:pt x="566" y="834"/>
                    </a:lnTo>
                    <a:lnTo>
                      <a:pt x="570" y="823"/>
                    </a:lnTo>
                    <a:lnTo>
                      <a:pt x="579" y="797"/>
                    </a:lnTo>
                    <a:lnTo>
                      <a:pt x="590" y="755"/>
                    </a:lnTo>
                    <a:lnTo>
                      <a:pt x="605" y="706"/>
                    </a:lnTo>
                    <a:lnTo>
                      <a:pt x="619" y="651"/>
                    </a:lnTo>
                    <a:lnTo>
                      <a:pt x="632" y="596"/>
                    </a:lnTo>
                    <a:lnTo>
                      <a:pt x="643" y="547"/>
                    </a:lnTo>
                    <a:lnTo>
                      <a:pt x="647" y="505"/>
                    </a:lnTo>
                    <a:lnTo>
                      <a:pt x="678" y="419"/>
                    </a:lnTo>
                    <a:lnTo>
                      <a:pt x="691" y="419"/>
                    </a:lnTo>
                    <a:lnTo>
                      <a:pt x="689" y="433"/>
                    </a:lnTo>
                    <a:lnTo>
                      <a:pt x="683" y="468"/>
                    </a:lnTo>
                    <a:lnTo>
                      <a:pt x="682" y="508"/>
                    </a:lnTo>
                    <a:lnTo>
                      <a:pt x="682" y="542"/>
                    </a:lnTo>
                    <a:lnTo>
                      <a:pt x="689" y="568"/>
                    </a:lnTo>
                    <a:lnTo>
                      <a:pt x="709" y="544"/>
                    </a:lnTo>
                    <a:lnTo>
                      <a:pt x="720" y="563"/>
                    </a:lnTo>
                    <a:lnTo>
                      <a:pt x="779" y="376"/>
                    </a:lnTo>
                    <a:lnTo>
                      <a:pt x="780" y="352"/>
                    </a:lnTo>
                    <a:lnTo>
                      <a:pt x="784" y="299"/>
                    </a:lnTo>
                    <a:lnTo>
                      <a:pt x="784" y="241"/>
                    </a:lnTo>
                    <a:lnTo>
                      <a:pt x="777" y="206"/>
                    </a:lnTo>
                    <a:lnTo>
                      <a:pt x="779" y="202"/>
                    </a:lnTo>
                    <a:lnTo>
                      <a:pt x="784" y="195"/>
                    </a:lnTo>
                    <a:lnTo>
                      <a:pt x="791" y="185"/>
                    </a:lnTo>
                    <a:lnTo>
                      <a:pt x="802" y="172"/>
                    </a:lnTo>
                    <a:lnTo>
                      <a:pt x="815" y="158"/>
                    </a:lnTo>
                    <a:lnTo>
                      <a:pt x="830" y="146"/>
                    </a:lnTo>
                    <a:lnTo>
                      <a:pt x="845" y="135"/>
                    </a:lnTo>
                    <a:lnTo>
                      <a:pt x="861" y="128"/>
                    </a:lnTo>
                    <a:lnTo>
                      <a:pt x="931" y="7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" name="Freeform 274"/>
              <p:cNvSpPr>
                <a:spLocks/>
              </p:cNvSpPr>
              <p:nvPr/>
            </p:nvSpPr>
            <p:spPr bwMode="auto">
              <a:xfrm>
                <a:off x="353" y="2210"/>
                <a:ext cx="84" cy="199"/>
              </a:xfrm>
              <a:custGeom>
                <a:avLst/>
                <a:gdLst>
                  <a:gd name="T0" fmla="*/ 176 w 176"/>
                  <a:gd name="T1" fmla="*/ 0 h 419"/>
                  <a:gd name="T2" fmla="*/ 170 w 176"/>
                  <a:gd name="T3" fmla="*/ 16 h 419"/>
                  <a:gd name="T4" fmla="*/ 158 w 176"/>
                  <a:gd name="T5" fmla="*/ 60 h 419"/>
                  <a:gd name="T6" fmla="*/ 139 w 176"/>
                  <a:gd name="T7" fmla="*/ 123 h 419"/>
                  <a:gd name="T8" fmla="*/ 117 w 176"/>
                  <a:gd name="T9" fmla="*/ 196 h 419"/>
                  <a:gd name="T10" fmla="*/ 97 w 176"/>
                  <a:gd name="T11" fmla="*/ 268 h 419"/>
                  <a:gd name="T12" fmla="*/ 79 w 176"/>
                  <a:gd name="T13" fmla="*/ 335 h 419"/>
                  <a:gd name="T14" fmla="*/ 66 w 176"/>
                  <a:gd name="T15" fmla="*/ 386 h 419"/>
                  <a:gd name="T16" fmla="*/ 64 w 176"/>
                  <a:gd name="T17" fmla="*/ 412 h 419"/>
                  <a:gd name="T18" fmla="*/ 50 w 176"/>
                  <a:gd name="T19" fmla="*/ 419 h 419"/>
                  <a:gd name="T20" fmla="*/ 0 w 176"/>
                  <a:gd name="T21" fmla="*/ 365 h 419"/>
                  <a:gd name="T22" fmla="*/ 4 w 176"/>
                  <a:gd name="T23" fmla="*/ 352 h 419"/>
                  <a:gd name="T24" fmla="*/ 13 w 176"/>
                  <a:gd name="T25" fmla="*/ 317 h 419"/>
                  <a:gd name="T26" fmla="*/ 28 w 176"/>
                  <a:gd name="T27" fmla="*/ 268 h 419"/>
                  <a:gd name="T28" fmla="*/ 46 w 176"/>
                  <a:gd name="T29" fmla="*/ 210 h 419"/>
                  <a:gd name="T30" fmla="*/ 70 w 176"/>
                  <a:gd name="T31" fmla="*/ 152 h 419"/>
                  <a:gd name="T32" fmla="*/ 94 w 176"/>
                  <a:gd name="T33" fmla="*/ 97 h 419"/>
                  <a:gd name="T34" fmla="*/ 119 w 176"/>
                  <a:gd name="T35" fmla="*/ 53 h 419"/>
                  <a:gd name="T36" fmla="*/ 147 w 176"/>
                  <a:gd name="T37" fmla="*/ 28 h 419"/>
                  <a:gd name="T38" fmla="*/ 176 w 176"/>
                  <a:gd name="T3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419">
                    <a:moveTo>
                      <a:pt x="176" y="0"/>
                    </a:moveTo>
                    <a:lnTo>
                      <a:pt x="170" y="16"/>
                    </a:lnTo>
                    <a:lnTo>
                      <a:pt x="158" y="60"/>
                    </a:lnTo>
                    <a:lnTo>
                      <a:pt x="139" y="123"/>
                    </a:lnTo>
                    <a:lnTo>
                      <a:pt x="117" y="196"/>
                    </a:lnTo>
                    <a:lnTo>
                      <a:pt x="97" y="268"/>
                    </a:lnTo>
                    <a:lnTo>
                      <a:pt x="79" y="335"/>
                    </a:lnTo>
                    <a:lnTo>
                      <a:pt x="66" y="386"/>
                    </a:lnTo>
                    <a:lnTo>
                      <a:pt x="64" y="412"/>
                    </a:lnTo>
                    <a:lnTo>
                      <a:pt x="50" y="419"/>
                    </a:lnTo>
                    <a:lnTo>
                      <a:pt x="0" y="365"/>
                    </a:lnTo>
                    <a:lnTo>
                      <a:pt x="4" y="352"/>
                    </a:lnTo>
                    <a:lnTo>
                      <a:pt x="13" y="317"/>
                    </a:lnTo>
                    <a:lnTo>
                      <a:pt x="28" y="268"/>
                    </a:lnTo>
                    <a:lnTo>
                      <a:pt x="46" y="210"/>
                    </a:lnTo>
                    <a:lnTo>
                      <a:pt x="70" y="152"/>
                    </a:lnTo>
                    <a:lnTo>
                      <a:pt x="94" y="97"/>
                    </a:lnTo>
                    <a:lnTo>
                      <a:pt x="119" y="53"/>
                    </a:lnTo>
                    <a:lnTo>
                      <a:pt x="147" y="2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" name="Freeform 275"/>
              <p:cNvSpPr>
                <a:spLocks/>
              </p:cNvSpPr>
              <p:nvPr/>
            </p:nvSpPr>
            <p:spPr bwMode="auto">
              <a:xfrm>
                <a:off x="721" y="2313"/>
                <a:ext cx="58" cy="42"/>
              </a:xfrm>
              <a:custGeom>
                <a:avLst/>
                <a:gdLst>
                  <a:gd name="T0" fmla="*/ 0 w 122"/>
                  <a:gd name="T1" fmla="*/ 5 h 88"/>
                  <a:gd name="T2" fmla="*/ 78 w 122"/>
                  <a:gd name="T3" fmla="*/ 0 h 88"/>
                  <a:gd name="T4" fmla="*/ 84 w 122"/>
                  <a:gd name="T5" fmla="*/ 7 h 88"/>
                  <a:gd name="T6" fmla="*/ 98 w 122"/>
                  <a:gd name="T7" fmla="*/ 21 h 88"/>
                  <a:gd name="T8" fmla="*/ 113 w 122"/>
                  <a:gd name="T9" fmla="*/ 40 h 88"/>
                  <a:gd name="T10" fmla="*/ 122 w 122"/>
                  <a:gd name="T11" fmla="*/ 56 h 88"/>
                  <a:gd name="T12" fmla="*/ 100 w 122"/>
                  <a:gd name="T13" fmla="*/ 42 h 88"/>
                  <a:gd name="T14" fmla="*/ 93 w 122"/>
                  <a:gd name="T15" fmla="*/ 45 h 88"/>
                  <a:gd name="T16" fmla="*/ 93 w 122"/>
                  <a:gd name="T17" fmla="*/ 51 h 88"/>
                  <a:gd name="T18" fmla="*/ 91 w 122"/>
                  <a:gd name="T19" fmla="*/ 60 h 88"/>
                  <a:gd name="T20" fmla="*/ 87 w 122"/>
                  <a:gd name="T21" fmla="*/ 72 h 88"/>
                  <a:gd name="T22" fmla="*/ 84 w 122"/>
                  <a:gd name="T23" fmla="*/ 81 h 88"/>
                  <a:gd name="T24" fmla="*/ 53 w 122"/>
                  <a:gd name="T25" fmla="*/ 88 h 88"/>
                  <a:gd name="T26" fmla="*/ 58 w 122"/>
                  <a:gd name="T27" fmla="*/ 68 h 88"/>
                  <a:gd name="T28" fmla="*/ 43 w 122"/>
                  <a:gd name="T29" fmla="*/ 68 h 88"/>
                  <a:gd name="T30" fmla="*/ 36 w 122"/>
                  <a:gd name="T31" fmla="*/ 77 h 88"/>
                  <a:gd name="T32" fmla="*/ 9 w 122"/>
                  <a:gd name="T33" fmla="*/ 77 h 88"/>
                  <a:gd name="T34" fmla="*/ 9 w 122"/>
                  <a:gd name="T35" fmla="*/ 68 h 88"/>
                  <a:gd name="T36" fmla="*/ 11 w 122"/>
                  <a:gd name="T37" fmla="*/ 49 h 88"/>
                  <a:gd name="T38" fmla="*/ 7 w 122"/>
                  <a:gd name="T39" fmla="*/ 26 h 88"/>
                  <a:gd name="T40" fmla="*/ 0 w 122"/>
                  <a:gd name="T41" fmla="*/ 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88">
                    <a:moveTo>
                      <a:pt x="0" y="5"/>
                    </a:moveTo>
                    <a:lnTo>
                      <a:pt x="78" y="0"/>
                    </a:lnTo>
                    <a:lnTo>
                      <a:pt x="84" y="7"/>
                    </a:lnTo>
                    <a:lnTo>
                      <a:pt x="98" y="21"/>
                    </a:lnTo>
                    <a:lnTo>
                      <a:pt x="113" y="40"/>
                    </a:lnTo>
                    <a:lnTo>
                      <a:pt x="122" y="56"/>
                    </a:lnTo>
                    <a:lnTo>
                      <a:pt x="100" y="42"/>
                    </a:lnTo>
                    <a:lnTo>
                      <a:pt x="93" y="45"/>
                    </a:lnTo>
                    <a:lnTo>
                      <a:pt x="93" y="51"/>
                    </a:lnTo>
                    <a:lnTo>
                      <a:pt x="91" y="60"/>
                    </a:lnTo>
                    <a:lnTo>
                      <a:pt x="87" y="72"/>
                    </a:lnTo>
                    <a:lnTo>
                      <a:pt x="84" y="81"/>
                    </a:lnTo>
                    <a:lnTo>
                      <a:pt x="53" y="88"/>
                    </a:lnTo>
                    <a:lnTo>
                      <a:pt x="58" y="68"/>
                    </a:lnTo>
                    <a:lnTo>
                      <a:pt x="43" y="68"/>
                    </a:lnTo>
                    <a:lnTo>
                      <a:pt x="36" y="77"/>
                    </a:lnTo>
                    <a:lnTo>
                      <a:pt x="9" y="77"/>
                    </a:lnTo>
                    <a:lnTo>
                      <a:pt x="9" y="68"/>
                    </a:lnTo>
                    <a:lnTo>
                      <a:pt x="11" y="49"/>
                    </a:lnTo>
                    <a:lnTo>
                      <a:pt x="7" y="2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" name="Freeform 276"/>
              <p:cNvSpPr>
                <a:spLocks/>
              </p:cNvSpPr>
              <p:nvPr/>
            </p:nvSpPr>
            <p:spPr bwMode="auto">
              <a:xfrm>
                <a:off x="786" y="2231"/>
                <a:ext cx="100" cy="146"/>
              </a:xfrm>
              <a:custGeom>
                <a:avLst/>
                <a:gdLst>
                  <a:gd name="T0" fmla="*/ 0 w 211"/>
                  <a:gd name="T1" fmla="*/ 204 h 304"/>
                  <a:gd name="T2" fmla="*/ 4 w 211"/>
                  <a:gd name="T3" fmla="*/ 216 h 304"/>
                  <a:gd name="T4" fmla="*/ 13 w 211"/>
                  <a:gd name="T5" fmla="*/ 243 h 304"/>
                  <a:gd name="T6" fmla="*/ 20 w 211"/>
                  <a:gd name="T7" fmla="*/ 276 h 304"/>
                  <a:gd name="T8" fmla="*/ 17 w 211"/>
                  <a:gd name="T9" fmla="*/ 304 h 304"/>
                  <a:gd name="T10" fmla="*/ 137 w 211"/>
                  <a:gd name="T11" fmla="*/ 204 h 304"/>
                  <a:gd name="T12" fmla="*/ 152 w 211"/>
                  <a:gd name="T13" fmla="*/ 199 h 304"/>
                  <a:gd name="T14" fmla="*/ 156 w 211"/>
                  <a:gd name="T15" fmla="*/ 195 h 304"/>
                  <a:gd name="T16" fmla="*/ 163 w 211"/>
                  <a:gd name="T17" fmla="*/ 187 h 304"/>
                  <a:gd name="T18" fmla="*/ 174 w 211"/>
                  <a:gd name="T19" fmla="*/ 172 h 304"/>
                  <a:gd name="T20" fmla="*/ 185 w 211"/>
                  <a:gd name="T21" fmla="*/ 155 h 304"/>
                  <a:gd name="T22" fmla="*/ 196 w 211"/>
                  <a:gd name="T23" fmla="*/ 134 h 304"/>
                  <a:gd name="T24" fmla="*/ 205 w 211"/>
                  <a:gd name="T25" fmla="*/ 111 h 304"/>
                  <a:gd name="T26" fmla="*/ 211 w 211"/>
                  <a:gd name="T27" fmla="*/ 84 h 304"/>
                  <a:gd name="T28" fmla="*/ 209 w 211"/>
                  <a:gd name="T29" fmla="*/ 58 h 304"/>
                  <a:gd name="T30" fmla="*/ 178 w 211"/>
                  <a:gd name="T31" fmla="*/ 0 h 304"/>
                  <a:gd name="T32" fmla="*/ 170 w 211"/>
                  <a:gd name="T33" fmla="*/ 2 h 304"/>
                  <a:gd name="T34" fmla="*/ 128 w 211"/>
                  <a:gd name="T35" fmla="*/ 83 h 304"/>
                  <a:gd name="T36" fmla="*/ 115 w 211"/>
                  <a:gd name="T37" fmla="*/ 81 h 304"/>
                  <a:gd name="T38" fmla="*/ 95 w 211"/>
                  <a:gd name="T39" fmla="*/ 42 h 304"/>
                  <a:gd name="T40" fmla="*/ 90 w 211"/>
                  <a:gd name="T41" fmla="*/ 40 h 304"/>
                  <a:gd name="T42" fmla="*/ 75 w 211"/>
                  <a:gd name="T43" fmla="*/ 65 h 304"/>
                  <a:gd name="T44" fmla="*/ 71 w 211"/>
                  <a:gd name="T45" fmla="*/ 134 h 304"/>
                  <a:gd name="T46" fmla="*/ 0 w 211"/>
                  <a:gd name="T47" fmla="*/ 2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1" h="304">
                    <a:moveTo>
                      <a:pt x="0" y="204"/>
                    </a:moveTo>
                    <a:lnTo>
                      <a:pt x="4" y="216"/>
                    </a:lnTo>
                    <a:lnTo>
                      <a:pt x="13" y="243"/>
                    </a:lnTo>
                    <a:lnTo>
                      <a:pt x="20" y="276"/>
                    </a:lnTo>
                    <a:lnTo>
                      <a:pt x="17" y="304"/>
                    </a:lnTo>
                    <a:lnTo>
                      <a:pt x="137" y="204"/>
                    </a:lnTo>
                    <a:lnTo>
                      <a:pt x="152" y="199"/>
                    </a:lnTo>
                    <a:lnTo>
                      <a:pt x="156" y="195"/>
                    </a:lnTo>
                    <a:lnTo>
                      <a:pt x="163" y="187"/>
                    </a:lnTo>
                    <a:lnTo>
                      <a:pt x="174" y="172"/>
                    </a:lnTo>
                    <a:lnTo>
                      <a:pt x="185" y="155"/>
                    </a:lnTo>
                    <a:lnTo>
                      <a:pt x="196" y="134"/>
                    </a:lnTo>
                    <a:lnTo>
                      <a:pt x="205" y="111"/>
                    </a:lnTo>
                    <a:lnTo>
                      <a:pt x="211" y="84"/>
                    </a:lnTo>
                    <a:lnTo>
                      <a:pt x="209" y="58"/>
                    </a:lnTo>
                    <a:lnTo>
                      <a:pt x="178" y="0"/>
                    </a:lnTo>
                    <a:lnTo>
                      <a:pt x="170" y="2"/>
                    </a:lnTo>
                    <a:lnTo>
                      <a:pt x="128" y="83"/>
                    </a:lnTo>
                    <a:lnTo>
                      <a:pt x="115" y="81"/>
                    </a:lnTo>
                    <a:lnTo>
                      <a:pt x="95" y="42"/>
                    </a:lnTo>
                    <a:lnTo>
                      <a:pt x="90" y="40"/>
                    </a:lnTo>
                    <a:lnTo>
                      <a:pt x="75" y="65"/>
                    </a:lnTo>
                    <a:lnTo>
                      <a:pt x="71" y="13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" name="Freeform 277"/>
              <p:cNvSpPr>
                <a:spLocks/>
              </p:cNvSpPr>
              <p:nvPr/>
            </p:nvSpPr>
            <p:spPr bwMode="auto">
              <a:xfrm>
                <a:off x="760" y="2275"/>
                <a:ext cx="144" cy="119"/>
              </a:xfrm>
              <a:custGeom>
                <a:avLst/>
                <a:gdLst>
                  <a:gd name="T0" fmla="*/ 0 w 304"/>
                  <a:gd name="T1" fmla="*/ 73 h 125"/>
                  <a:gd name="T2" fmla="*/ 142 w 304"/>
                  <a:gd name="T3" fmla="*/ 125 h 125"/>
                  <a:gd name="T4" fmla="*/ 304 w 304"/>
                  <a:gd name="T5" fmla="*/ 45 h 125"/>
                  <a:gd name="T6" fmla="*/ 156 w 304"/>
                  <a:gd name="T7" fmla="*/ 0 h 125"/>
                  <a:gd name="T8" fmla="*/ 0 w 304"/>
                  <a:gd name="T9" fmla="*/ 7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125">
                    <a:moveTo>
                      <a:pt x="0" y="73"/>
                    </a:moveTo>
                    <a:lnTo>
                      <a:pt x="142" y="125"/>
                    </a:lnTo>
                    <a:lnTo>
                      <a:pt x="304" y="45"/>
                    </a:lnTo>
                    <a:lnTo>
                      <a:pt x="156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" name="Freeform 278"/>
              <p:cNvSpPr>
                <a:spLocks/>
              </p:cNvSpPr>
              <p:nvPr/>
            </p:nvSpPr>
            <p:spPr bwMode="auto">
              <a:xfrm rot="268445">
                <a:off x="217" y="1886"/>
                <a:ext cx="638" cy="664"/>
              </a:xfrm>
              <a:custGeom>
                <a:avLst/>
                <a:gdLst>
                  <a:gd name="T0" fmla="*/ 89 w 1708"/>
                  <a:gd name="T1" fmla="*/ 723 h 781"/>
                  <a:gd name="T2" fmla="*/ 286 w 1708"/>
                  <a:gd name="T3" fmla="*/ 308 h 781"/>
                  <a:gd name="T4" fmla="*/ 318 w 1708"/>
                  <a:gd name="T5" fmla="*/ 301 h 781"/>
                  <a:gd name="T6" fmla="*/ 393 w 1708"/>
                  <a:gd name="T7" fmla="*/ 289 h 781"/>
                  <a:gd name="T8" fmla="*/ 484 w 1708"/>
                  <a:gd name="T9" fmla="*/ 276 h 781"/>
                  <a:gd name="T10" fmla="*/ 565 w 1708"/>
                  <a:gd name="T11" fmla="*/ 271 h 781"/>
                  <a:gd name="T12" fmla="*/ 634 w 1708"/>
                  <a:gd name="T13" fmla="*/ 248 h 781"/>
                  <a:gd name="T14" fmla="*/ 616 w 1708"/>
                  <a:gd name="T15" fmla="*/ 238 h 781"/>
                  <a:gd name="T16" fmla="*/ 678 w 1708"/>
                  <a:gd name="T17" fmla="*/ 92 h 781"/>
                  <a:gd name="T18" fmla="*/ 711 w 1708"/>
                  <a:gd name="T19" fmla="*/ 40 h 781"/>
                  <a:gd name="T20" fmla="*/ 775 w 1708"/>
                  <a:gd name="T21" fmla="*/ 0 h 781"/>
                  <a:gd name="T22" fmla="*/ 800 w 1708"/>
                  <a:gd name="T23" fmla="*/ 0 h 781"/>
                  <a:gd name="T24" fmla="*/ 844 w 1708"/>
                  <a:gd name="T25" fmla="*/ 1 h 781"/>
                  <a:gd name="T26" fmla="*/ 897 w 1708"/>
                  <a:gd name="T27" fmla="*/ 7 h 781"/>
                  <a:gd name="T28" fmla="*/ 927 w 1708"/>
                  <a:gd name="T29" fmla="*/ 11 h 781"/>
                  <a:gd name="T30" fmla="*/ 947 w 1708"/>
                  <a:gd name="T31" fmla="*/ 8 h 781"/>
                  <a:gd name="T32" fmla="*/ 980 w 1708"/>
                  <a:gd name="T33" fmla="*/ 10 h 781"/>
                  <a:gd name="T34" fmla="*/ 1016 w 1708"/>
                  <a:gd name="T35" fmla="*/ 28 h 781"/>
                  <a:gd name="T36" fmla="*/ 1035 w 1708"/>
                  <a:gd name="T37" fmla="*/ 48 h 781"/>
                  <a:gd name="T38" fmla="*/ 1057 w 1708"/>
                  <a:gd name="T39" fmla="*/ 60 h 781"/>
                  <a:gd name="T40" fmla="*/ 1081 w 1708"/>
                  <a:gd name="T41" fmla="*/ 82 h 781"/>
                  <a:gd name="T42" fmla="*/ 1087 w 1708"/>
                  <a:gd name="T43" fmla="*/ 112 h 781"/>
                  <a:gd name="T44" fmla="*/ 956 w 1708"/>
                  <a:gd name="T45" fmla="*/ 223 h 781"/>
                  <a:gd name="T46" fmla="*/ 933 w 1708"/>
                  <a:gd name="T47" fmla="*/ 238 h 781"/>
                  <a:gd name="T48" fmla="*/ 952 w 1708"/>
                  <a:gd name="T49" fmla="*/ 296 h 781"/>
                  <a:gd name="T50" fmla="*/ 1144 w 1708"/>
                  <a:gd name="T51" fmla="*/ 378 h 781"/>
                  <a:gd name="T52" fmla="*/ 1166 w 1708"/>
                  <a:gd name="T53" fmla="*/ 398 h 781"/>
                  <a:gd name="T54" fmla="*/ 1215 w 1708"/>
                  <a:gd name="T55" fmla="*/ 441 h 781"/>
                  <a:gd name="T56" fmla="*/ 1269 w 1708"/>
                  <a:gd name="T57" fmla="*/ 484 h 781"/>
                  <a:gd name="T58" fmla="*/ 1302 w 1708"/>
                  <a:gd name="T59" fmla="*/ 504 h 781"/>
                  <a:gd name="T60" fmla="*/ 1453 w 1708"/>
                  <a:gd name="T61" fmla="*/ 526 h 781"/>
                  <a:gd name="T62" fmla="*/ 1532 w 1708"/>
                  <a:gd name="T63" fmla="*/ 447 h 781"/>
                  <a:gd name="T64" fmla="*/ 1575 w 1708"/>
                  <a:gd name="T65" fmla="*/ 424 h 781"/>
                  <a:gd name="T66" fmla="*/ 1595 w 1708"/>
                  <a:gd name="T67" fmla="*/ 444 h 781"/>
                  <a:gd name="T68" fmla="*/ 1656 w 1708"/>
                  <a:gd name="T69" fmla="*/ 399 h 781"/>
                  <a:gd name="T70" fmla="*/ 1708 w 1708"/>
                  <a:gd name="T71" fmla="*/ 441 h 781"/>
                  <a:gd name="T72" fmla="*/ 1652 w 1708"/>
                  <a:gd name="T73" fmla="*/ 532 h 781"/>
                  <a:gd name="T74" fmla="*/ 1419 w 1708"/>
                  <a:gd name="T75" fmla="*/ 680 h 781"/>
                  <a:gd name="T76" fmla="*/ 1354 w 1708"/>
                  <a:gd name="T77" fmla="*/ 698 h 781"/>
                  <a:gd name="T78" fmla="*/ 1255 w 1708"/>
                  <a:gd name="T79" fmla="*/ 696 h 781"/>
                  <a:gd name="T80" fmla="*/ 1247 w 1708"/>
                  <a:gd name="T81" fmla="*/ 698 h 781"/>
                  <a:gd name="T82" fmla="*/ 1227 w 1708"/>
                  <a:gd name="T83" fmla="*/ 700 h 781"/>
                  <a:gd name="T84" fmla="*/ 1200 w 1708"/>
                  <a:gd name="T85" fmla="*/ 701 h 781"/>
                  <a:gd name="T86" fmla="*/ 1168 w 1708"/>
                  <a:gd name="T87" fmla="*/ 696 h 781"/>
                  <a:gd name="T88" fmla="*/ 1142 w 1708"/>
                  <a:gd name="T89" fmla="*/ 663 h 781"/>
                  <a:gd name="T90" fmla="*/ 1099 w 1708"/>
                  <a:gd name="T91" fmla="*/ 639 h 781"/>
                  <a:gd name="T92" fmla="*/ 1035 w 1708"/>
                  <a:gd name="T93" fmla="*/ 604 h 781"/>
                  <a:gd name="T94" fmla="*/ 988 w 1708"/>
                  <a:gd name="T95" fmla="*/ 574 h 781"/>
                  <a:gd name="T96" fmla="*/ 974 w 1708"/>
                  <a:gd name="T97" fmla="*/ 571 h 781"/>
                  <a:gd name="T98" fmla="*/ 958 w 1708"/>
                  <a:gd name="T99" fmla="*/ 614 h 781"/>
                  <a:gd name="T100" fmla="*/ 937 w 1708"/>
                  <a:gd name="T101" fmla="*/ 673 h 781"/>
                  <a:gd name="T102" fmla="*/ 919 w 1708"/>
                  <a:gd name="T103" fmla="*/ 720 h 781"/>
                  <a:gd name="T104" fmla="*/ 913 w 1708"/>
                  <a:gd name="T105" fmla="*/ 781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08" h="781">
                    <a:moveTo>
                      <a:pt x="83" y="781"/>
                    </a:moveTo>
                    <a:lnTo>
                      <a:pt x="89" y="723"/>
                    </a:lnTo>
                    <a:lnTo>
                      <a:pt x="0" y="575"/>
                    </a:lnTo>
                    <a:lnTo>
                      <a:pt x="286" y="308"/>
                    </a:lnTo>
                    <a:lnTo>
                      <a:pt x="294" y="306"/>
                    </a:lnTo>
                    <a:lnTo>
                      <a:pt x="318" y="301"/>
                    </a:lnTo>
                    <a:lnTo>
                      <a:pt x="352" y="296"/>
                    </a:lnTo>
                    <a:lnTo>
                      <a:pt x="393" y="289"/>
                    </a:lnTo>
                    <a:lnTo>
                      <a:pt x="438" y="282"/>
                    </a:lnTo>
                    <a:lnTo>
                      <a:pt x="484" y="276"/>
                    </a:lnTo>
                    <a:lnTo>
                      <a:pt x="527" y="272"/>
                    </a:lnTo>
                    <a:lnTo>
                      <a:pt x="565" y="271"/>
                    </a:lnTo>
                    <a:lnTo>
                      <a:pt x="620" y="253"/>
                    </a:lnTo>
                    <a:lnTo>
                      <a:pt x="634" y="248"/>
                    </a:lnTo>
                    <a:lnTo>
                      <a:pt x="634" y="238"/>
                    </a:lnTo>
                    <a:lnTo>
                      <a:pt x="616" y="238"/>
                    </a:lnTo>
                    <a:lnTo>
                      <a:pt x="610" y="210"/>
                    </a:lnTo>
                    <a:lnTo>
                      <a:pt x="678" y="92"/>
                    </a:lnTo>
                    <a:lnTo>
                      <a:pt x="701" y="82"/>
                    </a:lnTo>
                    <a:lnTo>
                      <a:pt x="711" y="40"/>
                    </a:lnTo>
                    <a:lnTo>
                      <a:pt x="771" y="0"/>
                    </a:lnTo>
                    <a:lnTo>
                      <a:pt x="775" y="0"/>
                    </a:lnTo>
                    <a:lnTo>
                      <a:pt x="784" y="0"/>
                    </a:lnTo>
                    <a:lnTo>
                      <a:pt x="800" y="0"/>
                    </a:lnTo>
                    <a:lnTo>
                      <a:pt x="820" y="0"/>
                    </a:lnTo>
                    <a:lnTo>
                      <a:pt x="844" y="1"/>
                    </a:lnTo>
                    <a:lnTo>
                      <a:pt x="869" y="3"/>
                    </a:lnTo>
                    <a:lnTo>
                      <a:pt x="897" y="7"/>
                    </a:lnTo>
                    <a:lnTo>
                      <a:pt x="923" y="12"/>
                    </a:lnTo>
                    <a:lnTo>
                      <a:pt x="927" y="11"/>
                    </a:lnTo>
                    <a:lnTo>
                      <a:pt x="935" y="9"/>
                    </a:lnTo>
                    <a:lnTo>
                      <a:pt x="947" y="8"/>
                    </a:lnTo>
                    <a:lnTo>
                      <a:pt x="962" y="7"/>
                    </a:lnTo>
                    <a:lnTo>
                      <a:pt x="980" y="10"/>
                    </a:lnTo>
                    <a:lnTo>
                      <a:pt x="998" y="16"/>
                    </a:lnTo>
                    <a:lnTo>
                      <a:pt x="1016" y="28"/>
                    </a:lnTo>
                    <a:lnTo>
                      <a:pt x="1032" y="46"/>
                    </a:lnTo>
                    <a:lnTo>
                      <a:pt x="1035" y="48"/>
                    </a:lnTo>
                    <a:lnTo>
                      <a:pt x="1043" y="52"/>
                    </a:lnTo>
                    <a:lnTo>
                      <a:pt x="1057" y="60"/>
                    </a:lnTo>
                    <a:lnTo>
                      <a:pt x="1069" y="70"/>
                    </a:lnTo>
                    <a:lnTo>
                      <a:pt x="1081" y="82"/>
                    </a:lnTo>
                    <a:lnTo>
                      <a:pt x="1087" y="96"/>
                    </a:lnTo>
                    <a:lnTo>
                      <a:pt x="1087" y="112"/>
                    </a:lnTo>
                    <a:lnTo>
                      <a:pt x="1079" y="130"/>
                    </a:lnTo>
                    <a:lnTo>
                      <a:pt x="956" y="223"/>
                    </a:lnTo>
                    <a:lnTo>
                      <a:pt x="943" y="226"/>
                    </a:lnTo>
                    <a:lnTo>
                      <a:pt x="933" y="238"/>
                    </a:lnTo>
                    <a:lnTo>
                      <a:pt x="939" y="246"/>
                    </a:lnTo>
                    <a:lnTo>
                      <a:pt x="952" y="296"/>
                    </a:lnTo>
                    <a:lnTo>
                      <a:pt x="1130" y="321"/>
                    </a:lnTo>
                    <a:lnTo>
                      <a:pt x="1144" y="378"/>
                    </a:lnTo>
                    <a:lnTo>
                      <a:pt x="1150" y="383"/>
                    </a:lnTo>
                    <a:lnTo>
                      <a:pt x="1166" y="398"/>
                    </a:lnTo>
                    <a:lnTo>
                      <a:pt x="1190" y="418"/>
                    </a:lnTo>
                    <a:lnTo>
                      <a:pt x="1215" y="441"/>
                    </a:lnTo>
                    <a:lnTo>
                      <a:pt x="1243" y="464"/>
                    </a:lnTo>
                    <a:lnTo>
                      <a:pt x="1269" y="484"/>
                    </a:lnTo>
                    <a:lnTo>
                      <a:pt x="1290" y="499"/>
                    </a:lnTo>
                    <a:lnTo>
                      <a:pt x="1302" y="504"/>
                    </a:lnTo>
                    <a:lnTo>
                      <a:pt x="1401" y="502"/>
                    </a:lnTo>
                    <a:lnTo>
                      <a:pt x="1453" y="526"/>
                    </a:lnTo>
                    <a:lnTo>
                      <a:pt x="1528" y="482"/>
                    </a:lnTo>
                    <a:lnTo>
                      <a:pt x="1532" y="447"/>
                    </a:lnTo>
                    <a:lnTo>
                      <a:pt x="1555" y="424"/>
                    </a:lnTo>
                    <a:lnTo>
                      <a:pt x="1575" y="424"/>
                    </a:lnTo>
                    <a:lnTo>
                      <a:pt x="1581" y="436"/>
                    </a:lnTo>
                    <a:lnTo>
                      <a:pt x="1595" y="444"/>
                    </a:lnTo>
                    <a:lnTo>
                      <a:pt x="1632" y="401"/>
                    </a:lnTo>
                    <a:lnTo>
                      <a:pt x="1656" y="399"/>
                    </a:lnTo>
                    <a:lnTo>
                      <a:pt x="1680" y="412"/>
                    </a:lnTo>
                    <a:lnTo>
                      <a:pt x="1708" y="441"/>
                    </a:lnTo>
                    <a:lnTo>
                      <a:pt x="1708" y="474"/>
                    </a:lnTo>
                    <a:lnTo>
                      <a:pt x="1652" y="532"/>
                    </a:lnTo>
                    <a:lnTo>
                      <a:pt x="1466" y="635"/>
                    </a:lnTo>
                    <a:lnTo>
                      <a:pt x="1419" y="680"/>
                    </a:lnTo>
                    <a:lnTo>
                      <a:pt x="1372" y="680"/>
                    </a:lnTo>
                    <a:lnTo>
                      <a:pt x="1354" y="698"/>
                    </a:lnTo>
                    <a:lnTo>
                      <a:pt x="1287" y="688"/>
                    </a:lnTo>
                    <a:lnTo>
                      <a:pt x="1255" y="696"/>
                    </a:lnTo>
                    <a:lnTo>
                      <a:pt x="1253" y="696"/>
                    </a:lnTo>
                    <a:lnTo>
                      <a:pt x="1247" y="698"/>
                    </a:lnTo>
                    <a:lnTo>
                      <a:pt x="1239" y="699"/>
                    </a:lnTo>
                    <a:lnTo>
                      <a:pt x="1227" y="700"/>
                    </a:lnTo>
                    <a:lnTo>
                      <a:pt x="1215" y="701"/>
                    </a:lnTo>
                    <a:lnTo>
                      <a:pt x="1200" y="701"/>
                    </a:lnTo>
                    <a:lnTo>
                      <a:pt x="1184" y="699"/>
                    </a:lnTo>
                    <a:lnTo>
                      <a:pt x="1168" y="696"/>
                    </a:lnTo>
                    <a:lnTo>
                      <a:pt x="1150" y="667"/>
                    </a:lnTo>
                    <a:lnTo>
                      <a:pt x="1142" y="663"/>
                    </a:lnTo>
                    <a:lnTo>
                      <a:pt x="1124" y="654"/>
                    </a:lnTo>
                    <a:lnTo>
                      <a:pt x="1099" y="639"/>
                    </a:lnTo>
                    <a:lnTo>
                      <a:pt x="1067" y="622"/>
                    </a:lnTo>
                    <a:lnTo>
                      <a:pt x="1035" y="604"/>
                    </a:lnTo>
                    <a:lnTo>
                      <a:pt x="1008" y="587"/>
                    </a:lnTo>
                    <a:lnTo>
                      <a:pt x="988" y="574"/>
                    </a:lnTo>
                    <a:lnTo>
                      <a:pt x="976" y="564"/>
                    </a:lnTo>
                    <a:lnTo>
                      <a:pt x="974" y="571"/>
                    </a:lnTo>
                    <a:lnTo>
                      <a:pt x="966" y="589"/>
                    </a:lnTo>
                    <a:lnTo>
                      <a:pt x="958" y="614"/>
                    </a:lnTo>
                    <a:lnTo>
                      <a:pt x="947" y="642"/>
                    </a:lnTo>
                    <a:lnTo>
                      <a:pt x="937" y="673"/>
                    </a:lnTo>
                    <a:lnTo>
                      <a:pt x="927" y="699"/>
                    </a:lnTo>
                    <a:lnTo>
                      <a:pt x="919" y="720"/>
                    </a:lnTo>
                    <a:lnTo>
                      <a:pt x="915" y="731"/>
                    </a:lnTo>
                    <a:lnTo>
                      <a:pt x="913" y="781"/>
                    </a:lnTo>
                    <a:lnTo>
                      <a:pt x="83" y="78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" name="Freeform 279"/>
              <p:cNvSpPr>
                <a:spLocks/>
              </p:cNvSpPr>
              <p:nvPr/>
            </p:nvSpPr>
            <p:spPr bwMode="auto">
              <a:xfrm>
                <a:off x="454" y="1958"/>
                <a:ext cx="65" cy="119"/>
              </a:xfrm>
              <a:custGeom>
                <a:avLst/>
                <a:gdLst>
                  <a:gd name="T0" fmla="*/ 89 w 154"/>
                  <a:gd name="T1" fmla="*/ 0 h 144"/>
                  <a:gd name="T2" fmla="*/ 89 w 154"/>
                  <a:gd name="T3" fmla="*/ 4 h 144"/>
                  <a:gd name="T4" fmla="*/ 89 w 154"/>
                  <a:gd name="T5" fmla="*/ 13 h 144"/>
                  <a:gd name="T6" fmla="*/ 83 w 154"/>
                  <a:gd name="T7" fmla="*/ 28 h 144"/>
                  <a:gd name="T8" fmla="*/ 73 w 154"/>
                  <a:gd name="T9" fmla="*/ 46 h 144"/>
                  <a:gd name="T10" fmla="*/ 73 w 154"/>
                  <a:gd name="T11" fmla="*/ 53 h 144"/>
                  <a:gd name="T12" fmla="*/ 93 w 154"/>
                  <a:gd name="T13" fmla="*/ 48 h 144"/>
                  <a:gd name="T14" fmla="*/ 111 w 154"/>
                  <a:gd name="T15" fmla="*/ 38 h 144"/>
                  <a:gd name="T16" fmla="*/ 137 w 154"/>
                  <a:gd name="T17" fmla="*/ 22 h 144"/>
                  <a:gd name="T18" fmla="*/ 154 w 154"/>
                  <a:gd name="T19" fmla="*/ 21 h 144"/>
                  <a:gd name="T20" fmla="*/ 152 w 154"/>
                  <a:gd name="T21" fmla="*/ 27 h 144"/>
                  <a:gd name="T22" fmla="*/ 147 w 154"/>
                  <a:gd name="T23" fmla="*/ 41 h 144"/>
                  <a:gd name="T24" fmla="*/ 135 w 154"/>
                  <a:gd name="T25" fmla="*/ 58 h 144"/>
                  <a:gd name="T26" fmla="*/ 121 w 154"/>
                  <a:gd name="T27" fmla="*/ 71 h 144"/>
                  <a:gd name="T28" fmla="*/ 105 w 154"/>
                  <a:gd name="T29" fmla="*/ 74 h 144"/>
                  <a:gd name="T30" fmla="*/ 95 w 154"/>
                  <a:gd name="T31" fmla="*/ 98 h 144"/>
                  <a:gd name="T32" fmla="*/ 28 w 154"/>
                  <a:gd name="T33" fmla="*/ 142 h 144"/>
                  <a:gd name="T34" fmla="*/ 0 w 154"/>
                  <a:gd name="T35" fmla="*/ 144 h 144"/>
                  <a:gd name="T36" fmla="*/ 4 w 154"/>
                  <a:gd name="T37" fmla="*/ 117 h 144"/>
                  <a:gd name="T38" fmla="*/ 6 w 154"/>
                  <a:gd name="T39" fmla="*/ 112 h 144"/>
                  <a:gd name="T40" fmla="*/ 14 w 154"/>
                  <a:gd name="T41" fmla="*/ 100 h 144"/>
                  <a:gd name="T42" fmla="*/ 26 w 154"/>
                  <a:gd name="T43" fmla="*/ 82 h 144"/>
                  <a:gd name="T44" fmla="*/ 40 w 154"/>
                  <a:gd name="T45" fmla="*/ 61 h 144"/>
                  <a:gd name="T46" fmla="*/ 54 w 154"/>
                  <a:gd name="T47" fmla="*/ 40 h 144"/>
                  <a:gd name="T48" fmla="*/ 67 w 154"/>
                  <a:gd name="T49" fmla="*/ 21 h 144"/>
                  <a:gd name="T50" fmla="*/ 81 w 154"/>
                  <a:gd name="T51" fmla="*/ 7 h 144"/>
                  <a:gd name="T52" fmla="*/ 89 w 154"/>
                  <a:gd name="T5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4">
                    <a:moveTo>
                      <a:pt x="89" y="0"/>
                    </a:moveTo>
                    <a:lnTo>
                      <a:pt x="89" y="4"/>
                    </a:lnTo>
                    <a:lnTo>
                      <a:pt x="89" y="13"/>
                    </a:lnTo>
                    <a:lnTo>
                      <a:pt x="83" y="28"/>
                    </a:lnTo>
                    <a:lnTo>
                      <a:pt x="73" y="46"/>
                    </a:lnTo>
                    <a:lnTo>
                      <a:pt x="73" y="53"/>
                    </a:lnTo>
                    <a:lnTo>
                      <a:pt x="93" y="48"/>
                    </a:lnTo>
                    <a:lnTo>
                      <a:pt x="111" y="38"/>
                    </a:lnTo>
                    <a:lnTo>
                      <a:pt x="137" y="22"/>
                    </a:lnTo>
                    <a:lnTo>
                      <a:pt x="154" y="21"/>
                    </a:lnTo>
                    <a:lnTo>
                      <a:pt x="152" y="27"/>
                    </a:lnTo>
                    <a:lnTo>
                      <a:pt x="147" y="41"/>
                    </a:lnTo>
                    <a:lnTo>
                      <a:pt x="135" y="58"/>
                    </a:lnTo>
                    <a:lnTo>
                      <a:pt x="121" y="71"/>
                    </a:lnTo>
                    <a:lnTo>
                      <a:pt x="105" y="74"/>
                    </a:lnTo>
                    <a:lnTo>
                      <a:pt x="95" y="98"/>
                    </a:lnTo>
                    <a:lnTo>
                      <a:pt x="28" y="142"/>
                    </a:lnTo>
                    <a:lnTo>
                      <a:pt x="0" y="144"/>
                    </a:lnTo>
                    <a:lnTo>
                      <a:pt x="4" y="117"/>
                    </a:lnTo>
                    <a:lnTo>
                      <a:pt x="6" y="112"/>
                    </a:lnTo>
                    <a:lnTo>
                      <a:pt x="14" y="100"/>
                    </a:lnTo>
                    <a:lnTo>
                      <a:pt x="26" y="82"/>
                    </a:lnTo>
                    <a:lnTo>
                      <a:pt x="40" y="61"/>
                    </a:lnTo>
                    <a:lnTo>
                      <a:pt x="54" y="40"/>
                    </a:lnTo>
                    <a:lnTo>
                      <a:pt x="67" y="21"/>
                    </a:lnTo>
                    <a:lnTo>
                      <a:pt x="81" y="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" name="Freeform 280"/>
              <p:cNvSpPr>
                <a:spLocks/>
              </p:cNvSpPr>
              <p:nvPr/>
            </p:nvSpPr>
            <p:spPr bwMode="auto">
              <a:xfrm>
                <a:off x="466" y="2056"/>
                <a:ext cx="89" cy="31"/>
              </a:xfrm>
              <a:custGeom>
                <a:avLst/>
                <a:gdLst>
                  <a:gd name="T0" fmla="*/ 38 w 212"/>
                  <a:gd name="T1" fmla="*/ 6 h 36"/>
                  <a:gd name="T2" fmla="*/ 0 w 212"/>
                  <a:gd name="T3" fmla="*/ 30 h 36"/>
                  <a:gd name="T4" fmla="*/ 6 w 212"/>
                  <a:gd name="T5" fmla="*/ 30 h 36"/>
                  <a:gd name="T6" fmla="*/ 24 w 212"/>
                  <a:gd name="T7" fmla="*/ 30 h 36"/>
                  <a:gd name="T8" fmla="*/ 50 w 212"/>
                  <a:gd name="T9" fmla="*/ 30 h 36"/>
                  <a:gd name="T10" fmla="*/ 81 w 212"/>
                  <a:gd name="T11" fmla="*/ 30 h 36"/>
                  <a:gd name="T12" fmla="*/ 113 w 212"/>
                  <a:gd name="T13" fmla="*/ 31 h 36"/>
                  <a:gd name="T14" fmla="*/ 147 w 212"/>
                  <a:gd name="T15" fmla="*/ 32 h 36"/>
                  <a:gd name="T16" fmla="*/ 176 w 212"/>
                  <a:gd name="T17" fmla="*/ 33 h 36"/>
                  <a:gd name="T18" fmla="*/ 198 w 212"/>
                  <a:gd name="T19" fmla="*/ 36 h 36"/>
                  <a:gd name="T20" fmla="*/ 212 w 212"/>
                  <a:gd name="T21" fmla="*/ 16 h 36"/>
                  <a:gd name="T22" fmla="*/ 208 w 212"/>
                  <a:gd name="T23" fmla="*/ 15 h 36"/>
                  <a:gd name="T24" fmla="*/ 196 w 212"/>
                  <a:gd name="T25" fmla="*/ 14 h 36"/>
                  <a:gd name="T26" fmla="*/ 180 w 212"/>
                  <a:gd name="T27" fmla="*/ 11 h 36"/>
                  <a:gd name="T28" fmla="*/ 160 w 212"/>
                  <a:gd name="T29" fmla="*/ 8 h 36"/>
                  <a:gd name="T30" fmla="*/ 139 w 212"/>
                  <a:gd name="T31" fmla="*/ 6 h 36"/>
                  <a:gd name="T32" fmla="*/ 115 w 212"/>
                  <a:gd name="T33" fmla="*/ 3 h 36"/>
                  <a:gd name="T34" fmla="*/ 95 w 212"/>
                  <a:gd name="T35" fmla="*/ 1 h 36"/>
                  <a:gd name="T36" fmla="*/ 79 w 212"/>
                  <a:gd name="T37" fmla="*/ 0 h 36"/>
                  <a:gd name="T38" fmla="*/ 38 w 212"/>
                  <a:gd name="T3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36">
                    <a:moveTo>
                      <a:pt x="38" y="6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24" y="30"/>
                    </a:lnTo>
                    <a:lnTo>
                      <a:pt x="50" y="30"/>
                    </a:lnTo>
                    <a:lnTo>
                      <a:pt x="81" y="30"/>
                    </a:lnTo>
                    <a:lnTo>
                      <a:pt x="113" y="31"/>
                    </a:lnTo>
                    <a:lnTo>
                      <a:pt x="147" y="32"/>
                    </a:lnTo>
                    <a:lnTo>
                      <a:pt x="176" y="33"/>
                    </a:lnTo>
                    <a:lnTo>
                      <a:pt x="198" y="36"/>
                    </a:lnTo>
                    <a:lnTo>
                      <a:pt x="212" y="16"/>
                    </a:lnTo>
                    <a:lnTo>
                      <a:pt x="208" y="15"/>
                    </a:lnTo>
                    <a:lnTo>
                      <a:pt x="196" y="14"/>
                    </a:lnTo>
                    <a:lnTo>
                      <a:pt x="180" y="11"/>
                    </a:lnTo>
                    <a:lnTo>
                      <a:pt x="160" y="8"/>
                    </a:lnTo>
                    <a:lnTo>
                      <a:pt x="139" y="6"/>
                    </a:lnTo>
                    <a:lnTo>
                      <a:pt x="115" y="3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" name="Freeform 281"/>
              <p:cNvSpPr>
                <a:spLocks/>
              </p:cNvSpPr>
              <p:nvPr/>
            </p:nvSpPr>
            <p:spPr bwMode="auto">
              <a:xfrm>
                <a:off x="415" y="2091"/>
                <a:ext cx="133" cy="35"/>
              </a:xfrm>
              <a:custGeom>
                <a:avLst/>
                <a:gdLst>
                  <a:gd name="T0" fmla="*/ 63 w 320"/>
                  <a:gd name="T1" fmla="*/ 4 h 43"/>
                  <a:gd name="T2" fmla="*/ 0 w 320"/>
                  <a:gd name="T3" fmla="*/ 29 h 43"/>
                  <a:gd name="T4" fmla="*/ 4 w 320"/>
                  <a:gd name="T5" fmla="*/ 29 h 43"/>
                  <a:gd name="T6" fmla="*/ 12 w 320"/>
                  <a:gd name="T7" fmla="*/ 29 h 43"/>
                  <a:gd name="T8" fmla="*/ 25 w 320"/>
                  <a:gd name="T9" fmla="*/ 30 h 43"/>
                  <a:gd name="T10" fmla="*/ 41 w 320"/>
                  <a:gd name="T11" fmla="*/ 31 h 43"/>
                  <a:gd name="T12" fmla="*/ 63 w 320"/>
                  <a:gd name="T13" fmla="*/ 31 h 43"/>
                  <a:gd name="T14" fmla="*/ 87 w 320"/>
                  <a:gd name="T15" fmla="*/ 32 h 43"/>
                  <a:gd name="T16" fmla="*/ 112 w 320"/>
                  <a:gd name="T17" fmla="*/ 33 h 43"/>
                  <a:gd name="T18" fmla="*/ 140 w 320"/>
                  <a:gd name="T19" fmla="*/ 34 h 43"/>
                  <a:gd name="T20" fmla="*/ 166 w 320"/>
                  <a:gd name="T21" fmla="*/ 35 h 43"/>
                  <a:gd name="T22" fmla="*/ 193 w 320"/>
                  <a:gd name="T23" fmla="*/ 37 h 43"/>
                  <a:gd name="T24" fmla="*/ 221 w 320"/>
                  <a:gd name="T25" fmla="*/ 39 h 43"/>
                  <a:gd name="T26" fmla="*/ 247 w 320"/>
                  <a:gd name="T27" fmla="*/ 40 h 43"/>
                  <a:gd name="T28" fmla="*/ 271 w 320"/>
                  <a:gd name="T29" fmla="*/ 41 h 43"/>
                  <a:gd name="T30" fmla="*/ 290 w 320"/>
                  <a:gd name="T31" fmla="*/ 42 h 43"/>
                  <a:gd name="T32" fmla="*/ 308 w 320"/>
                  <a:gd name="T33" fmla="*/ 42 h 43"/>
                  <a:gd name="T34" fmla="*/ 320 w 320"/>
                  <a:gd name="T35" fmla="*/ 43 h 43"/>
                  <a:gd name="T36" fmla="*/ 320 w 320"/>
                  <a:gd name="T37" fmla="*/ 9 h 43"/>
                  <a:gd name="T38" fmla="*/ 314 w 320"/>
                  <a:gd name="T39" fmla="*/ 8 h 43"/>
                  <a:gd name="T40" fmla="*/ 300 w 320"/>
                  <a:gd name="T41" fmla="*/ 7 h 43"/>
                  <a:gd name="T42" fmla="*/ 274 w 320"/>
                  <a:gd name="T43" fmla="*/ 4 h 43"/>
                  <a:gd name="T44" fmla="*/ 243 w 320"/>
                  <a:gd name="T45" fmla="*/ 2 h 43"/>
                  <a:gd name="T46" fmla="*/ 205 w 320"/>
                  <a:gd name="T47" fmla="*/ 0 h 43"/>
                  <a:gd name="T48" fmla="*/ 162 w 320"/>
                  <a:gd name="T49" fmla="*/ 0 h 43"/>
                  <a:gd name="T50" fmla="*/ 114 w 320"/>
                  <a:gd name="T51" fmla="*/ 1 h 43"/>
                  <a:gd name="T52" fmla="*/ 63 w 320"/>
                  <a:gd name="T5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0" h="43">
                    <a:moveTo>
                      <a:pt x="63" y="4"/>
                    </a:moveTo>
                    <a:lnTo>
                      <a:pt x="0" y="29"/>
                    </a:lnTo>
                    <a:lnTo>
                      <a:pt x="4" y="29"/>
                    </a:lnTo>
                    <a:lnTo>
                      <a:pt x="12" y="29"/>
                    </a:lnTo>
                    <a:lnTo>
                      <a:pt x="25" y="30"/>
                    </a:lnTo>
                    <a:lnTo>
                      <a:pt x="41" y="31"/>
                    </a:lnTo>
                    <a:lnTo>
                      <a:pt x="63" y="31"/>
                    </a:lnTo>
                    <a:lnTo>
                      <a:pt x="87" y="32"/>
                    </a:lnTo>
                    <a:lnTo>
                      <a:pt x="112" y="33"/>
                    </a:lnTo>
                    <a:lnTo>
                      <a:pt x="140" y="34"/>
                    </a:lnTo>
                    <a:lnTo>
                      <a:pt x="166" y="35"/>
                    </a:lnTo>
                    <a:lnTo>
                      <a:pt x="193" y="37"/>
                    </a:lnTo>
                    <a:lnTo>
                      <a:pt x="221" y="39"/>
                    </a:lnTo>
                    <a:lnTo>
                      <a:pt x="247" y="40"/>
                    </a:lnTo>
                    <a:lnTo>
                      <a:pt x="271" y="41"/>
                    </a:lnTo>
                    <a:lnTo>
                      <a:pt x="290" y="42"/>
                    </a:lnTo>
                    <a:lnTo>
                      <a:pt x="308" y="42"/>
                    </a:lnTo>
                    <a:lnTo>
                      <a:pt x="320" y="43"/>
                    </a:lnTo>
                    <a:lnTo>
                      <a:pt x="320" y="9"/>
                    </a:lnTo>
                    <a:lnTo>
                      <a:pt x="314" y="8"/>
                    </a:lnTo>
                    <a:lnTo>
                      <a:pt x="300" y="7"/>
                    </a:lnTo>
                    <a:lnTo>
                      <a:pt x="274" y="4"/>
                    </a:lnTo>
                    <a:lnTo>
                      <a:pt x="243" y="2"/>
                    </a:lnTo>
                    <a:lnTo>
                      <a:pt x="205" y="0"/>
                    </a:lnTo>
                    <a:lnTo>
                      <a:pt x="162" y="0"/>
                    </a:lnTo>
                    <a:lnTo>
                      <a:pt x="114" y="1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" name="Freeform 282"/>
              <p:cNvSpPr>
                <a:spLocks/>
              </p:cNvSpPr>
              <p:nvPr/>
            </p:nvSpPr>
            <p:spPr bwMode="auto">
              <a:xfrm>
                <a:off x="190" y="2121"/>
                <a:ext cx="420" cy="414"/>
              </a:xfrm>
              <a:custGeom>
                <a:avLst/>
                <a:gdLst>
                  <a:gd name="T0" fmla="*/ 1002 w 1004"/>
                  <a:gd name="T1" fmla="*/ 45 h 499"/>
                  <a:gd name="T2" fmla="*/ 988 w 1004"/>
                  <a:gd name="T3" fmla="*/ 42 h 499"/>
                  <a:gd name="T4" fmla="*/ 959 w 1004"/>
                  <a:gd name="T5" fmla="*/ 37 h 499"/>
                  <a:gd name="T6" fmla="*/ 915 w 1004"/>
                  <a:gd name="T7" fmla="*/ 32 h 499"/>
                  <a:gd name="T8" fmla="*/ 856 w 1004"/>
                  <a:gd name="T9" fmla="*/ 26 h 499"/>
                  <a:gd name="T10" fmla="*/ 781 w 1004"/>
                  <a:gd name="T11" fmla="*/ 18 h 499"/>
                  <a:gd name="T12" fmla="*/ 690 w 1004"/>
                  <a:gd name="T13" fmla="*/ 11 h 499"/>
                  <a:gd name="T14" fmla="*/ 583 w 1004"/>
                  <a:gd name="T15" fmla="*/ 4 h 499"/>
                  <a:gd name="T16" fmla="*/ 467 w 1004"/>
                  <a:gd name="T17" fmla="*/ 2 h 499"/>
                  <a:gd name="T18" fmla="*/ 443 w 1004"/>
                  <a:gd name="T19" fmla="*/ 5 h 499"/>
                  <a:gd name="T20" fmla="*/ 385 w 1004"/>
                  <a:gd name="T21" fmla="*/ 11 h 499"/>
                  <a:gd name="T22" fmla="*/ 314 w 1004"/>
                  <a:gd name="T23" fmla="*/ 22 h 499"/>
                  <a:gd name="T24" fmla="*/ 245 w 1004"/>
                  <a:gd name="T25" fmla="*/ 34 h 499"/>
                  <a:gd name="T26" fmla="*/ 0 w 1004"/>
                  <a:gd name="T27" fmla="*/ 297 h 499"/>
                  <a:gd name="T28" fmla="*/ 4 w 1004"/>
                  <a:gd name="T29" fmla="*/ 298 h 499"/>
                  <a:gd name="T30" fmla="*/ 18 w 1004"/>
                  <a:gd name="T31" fmla="*/ 300 h 499"/>
                  <a:gd name="T32" fmla="*/ 40 w 1004"/>
                  <a:gd name="T33" fmla="*/ 300 h 499"/>
                  <a:gd name="T34" fmla="*/ 69 w 1004"/>
                  <a:gd name="T35" fmla="*/ 297 h 499"/>
                  <a:gd name="T36" fmla="*/ 152 w 1004"/>
                  <a:gd name="T37" fmla="*/ 177 h 499"/>
                  <a:gd name="T38" fmla="*/ 176 w 1004"/>
                  <a:gd name="T39" fmla="*/ 170 h 499"/>
                  <a:gd name="T40" fmla="*/ 164 w 1004"/>
                  <a:gd name="T41" fmla="*/ 207 h 499"/>
                  <a:gd name="T42" fmla="*/ 142 w 1004"/>
                  <a:gd name="T43" fmla="*/ 239 h 499"/>
                  <a:gd name="T44" fmla="*/ 107 w 1004"/>
                  <a:gd name="T45" fmla="*/ 311 h 499"/>
                  <a:gd name="T46" fmla="*/ 67 w 1004"/>
                  <a:gd name="T47" fmla="*/ 424 h 499"/>
                  <a:gd name="T48" fmla="*/ 611 w 1004"/>
                  <a:gd name="T49" fmla="*/ 499 h 499"/>
                  <a:gd name="T50" fmla="*/ 625 w 1004"/>
                  <a:gd name="T51" fmla="*/ 477 h 499"/>
                  <a:gd name="T52" fmla="*/ 652 w 1004"/>
                  <a:gd name="T53" fmla="*/ 422 h 499"/>
                  <a:gd name="T54" fmla="*/ 682 w 1004"/>
                  <a:gd name="T55" fmla="*/ 357 h 499"/>
                  <a:gd name="T56" fmla="*/ 698 w 1004"/>
                  <a:gd name="T57" fmla="*/ 302 h 499"/>
                  <a:gd name="T58" fmla="*/ 745 w 1004"/>
                  <a:gd name="T59" fmla="*/ 251 h 499"/>
                  <a:gd name="T60" fmla="*/ 737 w 1004"/>
                  <a:gd name="T61" fmla="*/ 280 h 499"/>
                  <a:gd name="T62" fmla="*/ 735 w 1004"/>
                  <a:gd name="T63" fmla="*/ 324 h 499"/>
                  <a:gd name="T64" fmla="*/ 765 w 1004"/>
                  <a:gd name="T65" fmla="*/ 325 h 499"/>
                  <a:gd name="T66" fmla="*/ 840 w 1004"/>
                  <a:gd name="T67" fmla="*/ 226 h 499"/>
                  <a:gd name="T68" fmla="*/ 846 w 1004"/>
                  <a:gd name="T69" fmla="*/ 179 h 499"/>
                  <a:gd name="T70" fmla="*/ 838 w 1004"/>
                  <a:gd name="T71" fmla="*/ 124 h 499"/>
                  <a:gd name="T72" fmla="*/ 846 w 1004"/>
                  <a:gd name="T73" fmla="*/ 117 h 499"/>
                  <a:gd name="T74" fmla="*/ 866 w 1004"/>
                  <a:gd name="T75" fmla="*/ 104 h 499"/>
                  <a:gd name="T76" fmla="*/ 895 w 1004"/>
                  <a:gd name="T77" fmla="*/ 88 h 499"/>
                  <a:gd name="T78" fmla="*/ 929 w 1004"/>
                  <a:gd name="T79" fmla="*/ 77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4" h="499">
                    <a:moveTo>
                      <a:pt x="1004" y="45"/>
                    </a:moveTo>
                    <a:lnTo>
                      <a:pt x="1002" y="45"/>
                    </a:lnTo>
                    <a:lnTo>
                      <a:pt x="996" y="44"/>
                    </a:lnTo>
                    <a:lnTo>
                      <a:pt x="988" y="42"/>
                    </a:lnTo>
                    <a:lnTo>
                      <a:pt x="977" y="40"/>
                    </a:lnTo>
                    <a:lnTo>
                      <a:pt x="959" y="37"/>
                    </a:lnTo>
                    <a:lnTo>
                      <a:pt x="939" y="35"/>
                    </a:lnTo>
                    <a:lnTo>
                      <a:pt x="915" y="32"/>
                    </a:lnTo>
                    <a:lnTo>
                      <a:pt x="888" y="29"/>
                    </a:lnTo>
                    <a:lnTo>
                      <a:pt x="856" y="26"/>
                    </a:lnTo>
                    <a:lnTo>
                      <a:pt x="820" y="22"/>
                    </a:lnTo>
                    <a:lnTo>
                      <a:pt x="781" y="18"/>
                    </a:lnTo>
                    <a:lnTo>
                      <a:pt x="737" y="14"/>
                    </a:lnTo>
                    <a:lnTo>
                      <a:pt x="690" y="11"/>
                    </a:lnTo>
                    <a:lnTo>
                      <a:pt x="639" y="7"/>
                    </a:lnTo>
                    <a:lnTo>
                      <a:pt x="583" y="4"/>
                    </a:lnTo>
                    <a:lnTo>
                      <a:pt x="524" y="0"/>
                    </a:lnTo>
                    <a:lnTo>
                      <a:pt x="467" y="2"/>
                    </a:lnTo>
                    <a:lnTo>
                      <a:pt x="461" y="3"/>
                    </a:lnTo>
                    <a:lnTo>
                      <a:pt x="443" y="5"/>
                    </a:lnTo>
                    <a:lnTo>
                      <a:pt x="417" y="8"/>
                    </a:lnTo>
                    <a:lnTo>
                      <a:pt x="385" y="11"/>
                    </a:lnTo>
                    <a:lnTo>
                      <a:pt x="350" y="16"/>
                    </a:lnTo>
                    <a:lnTo>
                      <a:pt x="314" y="22"/>
                    </a:lnTo>
                    <a:lnTo>
                      <a:pt x="279" y="28"/>
                    </a:lnTo>
                    <a:lnTo>
                      <a:pt x="245" y="34"/>
                    </a:lnTo>
                    <a:lnTo>
                      <a:pt x="8" y="269"/>
                    </a:lnTo>
                    <a:lnTo>
                      <a:pt x="0" y="297"/>
                    </a:lnTo>
                    <a:lnTo>
                      <a:pt x="2" y="297"/>
                    </a:lnTo>
                    <a:lnTo>
                      <a:pt x="4" y="298"/>
                    </a:lnTo>
                    <a:lnTo>
                      <a:pt x="10" y="299"/>
                    </a:lnTo>
                    <a:lnTo>
                      <a:pt x="18" y="300"/>
                    </a:lnTo>
                    <a:lnTo>
                      <a:pt x="28" y="301"/>
                    </a:lnTo>
                    <a:lnTo>
                      <a:pt x="40" y="300"/>
                    </a:lnTo>
                    <a:lnTo>
                      <a:pt x="53" y="299"/>
                    </a:lnTo>
                    <a:lnTo>
                      <a:pt x="69" y="297"/>
                    </a:lnTo>
                    <a:lnTo>
                      <a:pt x="136" y="179"/>
                    </a:lnTo>
                    <a:lnTo>
                      <a:pt x="152" y="177"/>
                    </a:lnTo>
                    <a:lnTo>
                      <a:pt x="158" y="166"/>
                    </a:lnTo>
                    <a:lnTo>
                      <a:pt x="176" y="170"/>
                    </a:lnTo>
                    <a:lnTo>
                      <a:pt x="168" y="202"/>
                    </a:lnTo>
                    <a:lnTo>
                      <a:pt x="164" y="207"/>
                    </a:lnTo>
                    <a:lnTo>
                      <a:pt x="156" y="218"/>
                    </a:lnTo>
                    <a:lnTo>
                      <a:pt x="142" y="239"/>
                    </a:lnTo>
                    <a:lnTo>
                      <a:pt x="127" y="270"/>
                    </a:lnTo>
                    <a:lnTo>
                      <a:pt x="107" y="311"/>
                    </a:lnTo>
                    <a:lnTo>
                      <a:pt x="87" y="362"/>
                    </a:lnTo>
                    <a:lnTo>
                      <a:pt x="67" y="424"/>
                    </a:lnTo>
                    <a:lnTo>
                      <a:pt x="49" y="499"/>
                    </a:lnTo>
                    <a:lnTo>
                      <a:pt x="611" y="499"/>
                    </a:lnTo>
                    <a:lnTo>
                      <a:pt x="615" y="493"/>
                    </a:lnTo>
                    <a:lnTo>
                      <a:pt x="625" y="477"/>
                    </a:lnTo>
                    <a:lnTo>
                      <a:pt x="637" y="452"/>
                    </a:lnTo>
                    <a:lnTo>
                      <a:pt x="652" y="422"/>
                    </a:lnTo>
                    <a:lnTo>
                      <a:pt x="668" y="390"/>
                    </a:lnTo>
                    <a:lnTo>
                      <a:pt x="682" y="357"/>
                    </a:lnTo>
                    <a:lnTo>
                      <a:pt x="694" y="328"/>
                    </a:lnTo>
                    <a:lnTo>
                      <a:pt x="698" y="302"/>
                    </a:lnTo>
                    <a:lnTo>
                      <a:pt x="731" y="251"/>
                    </a:lnTo>
                    <a:lnTo>
                      <a:pt x="745" y="251"/>
                    </a:lnTo>
                    <a:lnTo>
                      <a:pt x="743" y="259"/>
                    </a:lnTo>
                    <a:lnTo>
                      <a:pt x="737" y="280"/>
                    </a:lnTo>
                    <a:lnTo>
                      <a:pt x="735" y="304"/>
                    </a:lnTo>
                    <a:lnTo>
                      <a:pt x="735" y="324"/>
                    </a:lnTo>
                    <a:lnTo>
                      <a:pt x="743" y="340"/>
                    </a:lnTo>
                    <a:lnTo>
                      <a:pt x="765" y="325"/>
                    </a:lnTo>
                    <a:lnTo>
                      <a:pt x="777" y="337"/>
                    </a:lnTo>
                    <a:lnTo>
                      <a:pt x="840" y="226"/>
                    </a:lnTo>
                    <a:lnTo>
                      <a:pt x="842" y="211"/>
                    </a:lnTo>
                    <a:lnTo>
                      <a:pt x="846" y="179"/>
                    </a:lnTo>
                    <a:lnTo>
                      <a:pt x="846" y="145"/>
                    </a:lnTo>
                    <a:lnTo>
                      <a:pt x="838" y="124"/>
                    </a:lnTo>
                    <a:lnTo>
                      <a:pt x="840" y="121"/>
                    </a:lnTo>
                    <a:lnTo>
                      <a:pt x="846" y="117"/>
                    </a:lnTo>
                    <a:lnTo>
                      <a:pt x="854" y="111"/>
                    </a:lnTo>
                    <a:lnTo>
                      <a:pt x="866" y="104"/>
                    </a:lnTo>
                    <a:lnTo>
                      <a:pt x="880" y="95"/>
                    </a:lnTo>
                    <a:lnTo>
                      <a:pt x="895" y="88"/>
                    </a:lnTo>
                    <a:lnTo>
                      <a:pt x="911" y="81"/>
                    </a:lnTo>
                    <a:lnTo>
                      <a:pt x="929" y="77"/>
                    </a:lnTo>
                    <a:lnTo>
                      <a:pt x="1004" y="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" name="Freeform 283"/>
              <p:cNvSpPr>
                <a:spLocks/>
              </p:cNvSpPr>
              <p:nvPr/>
            </p:nvSpPr>
            <p:spPr bwMode="auto">
              <a:xfrm>
                <a:off x="352" y="2203"/>
                <a:ext cx="80" cy="208"/>
              </a:xfrm>
              <a:custGeom>
                <a:avLst/>
                <a:gdLst>
                  <a:gd name="T0" fmla="*/ 190 w 190"/>
                  <a:gd name="T1" fmla="*/ 0 h 251"/>
                  <a:gd name="T2" fmla="*/ 184 w 190"/>
                  <a:gd name="T3" fmla="*/ 10 h 251"/>
                  <a:gd name="T4" fmla="*/ 170 w 190"/>
                  <a:gd name="T5" fmla="*/ 36 h 251"/>
                  <a:gd name="T6" fmla="*/ 151 w 190"/>
                  <a:gd name="T7" fmla="*/ 74 h 251"/>
                  <a:gd name="T8" fmla="*/ 127 w 190"/>
                  <a:gd name="T9" fmla="*/ 117 h 251"/>
                  <a:gd name="T10" fmla="*/ 105 w 190"/>
                  <a:gd name="T11" fmla="*/ 160 h 251"/>
                  <a:gd name="T12" fmla="*/ 85 w 190"/>
                  <a:gd name="T13" fmla="*/ 200 h 251"/>
                  <a:gd name="T14" fmla="*/ 72 w 190"/>
                  <a:gd name="T15" fmla="*/ 231 h 251"/>
                  <a:gd name="T16" fmla="*/ 70 w 190"/>
                  <a:gd name="T17" fmla="*/ 246 h 251"/>
                  <a:gd name="T18" fmla="*/ 54 w 190"/>
                  <a:gd name="T19" fmla="*/ 251 h 251"/>
                  <a:gd name="T20" fmla="*/ 0 w 190"/>
                  <a:gd name="T21" fmla="*/ 218 h 251"/>
                  <a:gd name="T22" fmla="*/ 4 w 190"/>
                  <a:gd name="T23" fmla="*/ 211 h 251"/>
                  <a:gd name="T24" fmla="*/ 14 w 190"/>
                  <a:gd name="T25" fmla="*/ 190 h 251"/>
                  <a:gd name="T26" fmla="*/ 30 w 190"/>
                  <a:gd name="T27" fmla="*/ 160 h 251"/>
                  <a:gd name="T28" fmla="*/ 50 w 190"/>
                  <a:gd name="T29" fmla="*/ 126 h 251"/>
                  <a:gd name="T30" fmla="*/ 76 w 190"/>
                  <a:gd name="T31" fmla="*/ 91 h 251"/>
                  <a:gd name="T32" fmla="*/ 101 w 190"/>
                  <a:gd name="T33" fmla="*/ 58 h 251"/>
                  <a:gd name="T34" fmla="*/ 129 w 190"/>
                  <a:gd name="T35" fmla="*/ 32 h 251"/>
                  <a:gd name="T36" fmla="*/ 159 w 190"/>
                  <a:gd name="T37" fmla="*/ 17 h 251"/>
                  <a:gd name="T38" fmla="*/ 190 w 190"/>
                  <a:gd name="T3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251">
                    <a:moveTo>
                      <a:pt x="190" y="0"/>
                    </a:moveTo>
                    <a:lnTo>
                      <a:pt x="184" y="10"/>
                    </a:lnTo>
                    <a:lnTo>
                      <a:pt x="170" y="36"/>
                    </a:lnTo>
                    <a:lnTo>
                      <a:pt x="151" y="74"/>
                    </a:lnTo>
                    <a:lnTo>
                      <a:pt x="127" y="117"/>
                    </a:lnTo>
                    <a:lnTo>
                      <a:pt x="105" y="160"/>
                    </a:lnTo>
                    <a:lnTo>
                      <a:pt x="85" y="200"/>
                    </a:lnTo>
                    <a:lnTo>
                      <a:pt x="72" y="231"/>
                    </a:lnTo>
                    <a:lnTo>
                      <a:pt x="70" y="246"/>
                    </a:lnTo>
                    <a:lnTo>
                      <a:pt x="54" y="251"/>
                    </a:lnTo>
                    <a:lnTo>
                      <a:pt x="0" y="218"/>
                    </a:lnTo>
                    <a:lnTo>
                      <a:pt x="4" y="211"/>
                    </a:lnTo>
                    <a:lnTo>
                      <a:pt x="14" y="190"/>
                    </a:lnTo>
                    <a:lnTo>
                      <a:pt x="30" y="160"/>
                    </a:lnTo>
                    <a:lnTo>
                      <a:pt x="50" y="126"/>
                    </a:lnTo>
                    <a:lnTo>
                      <a:pt x="76" y="91"/>
                    </a:lnTo>
                    <a:lnTo>
                      <a:pt x="101" y="58"/>
                    </a:lnTo>
                    <a:lnTo>
                      <a:pt x="129" y="32"/>
                    </a:lnTo>
                    <a:lnTo>
                      <a:pt x="159" y="17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" name="Freeform 284"/>
              <p:cNvSpPr>
                <a:spLocks/>
              </p:cNvSpPr>
              <p:nvPr/>
            </p:nvSpPr>
            <p:spPr bwMode="auto">
              <a:xfrm>
                <a:off x="701" y="2311"/>
                <a:ext cx="56" cy="43"/>
              </a:xfrm>
              <a:custGeom>
                <a:avLst/>
                <a:gdLst>
                  <a:gd name="T0" fmla="*/ 0 w 133"/>
                  <a:gd name="T1" fmla="*/ 3 h 52"/>
                  <a:gd name="T2" fmla="*/ 85 w 133"/>
                  <a:gd name="T3" fmla="*/ 0 h 52"/>
                  <a:gd name="T4" fmla="*/ 91 w 133"/>
                  <a:gd name="T5" fmla="*/ 4 h 52"/>
                  <a:gd name="T6" fmla="*/ 107 w 133"/>
                  <a:gd name="T7" fmla="*/ 12 h 52"/>
                  <a:gd name="T8" fmla="*/ 123 w 133"/>
                  <a:gd name="T9" fmla="*/ 24 h 52"/>
                  <a:gd name="T10" fmla="*/ 133 w 133"/>
                  <a:gd name="T11" fmla="*/ 33 h 52"/>
                  <a:gd name="T12" fmla="*/ 109 w 133"/>
                  <a:gd name="T13" fmla="*/ 25 h 52"/>
                  <a:gd name="T14" fmla="*/ 101 w 133"/>
                  <a:gd name="T15" fmla="*/ 27 h 52"/>
                  <a:gd name="T16" fmla="*/ 101 w 133"/>
                  <a:gd name="T17" fmla="*/ 30 h 52"/>
                  <a:gd name="T18" fmla="*/ 99 w 133"/>
                  <a:gd name="T19" fmla="*/ 35 h 52"/>
                  <a:gd name="T20" fmla="*/ 95 w 133"/>
                  <a:gd name="T21" fmla="*/ 43 h 52"/>
                  <a:gd name="T22" fmla="*/ 91 w 133"/>
                  <a:gd name="T23" fmla="*/ 48 h 52"/>
                  <a:gd name="T24" fmla="*/ 57 w 133"/>
                  <a:gd name="T25" fmla="*/ 52 h 52"/>
                  <a:gd name="T26" fmla="*/ 63 w 133"/>
                  <a:gd name="T27" fmla="*/ 41 h 52"/>
                  <a:gd name="T28" fmla="*/ 48 w 133"/>
                  <a:gd name="T29" fmla="*/ 41 h 52"/>
                  <a:gd name="T30" fmla="*/ 40 w 133"/>
                  <a:gd name="T31" fmla="*/ 46 h 52"/>
                  <a:gd name="T32" fmla="*/ 10 w 133"/>
                  <a:gd name="T33" fmla="*/ 46 h 52"/>
                  <a:gd name="T34" fmla="*/ 10 w 133"/>
                  <a:gd name="T35" fmla="*/ 41 h 52"/>
                  <a:gd name="T36" fmla="*/ 12 w 133"/>
                  <a:gd name="T37" fmla="*/ 29 h 52"/>
                  <a:gd name="T38" fmla="*/ 8 w 133"/>
                  <a:gd name="T39" fmla="*/ 15 h 52"/>
                  <a:gd name="T40" fmla="*/ 0 w 133"/>
                  <a:gd name="T41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52">
                    <a:moveTo>
                      <a:pt x="0" y="3"/>
                    </a:moveTo>
                    <a:lnTo>
                      <a:pt x="85" y="0"/>
                    </a:lnTo>
                    <a:lnTo>
                      <a:pt x="91" y="4"/>
                    </a:lnTo>
                    <a:lnTo>
                      <a:pt x="107" y="12"/>
                    </a:lnTo>
                    <a:lnTo>
                      <a:pt x="123" y="24"/>
                    </a:lnTo>
                    <a:lnTo>
                      <a:pt x="133" y="33"/>
                    </a:lnTo>
                    <a:lnTo>
                      <a:pt x="109" y="25"/>
                    </a:lnTo>
                    <a:lnTo>
                      <a:pt x="101" y="27"/>
                    </a:lnTo>
                    <a:lnTo>
                      <a:pt x="101" y="30"/>
                    </a:lnTo>
                    <a:lnTo>
                      <a:pt x="99" y="35"/>
                    </a:lnTo>
                    <a:lnTo>
                      <a:pt x="95" y="43"/>
                    </a:lnTo>
                    <a:lnTo>
                      <a:pt x="91" y="48"/>
                    </a:lnTo>
                    <a:lnTo>
                      <a:pt x="57" y="52"/>
                    </a:lnTo>
                    <a:lnTo>
                      <a:pt x="63" y="41"/>
                    </a:lnTo>
                    <a:lnTo>
                      <a:pt x="48" y="41"/>
                    </a:lnTo>
                    <a:lnTo>
                      <a:pt x="40" y="46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12" y="29"/>
                    </a:lnTo>
                    <a:lnTo>
                      <a:pt x="8" y="1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" name="Freeform 285"/>
              <p:cNvSpPr>
                <a:spLocks/>
              </p:cNvSpPr>
              <p:nvPr/>
            </p:nvSpPr>
            <p:spPr bwMode="auto">
              <a:xfrm>
                <a:off x="762" y="2227"/>
                <a:ext cx="96" cy="151"/>
              </a:xfrm>
              <a:custGeom>
                <a:avLst/>
                <a:gdLst>
                  <a:gd name="T0" fmla="*/ 0 w 228"/>
                  <a:gd name="T1" fmla="*/ 122 h 182"/>
                  <a:gd name="T2" fmla="*/ 4 w 228"/>
                  <a:gd name="T3" fmla="*/ 129 h 182"/>
                  <a:gd name="T4" fmla="*/ 14 w 228"/>
                  <a:gd name="T5" fmla="*/ 145 h 182"/>
                  <a:gd name="T6" fmla="*/ 22 w 228"/>
                  <a:gd name="T7" fmla="*/ 165 h 182"/>
                  <a:gd name="T8" fmla="*/ 18 w 228"/>
                  <a:gd name="T9" fmla="*/ 182 h 182"/>
                  <a:gd name="T10" fmla="*/ 149 w 228"/>
                  <a:gd name="T11" fmla="*/ 122 h 182"/>
                  <a:gd name="T12" fmla="*/ 165 w 228"/>
                  <a:gd name="T13" fmla="*/ 119 h 182"/>
                  <a:gd name="T14" fmla="*/ 168 w 228"/>
                  <a:gd name="T15" fmla="*/ 116 h 182"/>
                  <a:gd name="T16" fmla="*/ 176 w 228"/>
                  <a:gd name="T17" fmla="*/ 111 h 182"/>
                  <a:gd name="T18" fmla="*/ 188 w 228"/>
                  <a:gd name="T19" fmla="*/ 103 h 182"/>
                  <a:gd name="T20" fmla="*/ 200 w 228"/>
                  <a:gd name="T21" fmla="*/ 92 h 182"/>
                  <a:gd name="T22" fmla="*/ 212 w 228"/>
                  <a:gd name="T23" fmla="*/ 80 h 182"/>
                  <a:gd name="T24" fmla="*/ 222 w 228"/>
                  <a:gd name="T25" fmla="*/ 66 h 182"/>
                  <a:gd name="T26" fmla="*/ 228 w 228"/>
                  <a:gd name="T27" fmla="*/ 50 h 182"/>
                  <a:gd name="T28" fmla="*/ 226 w 228"/>
                  <a:gd name="T29" fmla="*/ 34 h 182"/>
                  <a:gd name="T30" fmla="*/ 192 w 228"/>
                  <a:gd name="T31" fmla="*/ 0 h 182"/>
                  <a:gd name="T32" fmla="*/ 184 w 228"/>
                  <a:gd name="T33" fmla="*/ 1 h 182"/>
                  <a:gd name="T34" fmla="*/ 139 w 228"/>
                  <a:gd name="T35" fmla="*/ 49 h 182"/>
                  <a:gd name="T36" fmla="*/ 125 w 228"/>
                  <a:gd name="T37" fmla="*/ 48 h 182"/>
                  <a:gd name="T38" fmla="*/ 103 w 228"/>
                  <a:gd name="T39" fmla="*/ 25 h 182"/>
                  <a:gd name="T40" fmla="*/ 97 w 228"/>
                  <a:gd name="T41" fmla="*/ 24 h 182"/>
                  <a:gd name="T42" fmla="*/ 81 w 228"/>
                  <a:gd name="T43" fmla="*/ 39 h 182"/>
                  <a:gd name="T44" fmla="*/ 78 w 228"/>
                  <a:gd name="T45" fmla="*/ 80 h 182"/>
                  <a:gd name="T46" fmla="*/ 0 w 228"/>
                  <a:gd name="T47" fmla="*/ 12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82">
                    <a:moveTo>
                      <a:pt x="0" y="122"/>
                    </a:moveTo>
                    <a:lnTo>
                      <a:pt x="4" y="129"/>
                    </a:lnTo>
                    <a:lnTo>
                      <a:pt x="14" y="145"/>
                    </a:lnTo>
                    <a:lnTo>
                      <a:pt x="22" y="165"/>
                    </a:lnTo>
                    <a:lnTo>
                      <a:pt x="18" y="182"/>
                    </a:lnTo>
                    <a:lnTo>
                      <a:pt x="149" y="122"/>
                    </a:lnTo>
                    <a:lnTo>
                      <a:pt x="165" y="119"/>
                    </a:lnTo>
                    <a:lnTo>
                      <a:pt x="168" y="116"/>
                    </a:lnTo>
                    <a:lnTo>
                      <a:pt x="176" y="111"/>
                    </a:lnTo>
                    <a:lnTo>
                      <a:pt x="188" y="103"/>
                    </a:lnTo>
                    <a:lnTo>
                      <a:pt x="200" y="92"/>
                    </a:lnTo>
                    <a:lnTo>
                      <a:pt x="212" y="80"/>
                    </a:lnTo>
                    <a:lnTo>
                      <a:pt x="222" y="66"/>
                    </a:lnTo>
                    <a:lnTo>
                      <a:pt x="228" y="50"/>
                    </a:lnTo>
                    <a:lnTo>
                      <a:pt x="226" y="34"/>
                    </a:lnTo>
                    <a:lnTo>
                      <a:pt x="192" y="0"/>
                    </a:lnTo>
                    <a:lnTo>
                      <a:pt x="184" y="1"/>
                    </a:lnTo>
                    <a:lnTo>
                      <a:pt x="139" y="49"/>
                    </a:lnTo>
                    <a:lnTo>
                      <a:pt x="125" y="48"/>
                    </a:lnTo>
                    <a:lnTo>
                      <a:pt x="103" y="25"/>
                    </a:lnTo>
                    <a:lnTo>
                      <a:pt x="97" y="24"/>
                    </a:lnTo>
                    <a:lnTo>
                      <a:pt x="81" y="39"/>
                    </a:lnTo>
                    <a:lnTo>
                      <a:pt x="78" y="8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3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Usando a Função de Probabilidade Binomial</a:t>
            </a:r>
          </a:p>
          <a:p>
            <a:pPr marL="114300" indent="0">
              <a:buNone/>
            </a:pPr>
            <a:r>
              <a:rPr lang="pt-BR" sz="3200" dirty="0" smtClean="0"/>
              <a:t>Escolhendo 3 funcionários horistas de forma aleatória, qual é a probabilidade de que um deles vai deixar a empresa este ano?</a:t>
            </a:r>
          </a:p>
          <a:p>
            <a:pPr marL="114300" indent="0">
              <a:buNone/>
            </a:pP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21</a:t>
            </a:fld>
            <a:endParaRPr lang="pt-BR"/>
          </a:p>
        </p:txBody>
      </p:sp>
      <p:grpSp>
        <p:nvGrpSpPr>
          <p:cNvPr id="5" name="Group 336"/>
          <p:cNvGrpSpPr>
            <a:grpSpLocks/>
          </p:cNvGrpSpPr>
          <p:nvPr/>
        </p:nvGrpSpPr>
        <p:grpSpPr bwMode="auto">
          <a:xfrm>
            <a:off x="6697663" y="352425"/>
            <a:ext cx="1928812" cy="825500"/>
            <a:chOff x="2863" y="1110"/>
            <a:chExt cx="1487" cy="732"/>
          </a:xfrm>
        </p:grpSpPr>
        <p:sp>
          <p:nvSpPr>
            <p:cNvPr id="6" name="Rectangle 337"/>
            <p:cNvSpPr>
              <a:spLocks noChangeArrowheads="1"/>
            </p:cNvSpPr>
            <p:nvPr/>
          </p:nvSpPr>
          <p:spPr bwMode="auto">
            <a:xfrm rot="449274">
              <a:off x="2863" y="1658"/>
              <a:ext cx="144" cy="9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Freeform 338"/>
            <p:cNvSpPr>
              <a:spLocks/>
            </p:cNvSpPr>
            <p:nvPr/>
          </p:nvSpPr>
          <p:spPr bwMode="auto">
            <a:xfrm>
              <a:off x="3924" y="1551"/>
              <a:ext cx="221" cy="212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339"/>
            <p:cNvSpPr>
              <a:spLocks/>
            </p:cNvSpPr>
            <p:nvPr/>
          </p:nvSpPr>
          <p:spPr bwMode="auto">
            <a:xfrm>
              <a:off x="2902" y="1477"/>
              <a:ext cx="278" cy="211"/>
            </a:xfrm>
            <a:custGeom>
              <a:avLst/>
              <a:gdLst>
                <a:gd name="T0" fmla="*/ 806 w 806"/>
                <a:gd name="T1" fmla="*/ 44 h 614"/>
                <a:gd name="T2" fmla="*/ 255 w 806"/>
                <a:gd name="T3" fmla="*/ 0 h 614"/>
                <a:gd name="T4" fmla="*/ 0 w 806"/>
                <a:gd name="T5" fmla="*/ 537 h 614"/>
                <a:gd name="T6" fmla="*/ 599 w 806"/>
                <a:gd name="T7" fmla="*/ 614 h 614"/>
                <a:gd name="T8" fmla="*/ 806 w 806"/>
                <a:gd name="T9" fmla="*/ 4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614">
                  <a:moveTo>
                    <a:pt x="806" y="44"/>
                  </a:moveTo>
                  <a:lnTo>
                    <a:pt x="255" y="0"/>
                  </a:lnTo>
                  <a:lnTo>
                    <a:pt x="0" y="537"/>
                  </a:lnTo>
                  <a:lnTo>
                    <a:pt x="599" y="614"/>
                  </a:lnTo>
                  <a:lnTo>
                    <a:pt x="806" y="44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340"/>
            <p:cNvSpPr>
              <a:spLocks/>
            </p:cNvSpPr>
            <p:nvPr/>
          </p:nvSpPr>
          <p:spPr bwMode="auto">
            <a:xfrm>
              <a:off x="3117" y="1493"/>
              <a:ext cx="221" cy="213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341"/>
            <p:cNvSpPr>
              <a:spLocks/>
            </p:cNvSpPr>
            <p:nvPr/>
          </p:nvSpPr>
          <p:spPr bwMode="auto">
            <a:xfrm>
              <a:off x="3162" y="1508"/>
              <a:ext cx="144" cy="143"/>
            </a:xfrm>
            <a:custGeom>
              <a:avLst/>
              <a:gdLst>
                <a:gd name="T0" fmla="*/ 0 w 420"/>
                <a:gd name="T1" fmla="*/ 239 h 417"/>
                <a:gd name="T2" fmla="*/ 6 w 420"/>
                <a:gd name="T3" fmla="*/ 343 h 417"/>
                <a:gd name="T4" fmla="*/ 330 w 420"/>
                <a:gd name="T5" fmla="*/ 417 h 417"/>
                <a:gd name="T6" fmla="*/ 416 w 420"/>
                <a:gd name="T7" fmla="*/ 170 h 417"/>
                <a:gd name="T8" fmla="*/ 420 w 420"/>
                <a:gd name="T9" fmla="*/ 45 h 417"/>
                <a:gd name="T10" fmla="*/ 121 w 420"/>
                <a:gd name="T11" fmla="*/ 0 h 417"/>
                <a:gd name="T12" fmla="*/ 0 w 420"/>
                <a:gd name="T13" fmla="*/ 2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417">
                  <a:moveTo>
                    <a:pt x="0" y="239"/>
                  </a:moveTo>
                  <a:lnTo>
                    <a:pt x="6" y="343"/>
                  </a:lnTo>
                  <a:lnTo>
                    <a:pt x="330" y="417"/>
                  </a:lnTo>
                  <a:lnTo>
                    <a:pt x="416" y="170"/>
                  </a:lnTo>
                  <a:lnTo>
                    <a:pt x="420" y="45"/>
                  </a:lnTo>
                  <a:lnTo>
                    <a:pt x="121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342"/>
            <p:cNvSpPr>
              <a:spLocks/>
            </p:cNvSpPr>
            <p:nvPr/>
          </p:nvSpPr>
          <p:spPr bwMode="auto">
            <a:xfrm>
              <a:off x="3170" y="1515"/>
              <a:ext cx="127" cy="88"/>
            </a:xfrm>
            <a:custGeom>
              <a:avLst/>
              <a:gdLst>
                <a:gd name="T0" fmla="*/ 0 w 370"/>
                <a:gd name="T1" fmla="*/ 206 h 257"/>
                <a:gd name="T2" fmla="*/ 104 w 370"/>
                <a:gd name="T3" fmla="*/ 0 h 257"/>
                <a:gd name="T4" fmla="*/ 370 w 370"/>
                <a:gd name="T5" fmla="*/ 40 h 257"/>
                <a:gd name="T6" fmla="*/ 293 w 370"/>
                <a:gd name="T7" fmla="*/ 257 h 257"/>
                <a:gd name="T8" fmla="*/ 0 w 370"/>
                <a:gd name="T9" fmla="*/ 2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257">
                  <a:moveTo>
                    <a:pt x="0" y="206"/>
                  </a:moveTo>
                  <a:lnTo>
                    <a:pt x="104" y="0"/>
                  </a:lnTo>
                  <a:lnTo>
                    <a:pt x="370" y="40"/>
                  </a:lnTo>
                  <a:lnTo>
                    <a:pt x="293" y="257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343"/>
            <p:cNvSpPr>
              <a:spLocks/>
            </p:cNvSpPr>
            <p:nvPr/>
          </p:nvSpPr>
          <p:spPr bwMode="auto">
            <a:xfrm>
              <a:off x="3028" y="1493"/>
              <a:ext cx="72" cy="104"/>
            </a:xfrm>
            <a:custGeom>
              <a:avLst/>
              <a:gdLst>
                <a:gd name="T0" fmla="*/ 0 w 211"/>
                <a:gd name="T1" fmla="*/ 204 h 304"/>
                <a:gd name="T2" fmla="*/ 4 w 211"/>
                <a:gd name="T3" fmla="*/ 216 h 304"/>
                <a:gd name="T4" fmla="*/ 13 w 211"/>
                <a:gd name="T5" fmla="*/ 243 h 304"/>
                <a:gd name="T6" fmla="*/ 20 w 211"/>
                <a:gd name="T7" fmla="*/ 276 h 304"/>
                <a:gd name="T8" fmla="*/ 17 w 211"/>
                <a:gd name="T9" fmla="*/ 304 h 304"/>
                <a:gd name="T10" fmla="*/ 137 w 211"/>
                <a:gd name="T11" fmla="*/ 204 h 304"/>
                <a:gd name="T12" fmla="*/ 152 w 211"/>
                <a:gd name="T13" fmla="*/ 199 h 304"/>
                <a:gd name="T14" fmla="*/ 156 w 211"/>
                <a:gd name="T15" fmla="*/ 195 h 304"/>
                <a:gd name="T16" fmla="*/ 163 w 211"/>
                <a:gd name="T17" fmla="*/ 187 h 304"/>
                <a:gd name="T18" fmla="*/ 174 w 211"/>
                <a:gd name="T19" fmla="*/ 172 h 304"/>
                <a:gd name="T20" fmla="*/ 185 w 211"/>
                <a:gd name="T21" fmla="*/ 155 h 304"/>
                <a:gd name="T22" fmla="*/ 196 w 211"/>
                <a:gd name="T23" fmla="*/ 134 h 304"/>
                <a:gd name="T24" fmla="*/ 205 w 211"/>
                <a:gd name="T25" fmla="*/ 111 h 304"/>
                <a:gd name="T26" fmla="*/ 211 w 211"/>
                <a:gd name="T27" fmla="*/ 84 h 304"/>
                <a:gd name="T28" fmla="*/ 209 w 211"/>
                <a:gd name="T29" fmla="*/ 58 h 304"/>
                <a:gd name="T30" fmla="*/ 178 w 211"/>
                <a:gd name="T31" fmla="*/ 0 h 304"/>
                <a:gd name="T32" fmla="*/ 170 w 211"/>
                <a:gd name="T33" fmla="*/ 2 h 304"/>
                <a:gd name="T34" fmla="*/ 128 w 211"/>
                <a:gd name="T35" fmla="*/ 83 h 304"/>
                <a:gd name="T36" fmla="*/ 115 w 211"/>
                <a:gd name="T37" fmla="*/ 81 h 304"/>
                <a:gd name="T38" fmla="*/ 95 w 211"/>
                <a:gd name="T39" fmla="*/ 42 h 304"/>
                <a:gd name="T40" fmla="*/ 90 w 211"/>
                <a:gd name="T41" fmla="*/ 40 h 304"/>
                <a:gd name="T42" fmla="*/ 75 w 211"/>
                <a:gd name="T43" fmla="*/ 65 h 304"/>
                <a:gd name="T44" fmla="*/ 71 w 211"/>
                <a:gd name="T45" fmla="*/ 134 h 304"/>
                <a:gd name="T46" fmla="*/ 0 w 211"/>
                <a:gd name="T47" fmla="*/ 2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04">
                  <a:moveTo>
                    <a:pt x="0" y="204"/>
                  </a:moveTo>
                  <a:lnTo>
                    <a:pt x="4" y="216"/>
                  </a:lnTo>
                  <a:lnTo>
                    <a:pt x="13" y="243"/>
                  </a:lnTo>
                  <a:lnTo>
                    <a:pt x="20" y="276"/>
                  </a:lnTo>
                  <a:lnTo>
                    <a:pt x="17" y="304"/>
                  </a:lnTo>
                  <a:lnTo>
                    <a:pt x="137" y="204"/>
                  </a:lnTo>
                  <a:lnTo>
                    <a:pt x="152" y="199"/>
                  </a:lnTo>
                  <a:lnTo>
                    <a:pt x="156" y="195"/>
                  </a:lnTo>
                  <a:lnTo>
                    <a:pt x="163" y="187"/>
                  </a:lnTo>
                  <a:lnTo>
                    <a:pt x="174" y="172"/>
                  </a:lnTo>
                  <a:lnTo>
                    <a:pt x="185" y="155"/>
                  </a:lnTo>
                  <a:lnTo>
                    <a:pt x="196" y="134"/>
                  </a:lnTo>
                  <a:lnTo>
                    <a:pt x="205" y="111"/>
                  </a:lnTo>
                  <a:lnTo>
                    <a:pt x="211" y="84"/>
                  </a:lnTo>
                  <a:lnTo>
                    <a:pt x="209" y="58"/>
                  </a:lnTo>
                  <a:lnTo>
                    <a:pt x="178" y="0"/>
                  </a:lnTo>
                  <a:lnTo>
                    <a:pt x="170" y="2"/>
                  </a:lnTo>
                  <a:lnTo>
                    <a:pt x="128" y="83"/>
                  </a:lnTo>
                  <a:lnTo>
                    <a:pt x="115" y="81"/>
                  </a:lnTo>
                  <a:lnTo>
                    <a:pt x="95" y="42"/>
                  </a:lnTo>
                  <a:lnTo>
                    <a:pt x="90" y="40"/>
                  </a:lnTo>
                  <a:lnTo>
                    <a:pt x="75" y="65"/>
                  </a:lnTo>
                  <a:lnTo>
                    <a:pt x="71" y="13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344"/>
            <p:cNvSpPr>
              <a:spLocks/>
            </p:cNvSpPr>
            <p:nvPr/>
          </p:nvSpPr>
          <p:spPr bwMode="auto">
            <a:xfrm>
              <a:off x="3001" y="1474"/>
              <a:ext cx="1349" cy="368"/>
            </a:xfrm>
            <a:custGeom>
              <a:avLst/>
              <a:gdLst>
                <a:gd name="T0" fmla="*/ 0 w 3912"/>
                <a:gd name="T1" fmla="*/ 0 h 538"/>
                <a:gd name="T2" fmla="*/ 3912 w 3912"/>
                <a:gd name="T3" fmla="*/ 169 h 538"/>
                <a:gd name="T4" fmla="*/ 3912 w 3912"/>
                <a:gd name="T5" fmla="*/ 538 h 538"/>
                <a:gd name="T6" fmla="*/ 1597 w 3912"/>
                <a:gd name="T7" fmla="*/ 538 h 538"/>
                <a:gd name="T8" fmla="*/ 0 w 3912"/>
                <a:gd name="T9" fmla="*/ 422 h 538"/>
                <a:gd name="T10" fmla="*/ 0 w 3912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12" h="538">
                  <a:moveTo>
                    <a:pt x="0" y="0"/>
                  </a:moveTo>
                  <a:lnTo>
                    <a:pt x="3912" y="169"/>
                  </a:lnTo>
                  <a:lnTo>
                    <a:pt x="3912" y="538"/>
                  </a:lnTo>
                  <a:lnTo>
                    <a:pt x="1597" y="538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345"/>
            <p:cNvSpPr>
              <a:spLocks/>
            </p:cNvSpPr>
            <p:nvPr/>
          </p:nvSpPr>
          <p:spPr bwMode="auto">
            <a:xfrm>
              <a:off x="3016" y="1691"/>
              <a:ext cx="39" cy="56"/>
            </a:xfrm>
            <a:custGeom>
              <a:avLst/>
              <a:gdLst>
                <a:gd name="T0" fmla="*/ 58 w 115"/>
                <a:gd name="T1" fmla="*/ 82 h 82"/>
                <a:gd name="T2" fmla="*/ 80 w 115"/>
                <a:gd name="T3" fmla="*/ 79 h 82"/>
                <a:gd name="T4" fmla="*/ 99 w 115"/>
                <a:gd name="T5" fmla="*/ 71 h 82"/>
                <a:gd name="T6" fmla="*/ 111 w 115"/>
                <a:gd name="T7" fmla="*/ 57 h 82"/>
                <a:gd name="T8" fmla="*/ 115 w 115"/>
                <a:gd name="T9" fmla="*/ 41 h 82"/>
                <a:gd name="T10" fmla="*/ 111 w 115"/>
                <a:gd name="T11" fmla="*/ 25 h 82"/>
                <a:gd name="T12" fmla="*/ 99 w 115"/>
                <a:gd name="T13" fmla="*/ 13 h 82"/>
                <a:gd name="T14" fmla="*/ 80 w 115"/>
                <a:gd name="T15" fmla="*/ 3 h 82"/>
                <a:gd name="T16" fmla="*/ 58 w 115"/>
                <a:gd name="T17" fmla="*/ 0 h 82"/>
                <a:gd name="T18" fmla="*/ 36 w 115"/>
                <a:gd name="T19" fmla="*/ 3 h 82"/>
                <a:gd name="T20" fmla="*/ 18 w 115"/>
                <a:gd name="T21" fmla="*/ 13 h 82"/>
                <a:gd name="T22" fmla="*/ 4 w 115"/>
                <a:gd name="T23" fmla="*/ 25 h 82"/>
                <a:gd name="T24" fmla="*/ 0 w 115"/>
                <a:gd name="T25" fmla="*/ 41 h 82"/>
                <a:gd name="T26" fmla="*/ 4 w 115"/>
                <a:gd name="T27" fmla="*/ 57 h 82"/>
                <a:gd name="T28" fmla="*/ 18 w 115"/>
                <a:gd name="T29" fmla="*/ 71 h 82"/>
                <a:gd name="T30" fmla="*/ 36 w 115"/>
                <a:gd name="T31" fmla="*/ 79 h 82"/>
                <a:gd name="T32" fmla="*/ 58 w 115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82">
                  <a:moveTo>
                    <a:pt x="58" y="82"/>
                  </a:moveTo>
                  <a:lnTo>
                    <a:pt x="80" y="79"/>
                  </a:lnTo>
                  <a:lnTo>
                    <a:pt x="99" y="71"/>
                  </a:lnTo>
                  <a:lnTo>
                    <a:pt x="111" y="57"/>
                  </a:lnTo>
                  <a:lnTo>
                    <a:pt x="115" y="41"/>
                  </a:lnTo>
                  <a:lnTo>
                    <a:pt x="111" y="25"/>
                  </a:lnTo>
                  <a:lnTo>
                    <a:pt x="99" y="13"/>
                  </a:lnTo>
                  <a:lnTo>
                    <a:pt x="80" y="3"/>
                  </a:lnTo>
                  <a:lnTo>
                    <a:pt x="58" y="0"/>
                  </a:lnTo>
                  <a:lnTo>
                    <a:pt x="36" y="3"/>
                  </a:lnTo>
                  <a:lnTo>
                    <a:pt x="18" y="13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4" y="57"/>
                  </a:lnTo>
                  <a:lnTo>
                    <a:pt x="18" y="71"/>
                  </a:lnTo>
                  <a:lnTo>
                    <a:pt x="36" y="79"/>
                  </a:lnTo>
                  <a:lnTo>
                    <a:pt x="58" y="8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346"/>
            <p:cNvSpPr>
              <a:spLocks/>
            </p:cNvSpPr>
            <p:nvPr/>
          </p:nvSpPr>
          <p:spPr bwMode="auto">
            <a:xfrm>
              <a:off x="3079" y="1701"/>
              <a:ext cx="41" cy="58"/>
            </a:xfrm>
            <a:custGeom>
              <a:avLst/>
              <a:gdLst>
                <a:gd name="T0" fmla="*/ 60 w 119"/>
                <a:gd name="T1" fmla="*/ 85 h 85"/>
                <a:gd name="T2" fmla="*/ 72 w 119"/>
                <a:gd name="T3" fmla="*/ 84 h 85"/>
                <a:gd name="T4" fmla="*/ 81 w 119"/>
                <a:gd name="T5" fmla="*/ 82 h 85"/>
                <a:gd name="T6" fmla="*/ 93 w 119"/>
                <a:gd name="T7" fmla="*/ 78 h 85"/>
                <a:gd name="T8" fmla="*/ 101 w 119"/>
                <a:gd name="T9" fmla="*/ 72 h 85"/>
                <a:gd name="T10" fmla="*/ 109 w 119"/>
                <a:gd name="T11" fmla="*/ 66 h 85"/>
                <a:gd name="T12" fmla="*/ 115 w 119"/>
                <a:gd name="T13" fmla="*/ 60 h 85"/>
                <a:gd name="T14" fmla="*/ 117 w 119"/>
                <a:gd name="T15" fmla="*/ 51 h 85"/>
                <a:gd name="T16" fmla="*/ 119 w 119"/>
                <a:gd name="T17" fmla="*/ 43 h 85"/>
                <a:gd name="T18" fmla="*/ 117 w 119"/>
                <a:gd name="T19" fmla="*/ 35 h 85"/>
                <a:gd name="T20" fmla="*/ 115 w 119"/>
                <a:gd name="T21" fmla="*/ 26 h 85"/>
                <a:gd name="T22" fmla="*/ 109 w 119"/>
                <a:gd name="T23" fmla="*/ 19 h 85"/>
                <a:gd name="T24" fmla="*/ 101 w 119"/>
                <a:gd name="T25" fmla="*/ 12 h 85"/>
                <a:gd name="T26" fmla="*/ 93 w 119"/>
                <a:gd name="T27" fmla="*/ 7 h 85"/>
                <a:gd name="T28" fmla="*/ 81 w 119"/>
                <a:gd name="T29" fmla="*/ 3 h 85"/>
                <a:gd name="T30" fmla="*/ 72 w 119"/>
                <a:gd name="T31" fmla="*/ 1 h 85"/>
                <a:gd name="T32" fmla="*/ 60 w 119"/>
                <a:gd name="T33" fmla="*/ 0 h 85"/>
                <a:gd name="T34" fmla="*/ 48 w 119"/>
                <a:gd name="T35" fmla="*/ 1 h 85"/>
                <a:gd name="T36" fmla="*/ 36 w 119"/>
                <a:gd name="T37" fmla="*/ 3 h 85"/>
                <a:gd name="T38" fmla="*/ 26 w 119"/>
                <a:gd name="T39" fmla="*/ 7 h 85"/>
                <a:gd name="T40" fmla="*/ 18 w 119"/>
                <a:gd name="T41" fmla="*/ 12 h 85"/>
                <a:gd name="T42" fmla="*/ 10 w 119"/>
                <a:gd name="T43" fmla="*/ 19 h 85"/>
                <a:gd name="T44" fmla="*/ 4 w 119"/>
                <a:gd name="T45" fmla="*/ 26 h 85"/>
                <a:gd name="T46" fmla="*/ 2 w 119"/>
                <a:gd name="T47" fmla="*/ 35 h 85"/>
                <a:gd name="T48" fmla="*/ 0 w 119"/>
                <a:gd name="T49" fmla="*/ 43 h 85"/>
                <a:gd name="T50" fmla="*/ 2 w 119"/>
                <a:gd name="T51" fmla="*/ 51 h 85"/>
                <a:gd name="T52" fmla="*/ 4 w 119"/>
                <a:gd name="T53" fmla="*/ 60 h 85"/>
                <a:gd name="T54" fmla="*/ 10 w 119"/>
                <a:gd name="T55" fmla="*/ 66 h 85"/>
                <a:gd name="T56" fmla="*/ 18 w 119"/>
                <a:gd name="T57" fmla="*/ 72 h 85"/>
                <a:gd name="T58" fmla="*/ 26 w 119"/>
                <a:gd name="T59" fmla="*/ 78 h 85"/>
                <a:gd name="T60" fmla="*/ 36 w 119"/>
                <a:gd name="T61" fmla="*/ 82 h 85"/>
                <a:gd name="T62" fmla="*/ 48 w 119"/>
                <a:gd name="T63" fmla="*/ 84 h 85"/>
                <a:gd name="T64" fmla="*/ 60 w 119"/>
                <a:gd name="T6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85">
                  <a:moveTo>
                    <a:pt x="60" y="85"/>
                  </a:moveTo>
                  <a:lnTo>
                    <a:pt x="72" y="84"/>
                  </a:lnTo>
                  <a:lnTo>
                    <a:pt x="81" y="82"/>
                  </a:lnTo>
                  <a:lnTo>
                    <a:pt x="93" y="78"/>
                  </a:lnTo>
                  <a:lnTo>
                    <a:pt x="101" y="72"/>
                  </a:lnTo>
                  <a:lnTo>
                    <a:pt x="109" y="66"/>
                  </a:lnTo>
                  <a:lnTo>
                    <a:pt x="115" y="60"/>
                  </a:lnTo>
                  <a:lnTo>
                    <a:pt x="117" y="51"/>
                  </a:lnTo>
                  <a:lnTo>
                    <a:pt x="119" y="43"/>
                  </a:lnTo>
                  <a:lnTo>
                    <a:pt x="117" y="35"/>
                  </a:lnTo>
                  <a:lnTo>
                    <a:pt x="115" y="26"/>
                  </a:lnTo>
                  <a:lnTo>
                    <a:pt x="109" y="19"/>
                  </a:lnTo>
                  <a:lnTo>
                    <a:pt x="101" y="12"/>
                  </a:lnTo>
                  <a:lnTo>
                    <a:pt x="93" y="7"/>
                  </a:lnTo>
                  <a:lnTo>
                    <a:pt x="81" y="3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8" y="1"/>
                  </a:lnTo>
                  <a:lnTo>
                    <a:pt x="36" y="3"/>
                  </a:lnTo>
                  <a:lnTo>
                    <a:pt x="26" y="7"/>
                  </a:lnTo>
                  <a:lnTo>
                    <a:pt x="18" y="12"/>
                  </a:lnTo>
                  <a:lnTo>
                    <a:pt x="10" y="19"/>
                  </a:lnTo>
                  <a:lnTo>
                    <a:pt x="4" y="26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4" y="60"/>
                  </a:lnTo>
                  <a:lnTo>
                    <a:pt x="10" y="66"/>
                  </a:lnTo>
                  <a:lnTo>
                    <a:pt x="18" y="72"/>
                  </a:lnTo>
                  <a:lnTo>
                    <a:pt x="26" y="78"/>
                  </a:lnTo>
                  <a:lnTo>
                    <a:pt x="36" y="82"/>
                  </a:lnTo>
                  <a:lnTo>
                    <a:pt x="48" y="84"/>
                  </a:lnTo>
                  <a:lnTo>
                    <a:pt x="60" y="85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347"/>
            <p:cNvSpPr>
              <a:spLocks/>
            </p:cNvSpPr>
            <p:nvPr/>
          </p:nvSpPr>
          <p:spPr bwMode="auto">
            <a:xfrm>
              <a:off x="3142" y="1709"/>
              <a:ext cx="42" cy="61"/>
            </a:xfrm>
            <a:custGeom>
              <a:avLst/>
              <a:gdLst>
                <a:gd name="T0" fmla="*/ 61 w 123"/>
                <a:gd name="T1" fmla="*/ 89 h 89"/>
                <a:gd name="T2" fmla="*/ 73 w 123"/>
                <a:gd name="T3" fmla="*/ 88 h 89"/>
                <a:gd name="T4" fmla="*/ 85 w 123"/>
                <a:gd name="T5" fmla="*/ 86 h 89"/>
                <a:gd name="T6" fmla="*/ 95 w 123"/>
                <a:gd name="T7" fmla="*/ 81 h 89"/>
                <a:gd name="T8" fmla="*/ 105 w 123"/>
                <a:gd name="T9" fmla="*/ 76 h 89"/>
                <a:gd name="T10" fmla="*/ 113 w 123"/>
                <a:gd name="T11" fmla="*/ 69 h 89"/>
                <a:gd name="T12" fmla="*/ 119 w 123"/>
                <a:gd name="T13" fmla="*/ 61 h 89"/>
                <a:gd name="T14" fmla="*/ 121 w 123"/>
                <a:gd name="T15" fmla="*/ 53 h 89"/>
                <a:gd name="T16" fmla="*/ 123 w 123"/>
                <a:gd name="T17" fmla="*/ 45 h 89"/>
                <a:gd name="T18" fmla="*/ 121 w 123"/>
                <a:gd name="T19" fmla="*/ 36 h 89"/>
                <a:gd name="T20" fmla="*/ 119 w 123"/>
                <a:gd name="T21" fmla="*/ 28 h 89"/>
                <a:gd name="T22" fmla="*/ 113 w 123"/>
                <a:gd name="T23" fmla="*/ 20 h 89"/>
                <a:gd name="T24" fmla="*/ 105 w 123"/>
                <a:gd name="T25" fmla="*/ 13 h 89"/>
                <a:gd name="T26" fmla="*/ 95 w 123"/>
                <a:gd name="T27" fmla="*/ 8 h 89"/>
                <a:gd name="T28" fmla="*/ 85 w 123"/>
                <a:gd name="T29" fmla="*/ 4 h 89"/>
                <a:gd name="T30" fmla="*/ 73 w 123"/>
                <a:gd name="T31" fmla="*/ 1 h 89"/>
                <a:gd name="T32" fmla="*/ 61 w 123"/>
                <a:gd name="T33" fmla="*/ 0 h 89"/>
                <a:gd name="T34" fmla="*/ 50 w 123"/>
                <a:gd name="T35" fmla="*/ 1 h 89"/>
                <a:gd name="T36" fmla="*/ 38 w 123"/>
                <a:gd name="T37" fmla="*/ 4 h 89"/>
                <a:gd name="T38" fmla="*/ 28 w 123"/>
                <a:gd name="T39" fmla="*/ 8 h 89"/>
                <a:gd name="T40" fmla="*/ 18 w 123"/>
                <a:gd name="T41" fmla="*/ 13 h 89"/>
                <a:gd name="T42" fmla="*/ 10 w 123"/>
                <a:gd name="T43" fmla="*/ 20 h 89"/>
                <a:gd name="T44" fmla="*/ 4 w 123"/>
                <a:gd name="T45" fmla="*/ 28 h 89"/>
                <a:gd name="T46" fmla="*/ 2 w 123"/>
                <a:gd name="T47" fmla="*/ 36 h 89"/>
                <a:gd name="T48" fmla="*/ 0 w 123"/>
                <a:gd name="T49" fmla="*/ 45 h 89"/>
                <a:gd name="T50" fmla="*/ 2 w 123"/>
                <a:gd name="T51" fmla="*/ 53 h 89"/>
                <a:gd name="T52" fmla="*/ 4 w 123"/>
                <a:gd name="T53" fmla="*/ 61 h 89"/>
                <a:gd name="T54" fmla="*/ 10 w 123"/>
                <a:gd name="T55" fmla="*/ 69 h 89"/>
                <a:gd name="T56" fmla="*/ 18 w 123"/>
                <a:gd name="T57" fmla="*/ 76 h 89"/>
                <a:gd name="T58" fmla="*/ 28 w 123"/>
                <a:gd name="T59" fmla="*/ 81 h 89"/>
                <a:gd name="T60" fmla="*/ 38 w 123"/>
                <a:gd name="T61" fmla="*/ 86 h 89"/>
                <a:gd name="T62" fmla="*/ 50 w 123"/>
                <a:gd name="T63" fmla="*/ 88 h 89"/>
                <a:gd name="T64" fmla="*/ 61 w 123"/>
                <a:gd name="T6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89">
                  <a:moveTo>
                    <a:pt x="61" y="89"/>
                  </a:moveTo>
                  <a:lnTo>
                    <a:pt x="73" y="88"/>
                  </a:lnTo>
                  <a:lnTo>
                    <a:pt x="85" y="86"/>
                  </a:lnTo>
                  <a:lnTo>
                    <a:pt x="95" y="81"/>
                  </a:lnTo>
                  <a:lnTo>
                    <a:pt x="105" y="76"/>
                  </a:lnTo>
                  <a:lnTo>
                    <a:pt x="113" y="69"/>
                  </a:lnTo>
                  <a:lnTo>
                    <a:pt x="119" y="61"/>
                  </a:lnTo>
                  <a:lnTo>
                    <a:pt x="121" y="53"/>
                  </a:lnTo>
                  <a:lnTo>
                    <a:pt x="123" y="45"/>
                  </a:lnTo>
                  <a:lnTo>
                    <a:pt x="121" y="36"/>
                  </a:lnTo>
                  <a:lnTo>
                    <a:pt x="119" y="28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95" y="8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4"/>
                  </a:lnTo>
                  <a:lnTo>
                    <a:pt x="28" y="8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1"/>
                  </a:lnTo>
                  <a:lnTo>
                    <a:pt x="10" y="69"/>
                  </a:lnTo>
                  <a:lnTo>
                    <a:pt x="18" y="76"/>
                  </a:lnTo>
                  <a:lnTo>
                    <a:pt x="28" y="81"/>
                  </a:lnTo>
                  <a:lnTo>
                    <a:pt x="38" y="86"/>
                  </a:lnTo>
                  <a:lnTo>
                    <a:pt x="50" y="88"/>
                  </a:lnTo>
                  <a:lnTo>
                    <a:pt x="61" y="8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48"/>
            <p:cNvSpPr>
              <a:spLocks/>
            </p:cNvSpPr>
            <p:nvPr/>
          </p:nvSpPr>
          <p:spPr bwMode="auto">
            <a:xfrm>
              <a:off x="3207" y="1717"/>
              <a:ext cx="43" cy="63"/>
            </a:xfrm>
            <a:custGeom>
              <a:avLst/>
              <a:gdLst>
                <a:gd name="T0" fmla="*/ 63 w 127"/>
                <a:gd name="T1" fmla="*/ 91 h 91"/>
                <a:gd name="T2" fmla="*/ 77 w 127"/>
                <a:gd name="T3" fmla="*/ 89 h 91"/>
                <a:gd name="T4" fmla="*/ 89 w 127"/>
                <a:gd name="T5" fmla="*/ 87 h 91"/>
                <a:gd name="T6" fmla="*/ 99 w 127"/>
                <a:gd name="T7" fmla="*/ 83 h 91"/>
                <a:gd name="T8" fmla="*/ 109 w 127"/>
                <a:gd name="T9" fmla="*/ 77 h 91"/>
                <a:gd name="T10" fmla="*/ 117 w 127"/>
                <a:gd name="T11" fmla="*/ 71 h 91"/>
                <a:gd name="T12" fmla="*/ 123 w 127"/>
                <a:gd name="T13" fmla="*/ 63 h 91"/>
                <a:gd name="T14" fmla="*/ 125 w 127"/>
                <a:gd name="T15" fmla="*/ 55 h 91"/>
                <a:gd name="T16" fmla="*/ 127 w 127"/>
                <a:gd name="T17" fmla="*/ 45 h 91"/>
                <a:gd name="T18" fmla="*/ 125 w 127"/>
                <a:gd name="T19" fmla="*/ 36 h 91"/>
                <a:gd name="T20" fmla="*/ 123 w 127"/>
                <a:gd name="T21" fmla="*/ 27 h 91"/>
                <a:gd name="T22" fmla="*/ 117 w 127"/>
                <a:gd name="T23" fmla="*/ 20 h 91"/>
                <a:gd name="T24" fmla="*/ 109 w 127"/>
                <a:gd name="T25" fmla="*/ 13 h 91"/>
                <a:gd name="T26" fmla="*/ 99 w 127"/>
                <a:gd name="T27" fmla="*/ 7 h 91"/>
                <a:gd name="T28" fmla="*/ 89 w 127"/>
                <a:gd name="T29" fmla="*/ 3 h 91"/>
                <a:gd name="T30" fmla="*/ 77 w 127"/>
                <a:gd name="T31" fmla="*/ 1 h 91"/>
                <a:gd name="T32" fmla="*/ 63 w 127"/>
                <a:gd name="T33" fmla="*/ 0 h 91"/>
                <a:gd name="T34" fmla="*/ 49 w 127"/>
                <a:gd name="T35" fmla="*/ 1 h 91"/>
                <a:gd name="T36" fmla="*/ 38 w 127"/>
                <a:gd name="T37" fmla="*/ 3 h 91"/>
                <a:gd name="T38" fmla="*/ 28 w 127"/>
                <a:gd name="T39" fmla="*/ 7 h 91"/>
                <a:gd name="T40" fmla="*/ 18 w 127"/>
                <a:gd name="T41" fmla="*/ 13 h 91"/>
                <a:gd name="T42" fmla="*/ 10 w 127"/>
                <a:gd name="T43" fmla="*/ 20 h 91"/>
                <a:gd name="T44" fmla="*/ 4 w 127"/>
                <a:gd name="T45" fmla="*/ 27 h 91"/>
                <a:gd name="T46" fmla="*/ 2 w 127"/>
                <a:gd name="T47" fmla="*/ 36 h 91"/>
                <a:gd name="T48" fmla="*/ 0 w 127"/>
                <a:gd name="T49" fmla="*/ 45 h 91"/>
                <a:gd name="T50" fmla="*/ 2 w 127"/>
                <a:gd name="T51" fmla="*/ 55 h 91"/>
                <a:gd name="T52" fmla="*/ 4 w 127"/>
                <a:gd name="T53" fmla="*/ 63 h 91"/>
                <a:gd name="T54" fmla="*/ 10 w 127"/>
                <a:gd name="T55" fmla="*/ 71 h 91"/>
                <a:gd name="T56" fmla="*/ 18 w 127"/>
                <a:gd name="T57" fmla="*/ 77 h 91"/>
                <a:gd name="T58" fmla="*/ 28 w 127"/>
                <a:gd name="T59" fmla="*/ 83 h 91"/>
                <a:gd name="T60" fmla="*/ 38 w 127"/>
                <a:gd name="T61" fmla="*/ 87 h 91"/>
                <a:gd name="T62" fmla="*/ 49 w 127"/>
                <a:gd name="T63" fmla="*/ 89 h 91"/>
                <a:gd name="T64" fmla="*/ 63 w 127"/>
                <a:gd name="T6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91">
                  <a:moveTo>
                    <a:pt x="63" y="91"/>
                  </a:moveTo>
                  <a:lnTo>
                    <a:pt x="77" y="89"/>
                  </a:lnTo>
                  <a:lnTo>
                    <a:pt x="89" y="87"/>
                  </a:lnTo>
                  <a:lnTo>
                    <a:pt x="99" y="83"/>
                  </a:lnTo>
                  <a:lnTo>
                    <a:pt x="109" y="77"/>
                  </a:lnTo>
                  <a:lnTo>
                    <a:pt x="117" y="71"/>
                  </a:lnTo>
                  <a:lnTo>
                    <a:pt x="123" y="63"/>
                  </a:lnTo>
                  <a:lnTo>
                    <a:pt x="125" y="55"/>
                  </a:lnTo>
                  <a:lnTo>
                    <a:pt x="127" y="45"/>
                  </a:lnTo>
                  <a:lnTo>
                    <a:pt x="125" y="36"/>
                  </a:lnTo>
                  <a:lnTo>
                    <a:pt x="123" y="27"/>
                  </a:lnTo>
                  <a:lnTo>
                    <a:pt x="117" y="20"/>
                  </a:lnTo>
                  <a:lnTo>
                    <a:pt x="109" y="13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77" y="1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4" y="63"/>
                  </a:lnTo>
                  <a:lnTo>
                    <a:pt x="10" y="71"/>
                  </a:lnTo>
                  <a:lnTo>
                    <a:pt x="18" y="77"/>
                  </a:lnTo>
                  <a:lnTo>
                    <a:pt x="28" y="83"/>
                  </a:lnTo>
                  <a:lnTo>
                    <a:pt x="38" y="87"/>
                  </a:lnTo>
                  <a:lnTo>
                    <a:pt x="49" y="89"/>
                  </a:lnTo>
                  <a:lnTo>
                    <a:pt x="63" y="91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49"/>
            <p:cNvSpPr>
              <a:spLocks/>
            </p:cNvSpPr>
            <p:nvPr/>
          </p:nvSpPr>
          <p:spPr bwMode="auto">
            <a:xfrm>
              <a:off x="3273" y="1727"/>
              <a:ext cx="45" cy="63"/>
            </a:xfrm>
            <a:custGeom>
              <a:avLst/>
              <a:gdLst>
                <a:gd name="T0" fmla="*/ 65 w 130"/>
                <a:gd name="T1" fmla="*/ 92 h 92"/>
                <a:gd name="T2" fmla="*/ 79 w 130"/>
                <a:gd name="T3" fmla="*/ 91 h 92"/>
                <a:gd name="T4" fmla="*/ 91 w 130"/>
                <a:gd name="T5" fmla="*/ 89 h 92"/>
                <a:gd name="T6" fmla="*/ 103 w 130"/>
                <a:gd name="T7" fmla="*/ 85 h 92"/>
                <a:gd name="T8" fmla="*/ 112 w 130"/>
                <a:gd name="T9" fmla="*/ 79 h 92"/>
                <a:gd name="T10" fmla="*/ 120 w 130"/>
                <a:gd name="T11" fmla="*/ 72 h 92"/>
                <a:gd name="T12" fmla="*/ 126 w 130"/>
                <a:gd name="T13" fmla="*/ 64 h 92"/>
                <a:gd name="T14" fmla="*/ 128 w 130"/>
                <a:gd name="T15" fmla="*/ 55 h 92"/>
                <a:gd name="T16" fmla="*/ 130 w 130"/>
                <a:gd name="T17" fmla="*/ 46 h 92"/>
                <a:gd name="T18" fmla="*/ 128 w 130"/>
                <a:gd name="T19" fmla="*/ 37 h 92"/>
                <a:gd name="T20" fmla="*/ 126 w 130"/>
                <a:gd name="T21" fmla="*/ 28 h 92"/>
                <a:gd name="T22" fmla="*/ 120 w 130"/>
                <a:gd name="T23" fmla="*/ 21 h 92"/>
                <a:gd name="T24" fmla="*/ 112 w 130"/>
                <a:gd name="T25" fmla="*/ 13 h 92"/>
                <a:gd name="T26" fmla="*/ 103 w 130"/>
                <a:gd name="T27" fmla="*/ 8 h 92"/>
                <a:gd name="T28" fmla="*/ 91 w 130"/>
                <a:gd name="T29" fmla="*/ 3 h 92"/>
                <a:gd name="T30" fmla="*/ 79 w 130"/>
                <a:gd name="T31" fmla="*/ 1 h 92"/>
                <a:gd name="T32" fmla="*/ 65 w 130"/>
                <a:gd name="T33" fmla="*/ 0 h 92"/>
                <a:gd name="T34" fmla="*/ 51 w 130"/>
                <a:gd name="T35" fmla="*/ 1 h 92"/>
                <a:gd name="T36" fmla="*/ 39 w 130"/>
                <a:gd name="T37" fmla="*/ 3 h 92"/>
                <a:gd name="T38" fmla="*/ 29 w 130"/>
                <a:gd name="T39" fmla="*/ 8 h 92"/>
                <a:gd name="T40" fmla="*/ 19 w 130"/>
                <a:gd name="T41" fmla="*/ 13 h 92"/>
                <a:gd name="T42" fmla="*/ 12 w 130"/>
                <a:gd name="T43" fmla="*/ 21 h 92"/>
                <a:gd name="T44" fmla="*/ 6 w 130"/>
                <a:gd name="T45" fmla="*/ 28 h 92"/>
                <a:gd name="T46" fmla="*/ 2 w 130"/>
                <a:gd name="T47" fmla="*/ 37 h 92"/>
                <a:gd name="T48" fmla="*/ 0 w 130"/>
                <a:gd name="T49" fmla="*/ 46 h 92"/>
                <a:gd name="T50" fmla="*/ 2 w 130"/>
                <a:gd name="T51" fmla="*/ 55 h 92"/>
                <a:gd name="T52" fmla="*/ 6 w 130"/>
                <a:gd name="T53" fmla="*/ 64 h 92"/>
                <a:gd name="T54" fmla="*/ 12 w 130"/>
                <a:gd name="T55" fmla="*/ 72 h 92"/>
                <a:gd name="T56" fmla="*/ 19 w 130"/>
                <a:gd name="T57" fmla="*/ 79 h 92"/>
                <a:gd name="T58" fmla="*/ 29 w 130"/>
                <a:gd name="T59" fmla="*/ 85 h 92"/>
                <a:gd name="T60" fmla="*/ 39 w 130"/>
                <a:gd name="T61" fmla="*/ 89 h 92"/>
                <a:gd name="T62" fmla="*/ 51 w 130"/>
                <a:gd name="T63" fmla="*/ 91 h 92"/>
                <a:gd name="T64" fmla="*/ 65 w 130"/>
                <a:gd name="T6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92">
                  <a:moveTo>
                    <a:pt x="65" y="92"/>
                  </a:moveTo>
                  <a:lnTo>
                    <a:pt x="79" y="91"/>
                  </a:lnTo>
                  <a:lnTo>
                    <a:pt x="91" y="89"/>
                  </a:lnTo>
                  <a:lnTo>
                    <a:pt x="103" y="85"/>
                  </a:lnTo>
                  <a:lnTo>
                    <a:pt x="112" y="79"/>
                  </a:lnTo>
                  <a:lnTo>
                    <a:pt x="120" y="72"/>
                  </a:lnTo>
                  <a:lnTo>
                    <a:pt x="126" y="64"/>
                  </a:lnTo>
                  <a:lnTo>
                    <a:pt x="128" y="55"/>
                  </a:lnTo>
                  <a:lnTo>
                    <a:pt x="130" y="46"/>
                  </a:lnTo>
                  <a:lnTo>
                    <a:pt x="128" y="37"/>
                  </a:lnTo>
                  <a:lnTo>
                    <a:pt x="126" y="28"/>
                  </a:lnTo>
                  <a:lnTo>
                    <a:pt x="120" y="21"/>
                  </a:lnTo>
                  <a:lnTo>
                    <a:pt x="112" y="13"/>
                  </a:lnTo>
                  <a:lnTo>
                    <a:pt x="103" y="8"/>
                  </a:lnTo>
                  <a:lnTo>
                    <a:pt x="91" y="3"/>
                  </a:lnTo>
                  <a:lnTo>
                    <a:pt x="79" y="1"/>
                  </a:lnTo>
                  <a:lnTo>
                    <a:pt x="65" y="0"/>
                  </a:lnTo>
                  <a:lnTo>
                    <a:pt x="51" y="1"/>
                  </a:lnTo>
                  <a:lnTo>
                    <a:pt x="39" y="3"/>
                  </a:lnTo>
                  <a:lnTo>
                    <a:pt x="29" y="8"/>
                  </a:lnTo>
                  <a:lnTo>
                    <a:pt x="19" y="13"/>
                  </a:lnTo>
                  <a:lnTo>
                    <a:pt x="12" y="21"/>
                  </a:lnTo>
                  <a:lnTo>
                    <a:pt x="6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19" y="79"/>
                  </a:lnTo>
                  <a:lnTo>
                    <a:pt x="29" y="85"/>
                  </a:lnTo>
                  <a:lnTo>
                    <a:pt x="39" y="89"/>
                  </a:lnTo>
                  <a:lnTo>
                    <a:pt x="51" y="91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50"/>
            <p:cNvSpPr>
              <a:spLocks/>
            </p:cNvSpPr>
            <p:nvPr/>
          </p:nvSpPr>
          <p:spPr bwMode="auto">
            <a:xfrm>
              <a:off x="3340" y="1736"/>
              <a:ext cx="46" cy="66"/>
            </a:xfrm>
            <a:custGeom>
              <a:avLst/>
              <a:gdLst>
                <a:gd name="T0" fmla="*/ 68 w 135"/>
                <a:gd name="T1" fmla="*/ 96 h 96"/>
                <a:gd name="T2" fmla="*/ 81 w 135"/>
                <a:gd name="T3" fmla="*/ 95 h 96"/>
                <a:gd name="T4" fmla="*/ 93 w 135"/>
                <a:gd name="T5" fmla="*/ 92 h 96"/>
                <a:gd name="T6" fmla="*/ 105 w 135"/>
                <a:gd name="T7" fmla="*/ 88 h 96"/>
                <a:gd name="T8" fmla="*/ 115 w 135"/>
                <a:gd name="T9" fmla="*/ 82 h 96"/>
                <a:gd name="T10" fmla="*/ 123 w 135"/>
                <a:gd name="T11" fmla="*/ 75 h 96"/>
                <a:gd name="T12" fmla="*/ 129 w 135"/>
                <a:gd name="T13" fmla="*/ 67 h 96"/>
                <a:gd name="T14" fmla="*/ 133 w 135"/>
                <a:gd name="T15" fmla="*/ 57 h 96"/>
                <a:gd name="T16" fmla="*/ 135 w 135"/>
                <a:gd name="T17" fmla="*/ 48 h 96"/>
                <a:gd name="T18" fmla="*/ 133 w 135"/>
                <a:gd name="T19" fmla="*/ 38 h 96"/>
                <a:gd name="T20" fmla="*/ 129 w 135"/>
                <a:gd name="T21" fmla="*/ 29 h 96"/>
                <a:gd name="T22" fmla="*/ 123 w 135"/>
                <a:gd name="T23" fmla="*/ 21 h 96"/>
                <a:gd name="T24" fmla="*/ 115 w 135"/>
                <a:gd name="T25" fmla="*/ 14 h 96"/>
                <a:gd name="T26" fmla="*/ 105 w 135"/>
                <a:gd name="T27" fmla="*/ 9 h 96"/>
                <a:gd name="T28" fmla="*/ 93 w 135"/>
                <a:gd name="T29" fmla="*/ 5 h 96"/>
                <a:gd name="T30" fmla="*/ 81 w 135"/>
                <a:gd name="T31" fmla="*/ 1 h 96"/>
                <a:gd name="T32" fmla="*/ 68 w 135"/>
                <a:gd name="T33" fmla="*/ 0 h 96"/>
                <a:gd name="T34" fmla="*/ 54 w 135"/>
                <a:gd name="T35" fmla="*/ 1 h 96"/>
                <a:gd name="T36" fmla="*/ 42 w 135"/>
                <a:gd name="T37" fmla="*/ 5 h 96"/>
                <a:gd name="T38" fmla="*/ 30 w 135"/>
                <a:gd name="T39" fmla="*/ 9 h 96"/>
                <a:gd name="T40" fmla="*/ 20 w 135"/>
                <a:gd name="T41" fmla="*/ 14 h 96"/>
                <a:gd name="T42" fmla="*/ 12 w 135"/>
                <a:gd name="T43" fmla="*/ 21 h 96"/>
                <a:gd name="T44" fmla="*/ 6 w 135"/>
                <a:gd name="T45" fmla="*/ 29 h 96"/>
                <a:gd name="T46" fmla="*/ 2 w 135"/>
                <a:gd name="T47" fmla="*/ 38 h 96"/>
                <a:gd name="T48" fmla="*/ 0 w 135"/>
                <a:gd name="T49" fmla="*/ 48 h 96"/>
                <a:gd name="T50" fmla="*/ 2 w 135"/>
                <a:gd name="T51" fmla="*/ 57 h 96"/>
                <a:gd name="T52" fmla="*/ 6 w 135"/>
                <a:gd name="T53" fmla="*/ 67 h 96"/>
                <a:gd name="T54" fmla="*/ 12 w 135"/>
                <a:gd name="T55" fmla="*/ 75 h 96"/>
                <a:gd name="T56" fmla="*/ 20 w 135"/>
                <a:gd name="T57" fmla="*/ 82 h 96"/>
                <a:gd name="T58" fmla="*/ 30 w 135"/>
                <a:gd name="T59" fmla="*/ 88 h 96"/>
                <a:gd name="T60" fmla="*/ 42 w 135"/>
                <a:gd name="T61" fmla="*/ 92 h 96"/>
                <a:gd name="T62" fmla="*/ 54 w 135"/>
                <a:gd name="T63" fmla="*/ 95 h 96"/>
                <a:gd name="T64" fmla="*/ 68 w 135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96">
                  <a:moveTo>
                    <a:pt x="68" y="96"/>
                  </a:moveTo>
                  <a:lnTo>
                    <a:pt x="81" y="95"/>
                  </a:lnTo>
                  <a:lnTo>
                    <a:pt x="93" y="92"/>
                  </a:lnTo>
                  <a:lnTo>
                    <a:pt x="105" y="88"/>
                  </a:lnTo>
                  <a:lnTo>
                    <a:pt x="115" y="82"/>
                  </a:lnTo>
                  <a:lnTo>
                    <a:pt x="123" y="75"/>
                  </a:lnTo>
                  <a:lnTo>
                    <a:pt x="129" y="67"/>
                  </a:lnTo>
                  <a:lnTo>
                    <a:pt x="133" y="57"/>
                  </a:lnTo>
                  <a:lnTo>
                    <a:pt x="135" y="48"/>
                  </a:lnTo>
                  <a:lnTo>
                    <a:pt x="133" y="38"/>
                  </a:lnTo>
                  <a:lnTo>
                    <a:pt x="129" y="29"/>
                  </a:lnTo>
                  <a:lnTo>
                    <a:pt x="123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3" y="5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54" y="1"/>
                  </a:lnTo>
                  <a:lnTo>
                    <a:pt x="42" y="5"/>
                  </a:lnTo>
                  <a:lnTo>
                    <a:pt x="30" y="9"/>
                  </a:lnTo>
                  <a:lnTo>
                    <a:pt x="20" y="14"/>
                  </a:lnTo>
                  <a:lnTo>
                    <a:pt x="12" y="21"/>
                  </a:lnTo>
                  <a:lnTo>
                    <a:pt x="6" y="29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6" y="67"/>
                  </a:lnTo>
                  <a:lnTo>
                    <a:pt x="12" y="75"/>
                  </a:lnTo>
                  <a:lnTo>
                    <a:pt x="20" y="82"/>
                  </a:lnTo>
                  <a:lnTo>
                    <a:pt x="30" y="88"/>
                  </a:lnTo>
                  <a:lnTo>
                    <a:pt x="42" y="92"/>
                  </a:lnTo>
                  <a:lnTo>
                    <a:pt x="54" y="95"/>
                  </a:lnTo>
                  <a:lnTo>
                    <a:pt x="68" y="96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51"/>
            <p:cNvSpPr>
              <a:spLocks/>
            </p:cNvSpPr>
            <p:nvPr/>
          </p:nvSpPr>
          <p:spPr bwMode="auto">
            <a:xfrm>
              <a:off x="3413" y="1747"/>
              <a:ext cx="48" cy="68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52"/>
            <p:cNvSpPr>
              <a:spLocks/>
            </p:cNvSpPr>
            <p:nvPr/>
          </p:nvSpPr>
          <p:spPr bwMode="auto">
            <a:xfrm>
              <a:off x="3489" y="1758"/>
              <a:ext cx="48" cy="70"/>
            </a:xfrm>
            <a:custGeom>
              <a:avLst/>
              <a:gdLst>
                <a:gd name="T0" fmla="*/ 72 w 141"/>
                <a:gd name="T1" fmla="*/ 102 h 102"/>
                <a:gd name="T2" fmla="*/ 85 w 141"/>
                <a:gd name="T3" fmla="*/ 101 h 102"/>
                <a:gd name="T4" fmla="*/ 97 w 141"/>
                <a:gd name="T5" fmla="*/ 98 h 102"/>
                <a:gd name="T6" fmla="*/ 109 w 141"/>
                <a:gd name="T7" fmla="*/ 94 h 102"/>
                <a:gd name="T8" fmla="*/ 121 w 141"/>
                <a:gd name="T9" fmla="*/ 87 h 102"/>
                <a:gd name="T10" fmla="*/ 129 w 141"/>
                <a:gd name="T11" fmla="*/ 79 h 102"/>
                <a:gd name="T12" fmla="*/ 135 w 141"/>
                <a:gd name="T13" fmla="*/ 70 h 102"/>
                <a:gd name="T14" fmla="*/ 139 w 141"/>
                <a:gd name="T15" fmla="*/ 61 h 102"/>
                <a:gd name="T16" fmla="*/ 141 w 141"/>
                <a:gd name="T17" fmla="*/ 50 h 102"/>
                <a:gd name="T18" fmla="*/ 139 w 141"/>
                <a:gd name="T19" fmla="*/ 40 h 102"/>
                <a:gd name="T20" fmla="*/ 135 w 141"/>
                <a:gd name="T21" fmla="*/ 32 h 102"/>
                <a:gd name="T22" fmla="*/ 129 w 141"/>
                <a:gd name="T23" fmla="*/ 22 h 102"/>
                <a:gd name="T24" fmla="*/ 121 w 141"/>
                <a:gd name="T25" fmla="*/ 15 h 102"/>
                <a:gd name="T26" fmla="*/ 109 w 141"/>
                <a:gd name="T27" fmla="*/ 8 h 102"/>
                <a:gd name="T28" fmla="*/ 97 w 141"/>
                <a:gd name="T29" fmla="*/ 4 h 102"/>
                <a:gd name="T30" fmla="*/ 85 w 141"/>
                <a:gd name="T31" fmla="*/ 1 h 102"/>
                <a:gd name="T32" fmla="*/ 72 w 141"/>
                <a:gd name="T33" fmla="*/ 0 h 102"/>
                <a:gd name="T34" fmla="*/ 58 w 141"/>
                <a:gd name="T35" fmla="*/ 1 h 102"/>
                <a:gd name="T36" fmla="*/ 44 w 141"/>
                <a:gd name="T37" fmla="*/ 4 h 102"/>
                <a:gd name="T38" fmla="*/ 32 w 141"/>
                <a:gd name="T39" fmla="*/ 8 h 102"/>
                <a:gd name="T40" fmla="*/ 22 w 141"/>
                <a:gd name="T41" fmla="*/ 15 h 102"/>
                <a:gd name="T42" fmla="*/ 12 w 141"/>
                <a:gd name="T43" fmla="*/ 22 h 102"/>
                <a:gd name="T44" fmla="*/ 6 w 141"/>
                <a:gd name="T45" fmla="*/ 32 h 102"/>
                <a:gd name="T46" fmla="*/ 2 w 141"/>
                <a:gd name="T47" fmla="*/ 40 h 102"/>
                <a:gd name="T48" fmla="*/ 0 w 141"/>
                <a:gd name="T49" fmla="*/ 50 h 102"/>
                <a:gd name="T50" fmla="*/ 2 w 141"/>
                <a:gd name="T51" fmla="*/ 61 h 102"/>
                <a:gd name="T52" fmla="*/ 6 w 141"/>
                <a:gd name="T53" fmla="*/ 70 h 102"/>
                <a:gd name="T54" fmla="*/ 12 w 141"/>
                <a:gd name="T55" fmla="*/ 79 h 102"/>
                <a:gd name="T56" fmla="*/ 22 w 141"/>
                <a:gd name="T57" fmla="*/ 87 h 102"/>
                <a:gd name="T58" fmla="*/ 32 w 141"/>
                <a:gd name="T59" fmla="*/ 94 h 102"/>
                <a:gd name="T60" fmla="*/ 44 w 141"/>
                <a:gd name="T61" fmla="*/ 98 h 102"/>
                <a:gd name="T62" fmla="*/ 58 w 141"/>
                <a:gd name="T63" fmla="*/ 101 h 102"/>
                <a:gd name="T64" fmla="*/ 72 w 141"/>
                <a:gd name="T6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02">
                  <a:moveTo>
                    <a:pt x="72" y="102"/>
                  </a:moveTo>
                  <a:lnTo>
                    <a:pt x="85" y="101"/>
                  </a:lnTo>
                  <a:lnTo>
                    <a:pt x="97" y="98"/>
                  </a:lnTo>
                  <a:lnTo>
                    <a:pt x="109" y="94"/>
                  </a:lnTo>
                  <a:lnTo>
                    <a:pt x="121" y="87"/>
                  </a:lnTo>
                  <a:lnTo>
                    <a:pt x="129" y="79"/>
                  </a:lnTo>
                  <a:lnTo>
                    <a:pt x="135" y="70"/>
                  </a:lnTo>
                  <a:lnTo>
                    <a:pt x="139" y="61"/>
                  </a:lnTo>
                  <a:lnTo>
                    <a:pt x="141" y="50"/>
                  </a:lnTo>
                  <a:lnTo>
                    <a:pt x="139" y="40"/>
                  </a:lnTo>
                  <a:lnTo>
                    <a:pt x="135" y="32"/>
                  </a:lnTo>
                  <a:lnTo>
                    <a:pt x="129" y="22"/>
                  </a:lnTo>
                  <a:lnTo>
                    <a:pt x="121" y="15"/>
                  </a:lnTo>
                  <a:lnTo>
                    <a:pt x="109" y="8"/>
                  </a:lnTo>
                  <a:lnTo>
                    <a:pt x="97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5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6" y="70"/>
                  </a:lnTo>
                  <a:lnTo>
                    <a:pt x="12" y="79"/>
                  </a:lnTo>
                  <a:lnTo>
                    <a:pt x="22" y="87"/>
                  </a:lnTo>
                  <a:lnTo>
                    <a:pt x="32" y="94"/>
                  </a:lnTo>
                  <a:lnTo>
                    <a:pt x="44" y="98"/>
                  </a:lnTo>
                  <a:lnTo>
                    <a:pt x="58" y="101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53"/>
            <p:cNvSpPr>
              <a:spLocks/>
            </p:cNvSpPr>
            <p:nvPr/>
          </p:nvSpPr>
          <p:spPr bwMode="auto">
            <a:xfrm>
              <a:off x="3853" y="1813"/>
              <a:ext cx="53" cy="29"/>
            </a:xfrm>
            <a:custGeom>
              <a:avLst/>
              <a:gdLst>
                <a:gd name="T0" fmla="*/ 77 w 154"/>
                <a:gd name="T1" fmla="*/ 0 h 43"/>
                <a:gd name="T2" fmla="*/ 63 w 154"/>
                <a:gd name="T3" fmla="*/ 1 h 43"/>
                <a:gd name="T4" fmla="*/ 51 w 154"/>
                <a:gd name="T5" fmla="*/ 3 h 43"/>
                <a:gd name="T6" fmla="*/ 39 w 154"/>
                <a:gd name="T7" fmla="*/ 7 h 43"/>
                <a:gd name="T8" fmla="*/ 28 w 154"/>
                <a:gd name="T9" fmla="*/ 11 h 43"/>
                <a:gd name="T10" fmla="*/ 20 w 154"/>
                <a:gd name="T11" fmla="*/ 18 h 43"/>
                <a:gd name="T12" fmla="*/ 12 w 154"/>
                <a:gd name="T13" fmla="*/ 25 h 43"/>
                <a:gd name="T14" fmla="*/ 4 w 154"/>
                <a:gd name="T15" fmla="*/ 34 h 43"/>
                <a:gd name="T16" fmla="*/ 0 w 154"/>
                <a:gd name="T17" fmla="*/ 43 h 43"/>
                <a:gd name="T18" fmla="*/ 154 w 154"/>
                <a:gd name="T19" fmla="*/ 43 h 43"/>
                <a:gd name="T20" fmla="*/ 150 w 154"/>
                <a:gd name="T21" fmla="*/ 34 h 43"/>
                <a:gd name="T22" fmla="*/ 144 w 154"/>
                <a:gd name="T23" fmla="*/ 25 h 43"/>
                <a:gd name="T24" fmla="*/ 136 w 154"/>
                <a:gd name="T25" fmla="*/ 18 h 43"/>
                <a:gd name="T26" fmla="*/ 126 w 154"/>
                <a:gd name="T27" fmla="*/ 11 h 43"/>
                <a:gd name="T28" fmla="*/ 117 w 154"/>
                <a:gd name="T29" fmla="*/ 7 h 43"/>
                <a:gd name="T30" fmla="*/ 105 w 154"/>
                <a:gd name="T31" fmla="*/ 3 h 43"/>
                <a:gd name="T32" fmla="*/ 91 w 154"/>
                <a:gd name="T33" fmla="*/ 1 h 43"/>
                <a:gd name="T34" fmla="*/ 77 w 154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43">
                  <a:moveTo>
                    <a:pt x="77" y="0"/>
                  </a:moveTo>
                  <a:lnTo>
                    <a:pt x="63" y="1"/>
                  </a:lnTo>
                  <a:lnTo>
                    <a:pt x="51" y="3"/>
                  </a:lnTo>
                  <a:lnTo>
                    <a:pt x="39" y="7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2" y="25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154" y="43"/>
                  </a:lnTo>
                  <a:lnTo>
                    <a:pt x="150" y="34"/>
                  </a:lnTo>
                  <a:lnTo>
                    <a:pt x="144" y="25"/>
                  </a:lnTo>
                  <a:lnTo>
                    <a:pt x="136" y="18"/>
                  </a:lnTo>
                  <a:lnTo>
                    <a:pt x="126" y="11"/>
                  </a:lnTo>
                  <a:lnTo>
                    <a:pt x="117" y="7"/>
                  </a:lnTo>
                  <a:lnTo>
                    <a:pt x="105" y="3"/>
                  </a:lnTo>
                  <a:lnTo>
                    <a:pt x="91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354"/>
            <p:cNvSpPr>
              <a:spLocks/>
            </p:cNvSpPr>
            <p:nvPr/>
          </p:nvSpPr>
          <p:spPr bwMode="auto">
            <a:xfrm>
              <a:off x="3963" y="1823"/>
              <a:ext cx="48" cy="19"/>
            </a:xfrm>
            <a:custGeom>
              <a:avLst/>
              <a:gdLst>
                <a:gd name="T0" fmla="*/ 71 w 141"/>
                <a:gd name="T1" fmla="*/ 0 h 28"/>
                <a:gd name="T2" fmla="*/ 60 w 141"/>
                <a:gd name="T3" fmla="*/ 1 h 28"/>
                <a:gd name="T4" fmla="*/ 50 w 141"/>
                <a:gd name="T5" fmla="*/ 2 h 28"/>
                <a:gd name="T6" fmla="*/ 40 w 141"/>
                <a:gd name="T7" fmla="*/ 4 h 28"/>
                <a:gd name="T8" fmla="*/ 30 w 141"/>
                <a:gd name="T9" fmla="*/ 7 h 28"/>
                <a:gd name="T10" fmla="*/ 22 w 141"/>
                <a:gd name="T11" fmla="*/ 11 h 28"/>
                <a:gd name="T12" fmla="*/ 12 w 141"/>
                <a:gd name="T13" fmla="*/ 16 h 28"/>
                <a:gd name="T14" fmla="*/ 6 w 141"/>
                <a:gd name="T15" fmla="*/ 22 h 28"/>
                <a:gd name="T16" fmla="*/ 0 w 141"/>
                <a:gd name="T17" fmla="*/ 28 h 28"/>
                <a:gd name="T18" fmla="*/ 141 w 141"/>
                <a:gd name="T19" fmla="*/ 28 h 28"/>
                <a:gd name="T20" fmla="*/ 135 w 141"/>
                <a:gd name="T21" fmla="*/ 22 h 28"/>
                <a:gd name="T22" fmla="*/ 129 w 141"/>
                <a:gd name="T23" fmla="*/ 16 h 28"/>
                <a:gd name="T24" fmla="*/ 121 w 141"/>
                <a:gd name="T25" fmla="*/ 11 h 28"/>
                <a:gd name="T26" fmla="*/ 113 w 141"/>
                <a:gd name="T27" fmla="*/ 7 h 28"/>
                <a:gd name="T28" fmla="*/ 103 w 141"/>
                <a:gd name="T29" fmla="*/ 4 h 28"/>
                <a:gd name="T30" fmla="*/ 93 w 141"/>
                <a:gd name="T31" fmla="*/ 2 h 28"/>
                <a:gd name="T32" fmla="*/ 83 w 141"/>
                <a:gd name="T33" fmla="*/ 1 h 28"/>
                <a:gd name="T34" fmla="*/ 71 w 141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28">
                  <a:moveTo>
                    <a:pt x="71" y="0"/>
                  </a:moveTo>
                  <a:lnTo>
                    <a:pt x="60" y="1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0" y="7"/>
                  </a:lnTo>
                  <a:lnTo>
                    <a:pt x="22" y="11"/>
                  </a:lnTo>
                  <a:lnTo>
                    <a:pt x="12" y="16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141" y="28"/>
                  </a:lnTo>
                  <a:lnTo>
                    <a:pt x="135" y="22"/>
                  </a:lnTo>
                  <a:lnTo>
                    <a:pt x="129" y="16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3" y="4"/>
                  </a:lnTo>
                  <a:lnTo>
                    <a:pt x="93" y="2"/>
                  </a:lnTo>
                  <a:lnTo>
                    <a:pt x="83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355"/>
            <p:cNvSpPr>
              <a:spLocks/>
            </p:cNvSpPr>
            <p:nvPr/>
          </p:nvSpPr>
          <p:spPr bwMode="auto">
            <a:xfrm>
              <a:off x="3028" y="1503"/>
              <a:ext cx="338" cy="192"/>
            </a:xfrm>
            <a:custGeom>
              <a:avLst/>
              <a:gdLst>
                <a:gd name="T0" fmla="*/ 0 w 981"/>
                <a:gd name="T1" fmla="*/ 241 h 281"/>
                <a:gd name="T2" fmla="*/ 554 w 981"/>
                <a:gd name="T3" fmla="*/ 281 h 281"/>
                <a:gd name="T4" fmla="*/ 981 w 981"/>
                <a:gd name="T5" fmla="*/ 22 h 281"/>
                <a:gd name="T6" fmla="*/ 480 w 981"/>
                <a:gd name="T7" fmla="*/ 0 h 281"/>
                <a:gd name="T8" fmla="*/ 0 w 981"/>
                <a:gd name="T9" fmla="*/ 2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281">
                  <a:moveTo>
                    <a:pt x="0" y="241"/>
                  </a:moveTo>
                  <a:lnTo>
                    <a:pt x="554" y="281"/>
                  </a:lnTo>
                  <a:lnTo>
                    <a:pt x="981" y="22"/>
                  </a:lnTo>
                  <a:lnTo>
                    <a:pt x="48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56"/>
            <p:cNvSpPr>
              <a:spLocks/>
            </p:cNvSpPr>
            <p:nvPr/>
          </p:nvSpPr>
          <p:spPr bwMode="auto">
            <a:xfrm>
              <a:off x="3446" y="1536"/>
              <a:ext cx="519" cy="251"/>
            </a:xfrm>
            <a:custGeom>
              <a:avLst/>
              <a:gdLst>
                <a:gd name="T0" fmla="*/ 1504 w 1504"/>
                <a:gd name="T1" fmla="*/ 48 h 368"/>
                <a:gd name="T2" fmla="*/ 379 w 1504"/>
                <a:gd name="T3" fmla="*/ 0 h 368"/>
                <a:gd name="T4" fmla="*/ 0 w 1504"/>
                <a:gd name="T5" fmla="*/ 280 h 368"/>
                <a:gd name="T6" fmla="*/ 1227 w 1504"/>
                <a:gd name="T7" fmla="*/ 368 h 368"/>
                <a:gd name="T8" fmla="*/ 1504 w 1504"/>
                <a:gd name="T9" fmla="*/ 4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4" h="368">
                  <a:moveTo>
                    <a:pt x="1504" y="48"/>
                  </a:moveTo>
                  <a:lnTo>
                    <a:pt x="379" y="0"/>
                  </a:lnTo>
                  <a:lnTo>
                    <a:pt x="0" y="280"/>
                  </a:lnTo>
                  <a:lnTo>
                    <a:pt x="1227" y="368"/>
                  </a:lnTo>
                  <a:lnTo>
                    <a:pt x="1504" y="48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357"/>
            <p:cNvSpPr>
              <a:spLocks/>
            </p:cNvSpPr>
            <p:nvPr/>
          </p:nvSpPr>
          <p:spPr bwMode="auto">
            <a:xfrm>
              <a:off x="3230" y="1518"/>
              <a:ext cx="336" cy="208"/>
            </a:xfrm>
            <a:custGeom>
              <a:avLst/>
              <a:gdLst>
                <a:gd name="T0" fmla="*/ 597 w 975"/>
                <a:gd name="T1" fmla="*/ 303 h 303"/>
                <a:gd name="T2" fmla="*/ 975 w 975"/>
                <a:gd name="T3" fmla="*/ 23 h 303"/>
                <a:gd name="T4" fmla="*/ 429 w 975"/>
                <a:gd name="T5" fmla="*/ 0 h 303"/>
                <a:gd name="T6" fmla="*/ 429 w 975"/>
                <a:gd name="T7" fmla="*/ 0 h 303"/>
                <a:gd name="T8" fmla="*/ 0 w 975"/>
                <a:gd name="T9" fmla="*/ 261 h 303"/>
                <a:gd name="T10" fmla="*/ 597 w 975"/>
                <a:gd name="T1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303">
                  <a:moveTo>
                    <a:pt x="597" y="303"/>
                  </a:moveTo>
                  <a:lnTo>
                    <a:pt x="975" y="23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0" y="261"/>
                  </a:lnTo>
                  <a:lnTo>
                    <a:pt x="597" y="303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58"/>
            <p:cNvSpPr>
              <a:spLocks/>
            </p:cNvSpPr>
            <p:nvPr/>
          </p:nvSpPr>
          <p:spPr bwMode="auto">
            <a:xfrm>
              <a:off x="3001" y="1485"/>
              <a:ext cx="180" cy="181"/>
            </a:xfrm>
            <a:custGeom>
              <a:avLst/>
              <a:gdLst>
                <a:gd name="T0" fmla="*/ 522 w 522"/>
                <a:gd name="T1" fmla="*/ 22 h 264"/>
                <a:gd name="T2" fmla="*/ 0 w 522"/>
                <a:gd name="T3" fmla="*/ 0 h 264"/>
                <a:gd name="T4" fmla="*/ 0 w 522"/>
                <a:gd name="T5" fmla="*/ 261 h 264"/>
                <a:gd name="T6" fmla="*/ 45 w 522"/>
                <a:gd name="T7" fmla="*/ 264 h 264"/>
                <a:gd name="T8" fmla="*/ 522 w 522"/>
                <a:gd name="T9" fmla="*/ 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64">
                  <a:moveTo>
                    <a:pt x="522" y="22"/>
                  </a:moveTo>
                  <a:lnTo>
                    <a:pt x="0" y="0"/>
                  </a:lnTo>
                  <a:lnTo>
                    <a:pt x="0" y="261"/>
                  </a:lnTo>
                  <a:lnTo>
                    <a:pt x="45" y="264"/>
                  </a:lnTo>
                  <a:lnTo>
                    <a:pt x="522" y="22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59"/>
            <p:cNvSpPr>
              <a:spLocks/>
            </p:cNvSpPr>
            <p:nvPr/>
          </p:nvSpPr>
          <p:spPr bwMode="auto">
            <a:xfrm>
              <a:off x="3879" y="1569"/>
              <a:ext cx="301" cy="251"/>
            </a:xfrm>
            <a:custGeom>
              <a:avLst/>
              <a:gdLst>
                <a:gd name="T0" fmla="*/ 870 w 870"/>
                <a:gd name="T1" fmla="*/ 27 h 367"/>
                <a:gd name="T2" fmla="*/ 275 w 870"/>
                <a:gd name="T3" fmla="*/ 0 h 367"/>
                <a:gd name="T4" fmla="*/ 0 w 870"/>
                <a:gd name="T5" fmla="*/ 321 h 367"/>
                <a:gd name="T6" fmla="*/ 646 w 870"/>
                <a:gd name="T7" fmla="*/ 367 h 367"/>
                <a:gd name="T8" fmla="*/ 870 w 870"/>
                <a:gd name="T9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367">
                  <a:moveTo>
                    <a:pt x="870" y="27"/>
                  </a:moveTo>
                  <a:lnTo>
                    <a:pt x="275" y="0"/>
                  </a:lnTo>
                  <a:lnTo>
                    <a:pt x="0" y="321"/>
                  </a:lnTo>
                  <a:lnTo>
                    <a:pt x="646" y="367"/>
                  </a:lnTo>
                  <a:lnTo>
                    <a:pt x="870" y="27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60"/>
            <p:cNvSpPr>
              <a:spLocks/>
            </p:cNvSpPr>
            <p:nvPr/>
          </p:nvSpPr>
          <p:spPr bwMode="auto">
            <a:xfrm>
              <a:off x="4112" y="1588"/>
              <a:ext cx="238" cy="254"/>
            </a:xfrm>
            <a:custGeom>
              <a:avLst/>
              <a:gdLst>
                <a:gd name="T0" fmla="*/ 223 w 690"/>
                <a:gd name="T1" fmla="*/ 0 h 371"/>
                <a:gd name="T2" fmla="*/ 0 w 690"/>
                <a:gd name="T3" fmla="*/ 342 h 371"/>
                <a:gd name="T4" fmla="*/ 411 w 690"/>
                <a:gd name="T5" fmla="*/ 371 h 371"/>
                <a:gd name="T6" fmla="*/ 690 w 690"/>
                <a:gd name="T7" fmla="*/ 371 h 371"/>
                <a:gd name="T8" fmla="*/ 690 w 690"/>
                <a:gd name="T9" fmla="*/ 20 h 371"/>
                <a:gd name="T10" fmla="*/ 223 w 690"/>
                <a:gd name="T1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371">
                  <a:moveTo>
                    <a:pt x="223" y="0"/>
                  </a:moveTo>
                  <a:lnTo>
                    <a:pt x="0" y="342"/>
                  </a:lnTo>
                  <a:lnTo>
                    <a:pt x="411" y="371"/>
                  </a:lnTo>
                  <a:lnTo>
                    <a:pt x="690" y="371"/>
                  </a:lnTo>
                  <a:lnTo>
                    <a:pt x="690" y="2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61"/>
            <p:cNvSpPr>
              <a:spLocks/>
            </p:cNvSpPr>
            <p:nvPr/>
          </p:nvSpPr>
          <p:spPr bwMode="auto">
            <a:xfrm>
              <a:off x="3009" y="1524"/>
              <a:ext cx="104" cy="85"/>
            </a:xfrm>
            <a:custGeom>
              <a:avLst/>
              <a:gdLst>
                <a:gd name="T0" fmla="*/ 0 w 304"/>
                <a:gd name="T1" fmla="*/ 73 h 125"/>
                <a:gd name="T2" fmla="*/ 142 w 304"/>
                <a:gd name="T3" fmla="*/ 125 h 125"/>
                <a:gd name="T4" fmla="*/ 304 w 304"/>
                <a:gd name="T5" fmla="*/ 45 h 125"/>
                <a:gd name="T6" fmla="*/ 156 w 304"/>
                <a:gd name="T7" fmla="*/ 0 h 125"/>
                <a:gd name="T8" fmla="*/ 0 w 304"/>
                <a:gd name="T9" fmla="*/ 7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25">
                  <a:moveTo>
                    <a:pt x="0" y="73"/>
                  </a:moveTo>
                  <a:lnTo>
                    <a:pt x="142" y="125"/>
                  </a:lnTo>
                  <a:lnTo>
                    <a:pt x="304" y="45"/>
                  </a:lnTo>
                  <a:lnTo>
                    <a:pt x="156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62"/>
            <p:cNvSpPr>
              <a:spLocks/>
            </p:cNvSpPr>
            <p:nvPr/>
          </p:nvSpPr>
          <p:spPr bwMode="auto">
            <a:xfrm>
              <a:off x="3181" y="1560"/>
              <a:ext cx="111" cy="77"/>
            </a:xfrm>
            <a:custGeom>
              <a:avLst/>
              <a:gdLst>
                <a:gd name="T0" fmla="*/ 0 w 320"/>
                <a:gd name="T1" fmla="*/ 72 h 112"/>
                <a:gd name="T2" fmla="*/ 176 w 320"/>
                <a:gd name="T3" fmla="*/ 112 h 112"/>
                <a:gd name="T4" fmla="*/ 320 w 320"/>
                <a:gd name="T5" fmla="*/ 37 h 112"/>
                <a:gd name="T6" fmla="*/ 142 w 320"/>
                <a:gd name="T7" fmla="*/ 0 h 112"/>
                <a:gd name="T8" fmla="*/ 0 w 320"/>
                <a:gd name="T9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12">
                  <a:moveTo>
                    <a:pt x="0" y="72"/>
                  </a:moveTo>
                  <a:lnTo>
                    <a:pt x="176" y="112"/>
                  </a:lnTo>
                  <a:lnTo>
                    <a:pt x="320" y="37"/>
                  </a:lnTo>
                  <a:lnTo>
                    <a:pt x="14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63"/>
            <p:cNvSpPr>
              <a:spLocks/>
            </p:cNvSpPr>
            <p:nvPr/>
          </p:nvSpPr>
          <p:spPr bwMode="auto">
            <a:xfrm>
              <a:off x="3465" y="1582"/>
              <a:ext cx="108" cy="90"/>
            </a:xfrm>
            <a:custGeom>
              <a:avLst/>
              <a:gdLst>
                <a:gd name="T0" fmla="*/ 115 w 312"/>
                <a:gd name="T1" fmla="*/ 0 h 131"/>
                <a:gd name="T2" fmla="*/ 0 w 312"/>
                <a:gd name="T3" fmla="*/ 80 h 131"/>
                <a:gd name="T4" fmla="*/ 204 w 312"/>
                <a:gd name="T5" fmla="*/ 131 h 131"/>
                <a:gd name="T6" fmla="*/ 312 w 312"/>
                <a:gd name="T7" fmla="*/ 36 h 131"/>
                <a:gd name="T8" fmla="*/ 115 w 31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1">
                  <a:moveTo>
                    <a:pt x="115" y="0"/>
                  </a:moveTo>
                  <a:lnTo>
                    <a:pt x="0" y="80"/>
                  </a:lnTo>
                  <a:lnTo>
                    <a:pt x="204" y="131"/>
                  </a:lnTo>
                  <a:lnTo>
                    <a:pt x="312" y="3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64"/>
            <p:cNvSpPr>
              <a:spLocks/>
            </p:cNvSpPr>
            <p:nvPr/>
          </p:nvSpPr>
          <p:spPr bwMode="auto">
            <a:xfrm>
              <a:off x="3048" y="1533"/>
              <a:ext cx="46" cy="37"/>
            </a:xfrm>
            <a:custGeom>
              <a:avLst/>
              <a:gdLst>
                <a:gd name="T0" fmla="*/ 56 w 137"/>
                <a:gd name="T1" fmla="*/ 0 h 54"/>
                <a:gd name="T2" fmla="*/ 137 w 137"/>
                <a:gd name="T3" fmla="*/ 28 h 54"/>
                <a:gd name="T4" fmla="*/ 81 w 137"/>
                <a:gd name="T5" fmla="*/ 54 h 54"/>
                <a:gd name="T6" fmla="*/ 0 w 137"/>
                <a:gd name="T7" fmla="*/ 28 h 54"/>
                <a:gd name="T8" fmla="*/ 56 w 13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4">
                  <a:moveTo>
                    <a:pt x="56" y="0"/>
                  </a:moveTo>
                  <a:lnTo>
                    <a:pt x="137" y="28"/>
                  </a:lnTo>
                  <a:lnTo>
                    <a:pt x="81" y="54"/>
                  </a:lnTo>
                  <a:lnTo>
                    <a:pt x="0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65"/>
            <p:cNvSpPr>
              <a:spLocks/>
            </p:cNvSpPr>
            <p:nvPr/>
          </p:nvSpPr>
          <p:spPr bwMode="auto">
            <a:xfrm>
              <a:off x="3220" y="1570"/>
              <a:ext cx="49" cy="32"/>
            </a:xfrm>
            <a:custGeom>
              <a:avLst/>
              <a:gdLst>
                <a:gd name="T0" fmla="*/ 51 w 142"/>
                <a:gd name="T1" fmla="*/ 0 h 48"/>
                <a:gd name="T2" fmla="*/ 142 w 142"/>
                <a:gd name="T3" fmla="*/ 20 h 48"/>
                <a:gd name="T4" fmla="*/ 86 w 142"/>
                <a:gd name="T5" fmla="*/ 48 h 48"/>
                <a:gd name="T6" fmla="*/ 0 w 142"/>
                <a:gd name="T7" fmla="*/ 28 h 48"/>
                <a:gd name="T8" fmla="*/ 51 w 1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">
                  <a:moveTo>
                    <a:pt x="51" y="0"/>
                  </a:moveTo>
                  <a:lnTo>
                    <a:pt x="142" y="20"/>
                  </a:lnTo>
                  <a:lnTo>
                    <a:pt x="86" y="48"/>
                  </a:lnTo>
                  <a:lnTo>
                    <a:pt x="0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66"/>
            <p:cNvSpPr>
              <a:spLocks/>
            </p:cNvSpPr>
            <p:nvPr/>
          </p:nvSpPr>
          <p:spPr bwMode="auto">
            <a:xfrm>
              <a:off x="3500" y="1593"/>
              <a:ext cx="49" cy="38"/>
            </a:xfrm>
            <a:custGeom>
              <a:avLst/>
              <a:gdLst>
                <a:gd name="T0" fmla="*/ 47 w 140"/>
                <a:gd name="T1" fmla="*/ 0 h 56"/>
                <a:gd name="T2" fmla="*/ 0 w 140"/>
                <a:gd name="T3" fmla="*/ 35 h 56"/>
                <a:gd name="T4" fmla="*/ 99 w 140"/>
                <a:gd name="T5" fmla="*/ 56 h 56"/>
                <a:gd name="T6" fmla="*/ 140 w 140"/>
                <a:gd name="T7" fmla="*/ 17 h 56"/>
                <a:gd name="T8" fmla="*/ 47 w 14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47" y="0"/>
                  </a:moveTo>
                  <a:lnTo>
                    <a:pt x="0" y="35"/>
                  </a:lnTo>
                  <a:lnTo>
                    <a:pt x="99" y="56"/>
                  </a:lnTo>
                  <a:lnTo>
                    <a:pt x="140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67"/>
            <p:cNvSpPr>
              <a:spLocks/>
            </p:cNvSpPr>
            <p:nvPr/>
          </p:nvSpPr>
          <p:spPr bwMode="auto">
            <a:xfrm>
              <a:off x="3136" y="1110"/>
              <a:ext cx="369" cy="568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68"/>
            <p:cNvSpPr>
              <a:spLocks/>
            </p:cNvSpPr>
            <p:nvPr/>
          </p:nvSpPr>
          <p:spPr bwMode="auto">
            <a:xfrm>
              <a:off x="3353" y="1526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69"/>
            <p:cNvSpPr>
              <a:spLocks/>
            </p:cNvSpPr>
            <p:nvPr/>
          </p:nvSpPr>
          <p:spPr bwMode="auto">
            <a:xfrm>
              <a:off x="3376" y="1531"/>
              <a:ext cx="88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70"/>
            <p:cNvSpPr>
              <a:spLocks/>
            </p:cNvSpPr>
            <p:nvPr/>
          </p:nvSpPr>
          <p:spPr bwMode="auto">
            <a:xfrm>
              <a:off x="3324" y="1505"/>
              <a:ext cx="39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71"/>
            <p:cNvSpPr>
              <a:spLocks/>
            </p:cNvSpPr>
            <p:nvPr/>
          </p:nvSpPr>
          <p:spPr bwMode="auto">
            <a:xfrm>
              <a:off x="3313" y="1549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72"/>
            <p:cNvSpPr>
              <a:spLocks/>
            </p:cNvSpPr>
            <p:nvPr/>
          </p:nvSpPr>
          <p:spPr bwMode="auto">
            <a:xfrm>
              <a:off x="3337" y="1639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73"/>
            <p:cNvSpPr>
              <a:spLocks/>
            </p:cNvSpPr>
            <p:nvPr/>
          </p:nvSpPr>
          <p:spPr bwMode="auto">
            <a:xfrm>
              <a:off x="3255" y="1160"/>
              <a:ext cx="101" cy="116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74"/>
            <p:cNvSpPr>
              <a:spLocks/>
            </p:cNvSpPr>
            <p:nvPr/>
          </p:nvSpPr>
          <p:spPr bwMode="auto">
            <a:xfrm>
              <a:off x="3292" y="1207"/>
              <a:ext cx="30" cy="22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75"/>
            <p:cNvSpPr>
              <a:spLocks/>
            </p:cNvSpPr>
            <p:nvPr/>
          </p:nvSpPr>
          <p:spPr bwMode="auto">
            <a:xfrm>
              <a:off x="3343" y="1173"/>
              <a:ext cx="6" cy="20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76"/>
            <p:cNvSpPr>
              <a:spLocks/>
            </p:cNvSpPr>
            <p:nvPr/>
          </p:nvSpPr>
          <p:spPr bwMode="auto">
            <a:xfrm>
              <a:off x="3271" y="1266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77"/>
            <p:cNvSpPr>
              <a:spLocks/>
            </p:cNvSpPr>
            <p:nvPr/>
          </p:nvSpPr>
          <p:spPr bwMode="auto">
            <a:xfrm>
              <a:off x="3202" y="1268"/>
              <a:ext cx="105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8"/>
            <p:cNvSpPr>
              <a:spLocks/>
            </p:cNvSpPr>
            <p:nvPr/>
          </p:nvSpPr>
          <p:spPr bwMode="auto">
            <a:xfrm>
              <a:off x="3189" y="1411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79"/>
            <p:cNvSpPr>
              <a:spLocks/>
            </p:cNvSpPr>
            <p:nvPr/>
          </p:nvSpPr>
          <p:spPr bwMode="auto">
            <a:xfrm>
              <a:off x="3171" y="1434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80"/>
            <p:cNvSpPr>
              <a:spLocks/>
            </p:cNvSpPr>
            <p:nvPr/>
          </p:nvSpPr>
          <p:spPr bwMode="auto">
            <a:xfrm>
              <a:off x="3143" y="1482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81"/>
            <p:cNvSpPr>
              <a:spLocks/>
            </p:cNvSpPr>
            <p:nvPr/>
          </p:nvSpPr>
          <p:spPr bwMode="auto">
            <a:xfrm>
              <a:off x="3222" y="1464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3309" y="1254"/>
              <a:ext cx="141" cy="252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3423" y="1350"/>
              <a:ext cx="71" cy="55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397" y="1398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85"/>
            <p:cNvSpPr>
              <a:spLocks/>
            </p:cNvSpPr>
            <p:nvPr/>
          </p:nvSpPr>
          <p:spPr bwMode="auto">
            <a:xfrm>
              <a:off x="3509" y="1307"/>
              <a:ext cx="589" cy="535"/>
            </a:xfrm>
            <a:custGeom>
              <a:avLst/>
              <a:gdLst>
                <a:gd name="T0" fmla="*/ 89 w 1708"/>
                <a:gd name="T1" fmla="*/ 723 h 781"/>
                <a:gd name="T2" fmla="*/ 286 w 1708"/>
                <a:gd name="T3" fmla="*/ 308 h 781"/>
                <a:gd name="T4" fmla="*/ 318 w 1708"/>
                <a:gd name="T5" fmla="*/ 301 h 781"/>
                <a:gd name="T6" fmla="*/ 393 w 1708"/>
                <a:gd name="T7" fmla="*/ 289 h 781"/>
                <a:gd name="T8" fmla="*/ 484 w 1708"/>
                <a:gd name="T9" fmla="*/ 276 h 781"/>
                <a:gd name="T10" fmla="*/ 565 w 1708"/>
                <a:gd name="T11" fmla="*/ 271 h 781"/>
                <a:gd name="T12" fmla="*/ 634 w 1708"/>
                <a:gd name="T13" fmla="*/ 248 h 781"/>
                <a:gd name="T14" fmla="*/ 616 w 1708"/>
                <a:gd name="T15" fmla="*/ 238 h 781"/>
                <a:gd name="T16" fmla="*/ 678 w 1708"/>
                <a:gd name="T17" fmla="*/ 92 h 781"/>
                <a:gd name="T18" fmla="*/ 711 w 1708"/>
                <a:gd name="T19" fmla="*/ 40 h 781"/>
                <a:gd name="T20" fmla="*/ 775 w 1708"/>
                <a:gd name="T21" fmla="*/ 0 h 781"/>
                <a:gd name="T22" fmla="*/ 800 w 1708"/>
                <a:gd name="T23" fmla="*/ 0 h 781"/>
                <a:gd name="T24" fmla="*/ 844 w 1708"/>
                <a:gd name="T25" fmla="*/ 1 h 781"/>
                <a:gd name="T26" fmla="*/ 897 w 1708"/>
                <a:gd name="T27" fmla="*/ 7 h 781"/>
                <a:gd name="T28" fmla="*/ 927 w 1708"/>
                <a:gd name="T29" fmla="*/ 11 h 781"/>
                <a:gd name="T30" fmla="*/ 947 w 1708"/>
                <a:gd name="T31" fmla="*/ 8 h 781"/>
                <a:gd name="T32" fmla="*/ 980 w 1708"/>
                <a:gd name="T33" fmla="*/ 10 h 781"/>
                <a:gd name="T34" fmla="*/ 1016 w 1708"/>
                <a:gd name="T35" fmla="*/ 28 h 781"/>
                <a:gd name="T36" fmla="*/ 1035 w 1708"/>
                <a:gd name="T37" fmla="*/ 48 h 781"/>
                <a:gd name="T38" fmla="*/ 1057 w 1708"/>
                <a:gd name="T39" fmla="*/ 60 h 781"/>
                <a:gd name="T40" fmla="*/ 1081 w 1708"/>
                <a:gd name="T41" fmla="*/ 82 h 781"/>
                <a:gd name="T42" fmla="*/ 1087 w 1708"/>
                <a:gd name="T43" fmla="*/ 112 h 781"/>
                <a:gd name="T44" fmla="*/ 956 w 1708"/>
                <a:gd name="T45" fmla="*/ 223 h 781"/>
                <a:gd name="T46" fmla="*/ 933 w 1708"/>
                <a:gd name="T47" fmla="*/ 238 h 781"/>
                <a:gd name="T48" fmla="*/ 952 w 1708"/>
                <a:gd name="T49" fmla="*/ 296 h 781"/>
                <a:gd name="T50" fmla="*/ 1144 w 1708"/>
                <a:gd name="T51" fmla="*/ 378 h 781"/>
                <a:gd name="T52" fmla="*/ 1166 w 1708"/>
                <a:gd name="T53" fmla="*/ 398 h 781"/>
                <a:gd name="T54" fmla="*/ 1215 w 1708"/>
                <a:gd name="T55" fmla="*/ 441 h 781"/>
                <a:gd name="T56" fmla="*/ 1269 w 1708"/>
                <a:gd name="T57" fmla="*/ 484 h 781"/>
                <a:gd name="T58" fmla="*/ 1302 w 1708"/>
                <a:gd name="T59" fmla="*/ 504 h 781"/>
                <a:gd name="T60" fmla="*/ 1453 w 1708"/>
                <a:gd name="T61" fmla="*/ 526 h 781"/>
                <a:gd name="T62" fmla="*/ 1532 w 1708"/>
                <a:gd name="T63" fmla="*/ 447 h 781"/>
                <a:gd name="T64" fmla="*/ 1575 w 1708"/>
                <a:gd name="T65" fmla="*/ 424 h 781"/>
                <a:gd name="T66" fmla="*/ 1595 w 1708"/>
                <a:gd name="T67" fmla="*/ 444 h 781"/>
                <a:gd name="T68" fmla="*/ 1656 w 1708"/>
                <a:gd name="T69" fmla="*/ 399 h 781"/>
                <a:gd name="T70" fmla="*/ 1708 w 1708"/>
                <a:gd name="T71" fmla="*/ 441 h 781"/>
                <a:gd name="T72" fmla="*/ 1652 w 1708"/>
                <a:gd name="T73" fmla="*/ 532 h 781"/>
                <a:gd name="T74" fmla="*/ 1419 w 1708"/>
                <a:gd name="T75" fmla="*/ 680 h 781"/>
                <a:gd name="T76" fmla="*/ 1354 w 1708"/>
                <a:gd name="T77" fmla="*/ 698 h 781"/>
                <a:gd name="T78" fmla="*/ 1255 w 1708"/>
                <a:gd name="T79" fmla="*/ 696 h 781"/>
                <a:gd name="T80" fmla="*/ 1247 w 1708"/>
                <a:gd name="T81" fmla="*/ 698 h 781"/>
                <a:gd name="T82" fmla="*/ 1227 w 1708"/>
                <a:gd name="T83" fmla="*/ 700 h 781"/>
                <a:gd name="T84" fmla="*/ 1200 w 1708"/>
                <a:gd name="T85" fmla="*/ 701 h 781"/>
                <a:gd name="T86" fmla="*/ 1168 w 1708"/>
                <a:gd name="T87" fmla="*/ 696 h 781"/>
                <a:gd name="T88" fmla="*/ 1142 w 1708"/>
                <a:gd name="T89" fmla="*/ 663 h 781"/>
                <a:gd name="T90" fmla="*/ 1099 w 1708"/>
                <a:gd name="T91" fmla="*/ 639 h 781"/>
                <a:gd name="T92" fmla="*/ 1035 w 1708"/>
                <a:gd name="T93" fmla="*/ 604 h 781"/>
                <a:gd name="T94" fmla="*/ 988 w 1708"/>
                <a:gd name="T95" fmla="*/ 574 h 781"/>
                <a:gd name="T96" fmla="*/ 974 w 1708"/>
                <a:gd name="T97" fmla="*/ 571 h 781"/>
                <a:gd name="T98" fmla="*/ 958 w 1708"/>
                <a:gd name="T99" fmla="*/ 614 h 781"/>
                <a:gd name="T100" fmla="*/ 937 w 1708"/>
                <a:gd name="T101" fmla="*/ 673 h 781"/>
                <a:gd name="T102" fmla="*/ 919 w 1708"/>
                <a:gd name="T103" fmla="*/ 720 h 781"/>
                <a:gd name="T104" fmla="*/ 913 w 1708"/>
                <a:gd name="T10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8" h="781">
                  <a:moveTo>
                    <a:pt x="83" y="781"/>
                  </a:moveTo>
                  <a:lnTo>
                    <a:pt x="89" y="723"/>
                  </a:lnTo>
                  <a:lnTo>
                    <a:pt x="0" y="575"/>
                  </a:lnTo>
                  <a:lnTo>
                    <a:pt x="286" y="308"/>
                  </a:lnTo>
                  <a:lnTo>
                    <a:pt x="294" y="306"/>
                  </a:lnTo>
                  <a:lnTo>
                    <a:pt x="318" y="301"/>
                  </a:lnTo>
                  <a:lnTo>
                    <a:pt x="352" y="296"/>
                  </a:lnTo>
                  <a:lnTo>
                    <a:pt x="393" y="289"/>
                  </a:lnTo>
                  <a:lnTo>
                    <a:pt x="438" y="282"/>
                  </a:lnTo>
                  <a:lnTo>
                    <a:pt x="484" y="276"/>
                  </a:lnTo>
                  <a:lnTo>
                    <a:pt x="527" y="272"/>
                  </a:lnTo>
                  <a:lnTo>
                    <a:pt x="565" y="271"/>
                  </a:lnTo>
                  <a:lnTo>
                    <a:pt x="620" y="253"/>
                  </a:lnTo>
                  <a:lnTo>
                    <a:pt x="634" y="248"/>
                  </a:lnTo>
                  <a:lnTo>
                    <a:pt x="634" y="238"/>
                  </a:lnTo>
                  <a:lnTo>
                    <a:pt x="616" y="238"/>
                  </a:lnTo>
                  <a:lnTo>
                    <a:pt x="610" y="210"/>
                  </a:lnTo>
                  <a:lnTo>
                    <a:pt x="678" y="92"/>
                  </a:lnTo>
                  <a:lnTo>
                    <a:pt x="701" y="82"/>
                  </a:lnTo>
                  <a:lnTo>
                    <a:pt x="711" y="40"/>
                  </a:lnTo>
                  <a:lnTo>
                    <a:pt x="771" y="0"/>
                  </a:lnTo>
                  <a:lnTo>
                    <a:pt x="775" y="0"/>
                  </a:lnTo>
                  <a:lnTo>
                    <a:pt x="784" y="0"/>
                  </a:lnTo>
                  <a:lnTo>
                    <a:pt x="800" y="0"/>
                  </a:lnTo>
                  <a:lnTo>
                    <a:pt x="820" y="0"/>
                  </a:lnTo>
                  <a:lnTo>
                    <a:pt x="844" y="1"/>
                  </a:lnTo>
                  <a:lnTo>
                    <a:pt x="869" y="3"/>
                  </a:lnTo>
                  <a:lnTo>
                    <a:pt x="897" y="7"/>
                  </a:lnTo>
                  <a:lnTo>
                    <a:pt x="923" y="12"/>
                  </a:lnTo>
                  <a:lnTo>
                    <a:pt x="927" y="11"/>
                  </a:lnTo>
                  <a:lnTo>
                    <a:pt x="935" y="9"/>
                  </a:lnTo>
                  <a:lnTo>
                    <a:pt x="947" y="8"/>
                  </a:lnTo>
                  <a:lnTo>
                    <a:pt x="962" y="7"/>
                  </a:lnTo>
                  <a:lnTo>
                    <a:pt x="980" y="10"/>
                  </a:lnTo>
                  <a:lnTo>
                    <a:pt x="998" y="16"/>
                  </a:lnTo>
                  <a:lnTo>
                    <a:pt x="1016" y="28"/>
                  </a:lnTo>
                  <a:lnTo>
                    <a:pt x="1032" y="46"/>
                  </a:lnTo>
                  <a:lnTo>
                    <a:pt x="1035" y="48"/>
                  </a:lnTo>
                  <a:lnTo>
                    <a:pt x="1043" y="52"/>
                  </a:lnTo>
                  <a:lnTo>
                    <a:pt x="1057" y="60"/>
                  </a:lnTo>
                  <a:lnTo>
                    <a:pt x="1069" y="70"/>
                  </a:lnTo>
                  <a:lnTo>
                    <a:pt x="1081" y="82"/>
                  </a:lnTo>
                  <a:lnTo>
                    <a:pt x="1087" y="96"/>
                  </a:lnTo>
                  <a:lnTo>
                    <a:pt x="1087" y="112"/>
                  </a:lnTo>
                  <a:lnTo>
                    <a:pt x="1079" y="130"/>
                  </a:lnTo>
                  <a:lnTo>
                    <a:pt x="956" y="223"/>
                  </a:lnTo>
                  <a:lnTo>
                    <a:pt x="943" y="226"/>
                  </a:lnTo>
                  <a:lnTo>
                    <a:pt x="933" y="238"/>
                  </a:lnTo>
                  <a:lnTo>
                    <a:pt x="939" y="246"/>
                  </a:lnTo>
                  <a:lnTo>
                    <a:pt x="952" y="296"/>
                  </a:lnTo>
                  <a:lnTo>
                    <a:pt x="1130" y="321"/>
                  </a:lnTo>
                  <a:lnTo>
                    <a:pt x="1144" y="378"/>
                  </a:lnTo>
                  <a:lnTo>
                    <a:pt x="1150" y="383"/>
                  </a:lnTo>
                  <a:lnTo>
                    <a:pt x="1166" y="398"/>
                  </a:lnTo>
                  <a:lnTo>
                    <a:pt x="1190" y="418"/>
                  </a:lnTo>
                  <a:lnTo>
                    <a:pt x="1215" y="441"/>
                  </a:lnTo>
                  <a:lnTo>
                    <a:pt x="1243" y="464"/>
                  </a:lnTo>
                  <a:lnTo>
                    <a:pt x="1269" y="484"/>
                  </a:lnTo>
                  <a:lnTo>
                    <a:pt x="1290" y="499"/>
                  </a:lnTo>
                  <a:lnTo>
                    <a:pt x="1302" y="504"/>
                  </a:lnTo>
                  <a:lnTo>
                    <a:pt x="1401" y="502"/>
                  </a:lnTo>
                  <a:lnTo>
                    <a:pt x="1453" y="526"/>
                  </a:lnTo>
                  <a:lnTo>
                    <a:pt x="1528" y="482"/>
                  </a:lnTo>
                  <a:lnTo>
                    <a:pt x="1532" y="447"/>
                  </a:lnTo>
                  <a:lnTo>
                    <a:pt x="1555" y="424"/>
                  </a:lnTo>
                  <a:lnTo>
                    <a:pt x="1575" y="424"/>
                  </a:lnTo>
                  <a:lnTo>
                    <a:pt x="1581" y="436"/>
                  </a:lnTo>
                  <a:lnTo>
                    <a:pt x="1595" y="444"/>
                  </a:lnTo>
                  <a:lnTo>
                    <a:pt x="1632" y="401"/>
                  </a:lnTo>
                  <a:lnTo>
                    <a:pt x="1656" y="399"/>
                  </a:lnTo>
                  <a:lnTo>
                    <a:pt x="1680" y="412"/>
                  </a:lnTo>
                  <a:lnTo>
                    <a:pt x="1708" y="441"/>
                  </a:lnTo>
                  <a:lnTo>
                    <a:pt x="1708" y="474"/>
                  </a:lnTo>
                  <a:lnTo>
                    <a:pt x="1652" y="532"/>
                  </a:lnTo>
                  <a:lnTo>
                    <a:pt x="1466" y="635"/>
                  </a:lnTo>
                  <a:lnTo>
                    <a:pt x="1419" y="680"/>
                  </a:lnTo>
                  <a:lnTo>
                    <a:pt x="1372" y="680"/>
                  </a:lnTo>
                  <a:lnTo>
                    <a:pt x="1354" y="698"/>
                  </a:lnTo>
                  <a:lnTo>
                    <a:pt x="1287" y="688"/>
                  </a:lnTo>
                  <a:lnTo>
                    <a:pt x="1255" y="696"/>
                  </a:lnTo>
                  <a:lnTo>
                    <a:pt x="1253" y="696"/>
                  </a:lnTo>
                  <a:lnTo>
                    <a:pt x="1247" y="698"/>
                  </a:lnTo>
                  <a:lnTo>
                    <a:pt x="1239" y="699"/>
                  </a:lnTo>
                  <a:lnTo>
                    <a:pt x="1227" y="700"/>
                  </a:lnTo>
                  <a:lnTo>
                    <a:pt x="1215" y="701"/>
                  </a:lnTo>
                  <a:lnTo>
                    <a:pt x="1200" y="701"/>
                  </a:lnTo>
                  <a:lnTo>
                    <a:pt x="1184" y="699"/>
                  </a:lnTo>
                  <a:lnTo>
                    <a:pt x="1168" y="696"/>
                  </a:lnTo>
                  <a:lnTo>
                    <a:pt x="1150" y="667"/>
                  </a:lnTo>
                  <a:lnTo>
                    <a:pt x="1142" y="663"/>
                  </a:lnTo>
                  <a:lnTo>
                    <a:pt x="1124" y="654"/>
                  </a:lnTo>
                  <a:lnTo>
                    <a:pt x="1099" y="639"/>
                  </a:lnTo>
                  <a:lnTo>
                    <a:pt x="1067" y="622"/>
                  </a:lnTo>
                  <a:lnTo>
                    <a:pt x="1035" y="604"/>
                  </a:lnTo>
                  <a:lnTo>
                    <a:pt x="1008" y="587"/>
                  </a:lnTo>
                  <a:lnTo>
                    <a:pt x="988" y="574"/>
                  </a:lnTo>
                  <a:lnTo>
                    <a:pt x="976" y="564"/>
                  </a:lnTo>
                  <a:lnTo>
                    <a:pt x="974" y="571"/>
                  </a:lnTo>
                  <a:lnTo>
                    <a:pt x="966" y="589"/>
                  </a:lnTo>
                  <a:lnTo>
                    <a:pt x="958" y="614"/>
                  </a:lnTo>
                  <a:lnTo>
                    <a:pt x="947" y="642"/>
                  </a:lnTo>
                  <a:lnTo>
                    <a:pt x="937" y="673"/>
                  </a:lnTo>
                  <a:lnTo>
                    <a:pt x="927" y="699"/>
                  </a:lnTo>
                  <a:lnTo>
                    <a:pt x="919" y="720"/>
                  </a:lnTo>
                  <a:lnTo>
                    <a:pt x="915" y="731"/>
                  </a:lnTo>
                  <a:lnTo>
                    <a:pt x="913" y="781"/>
                  </a:lnTo>
                  <a:lnTo>
                    <a:pt x="83" y="7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86"/>
            <p:cNvSpPr>
              <a:spLocks/>
            </p:cNvSpPr>
            <p:nvPr/>
          </p:nvSpPr>
          <p:spPr bwMode="auto">
            <a:xfrm>
              <a:off x="3728" y="1365"/>
              <a:ext cx="53" cy="100"/>
            </a:xfrm>
            <a:custGeom>
              <a:avLst/>
              <a:gdLst>
                <a:gd name="T0" fmla="*/ 89 w 154"/>
                <a:gd name="T1" fmla="*/ 0 h 144"/>
                <a:gd name="T2" fmla="*/ 89 w 154"/>
                <a:gd name="T3" fmla="*/ 4 h 144"/>
                <a:gd name="T4" fmla="*/ 89 w 154"/>
                <a:gd name="T5" fmla="*/ 13 h 144"/>
                <a:gd name="T6" fmla="*/ 83 w 154"/>
                <a:gd name="T7" fmla="*/ 28 h 144"/>
                <a:gd name="T8" fmla="*/ 73 w 154"/>
                <a:gd name="T9" fmla="*/ 46 h 144"/>
                <a:gd name="T10" fmla="*/ 73 w 154"/>
                <a:gd name="T11" fmla="*/ 53 h 144"/>
                <a:gd name="T12" fmla="*/ 93 w 154"/>
                <a:gd name="T13" fmla="*/ 48 h 144"/>
                <a:gd name="T14" fmla="*/ 111 w 154"/>
                <a:gd name="T15" fmla="*/ 38 h 144"/>
                <a:gd name="T16" fmla="*/ 137 w 154"/>
                <a:gd name="T17" fmla="*/ 22 h 144"/>
                <a:gd name="T18" fmla="*/ 154 w 154"/>
                <a:gd name="T19" fmla="*/ 21 h 144"/>
                <a:gd name="T20" fmla="*/ 152 w 154"/>
                <a:gd name="T21" fmla="*/ 27 h 144"/>
                <a:gd name="T22" fmla="*/ 147 w 154"/>
                <a:gd name="T23" fmla="*/ 41 h 144"/>
                <a:gd name="T24" fmla="*/ 135 w 154"/>
                <a:gd name="T25" fmla="*/ 58 h 144"/>
                <a:gd name="T26" fmla="*/ 121 w 154"/>
                <a:gd name="T27" fmla="*/ 71 h 144"/>
                <a:gd name="T28" fmla="*/ 105 w 154"/>
                <a:gd name="T29" fmla="*/ 74 h 144"/>
                <a:gd name="T30" fmla="*/ 95 w 154"/>
                <a:gd name="T31" fmla="*/ 98 h 144"/>
                <a:gd name="T32" fmla="*/ 28 w 154"/>
                <a:gd name="T33" fmla="*/ 142 h 144"/>
                <a:gd name="T34" fmla="*/ 0 w 154"/>
                <a:gd name="T35" fmla="*/ 144 h 144"/>
                <a:gd name="T36" fmla="*/ 4 w 154"/>
                <a:gd name="T37" fmla="*/ 117 h 144"/>
                <a:gd name="T38" fmla="*/ 6 w 154"/>
                <a:gd name="T39" fmla="*/ 112 h 144"/>
                <a:gd name="T40" fmla="*/ 14 w 154"/>
                <a:gd name="T41" fmla="*/ 100 h 144"/>
                <a:gd name="T42" fmla="*/ 26 w 154"/>
                <a:gd name="T43" fmla="*/ 82 h 144"/>
                <a:gd name="T44" fmla="*/ 40 w 154"/>
                <a:gd name="T45" fmla="*/ 61 h 144"/>
                <a:gd name="T46" fmla="*/ 54 w 154"/>
                <a:gd name="T47" fmla="*/ 40 h 144"/>
                <a:gd name="T48" fmla="*/ 67 w 154"/>
                <a:gd name="T49" fmla="*/ 21 h 144"/>
                <a:gd name="T50" fmla="*/ 81 w 154"/>
                <a:gd name="T51" fmla="*/ 7 h 144"/>
                <a:gd name="T52" fmla="*/ 89 w 154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144">
                  <a:moveTo>
                    <a:pt x="89" y="0"/>
                  </a:moveTo>
                  <a:lnTo>
                    <a:pt x="89" y="4"/>
                  </a:lnTo>
                  <a:lnTo>
                    <a:pt x="89" y="13"/>
                  </a:lnTo>
                  <a:lnTo>
                    <a:pt x="83" y="28"/>
                  </a:lnTo>
                  <a:lnTo>
                    <a:pt x="73" y="46"/>
                  </a:lnTo>
                  <a:lnTo>
                    <a:pt x="73" y="53"/>
                  </a:lnTo>
                  <a:lnTo>
                    <a:pt x="93" y="48"/>
                  </a:lnTo>
                  <a:lnTo>
                    <a:pt x="111" y="38"/>
                  </a:lnTo>
                  <a:lnTo>
                    <a:pt x="137" y="22"/>
                  </a:lnTo>
                  <a:lnTo>
                    <a:pt x="154" y="21"/>
                  </a:lnTo>
                  <a:lnTo>
                    <a:pt x="152" y="27"/>
                  </a:lnTo>
                  <a:lnTo>
                    <a:pt x="147" y="41"/>
                  </a:lnTo>
                  <a:lnTo>
                    <a:pt x="135" y="58"/>
                  </a:lnTo>
                  <a:lnTo>
                    <a:pt x="121" y="71"/>
                  </a:lnTo>
                  <a:lnTo>
                    <a:pt x="105" y="74"/>
                  </a:lnTo>
                  <a:lnTo>
                    <a:pt x="95" y="98"/>
                  </a:lnTo>
                  <a:lnTo>
                    <a:pt x="28" y="142"/>
                  </a:lnTo>
                  <a:lnTo>
                    <a:pt x="0" y="144"/>
                  </a:lnTo>
                  <a:lnTo>
                    <a:pt x="4" y="117"/>
                  </a:lnTo>
                  <a:lnTo>
                    <a:pt x="6" y="112"/>
                  </a:lnTo>
                  <a:lnTo>
                    <a:pt x="14" y="100"/>
                  </a:lnTo>
                  <a:lnTo>
                    <a:pt x="26" y="82"/>
                  </a:lnTo>
                  <a:lnTo>
                    <a:pt x="40" y="61"/>
                  </a:lnTo>
                  <a:lnTo>
                    <a:pt x="54" y="40"/>
                  </a:lnTo>
                  <a:lnTo>
                    <a:pt x="67" y="21"/>
                  </a:lnTo>
                  <a:lnTo>
                    <a:pt x="81" y="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87"/>
            <p:cNvSpPr>
              <a:spLocks/>
            </p:cNvSpPr>
            <p:nvPr/>
          </p:nvSpPr>
          <p:spPr bwMode="auto">
            <a:xfrm>
              <a:off x="3757" y="1447"/>
              <a:ext cx="73" cy="25"/>
            </a:xfrm>
            <a:custGeom>
              <a:avLst/>
              <a:gdLst>
                <a:gd name="T0" fmla="*/ 38 w 212"/>
                <a:gd name="T1" fmla="*/ 6 h 36"/>
                <a:gd name="T2" fmla="*/ 0 w 212"/>
                <a:gd name="T3" fmla="*/ 30 h 36"/>
                <a:gd name="T4" fmla="*/ 6 w 212"/>
                <a:gd name="T5" fmla="*/ 30 h 36"/>
                <a:gd name="T6" fmla="*/ 24 w 212"/>
                <a:gd name="T7" fmla="*/ 30 h 36"/>
                <a:gd name="T8" fmla="*/ 50 w 212"/>
                <a:gd name="T9" fmla="*/ 30 h 36"/>
                <a:gd name="T10" fmla="*/ 81 w 212"/>
                <a:gd name="T11" fmla="*/ 30 h 36"/>
                <a:gd name="T12" fmla="*/ 113 w 212"/>
                <a:gd name="T13" fmla="*/ 31 h 36"/>
                <a:gd name="T14" fmla="*/ 147 w 212"/>
                <a:gd name="T15" fmla="*/ 32 h 36"/>
                <a:gd name="T16" fmla="*/ 176 w 212"/>
                <a:gd name="T17" fmla="*/ 33 h 36"/>
                <a:gd name="T18" fmla="*/ 198 w 212"/>
                <a:gd name="T19" fmla="*/ 36 h 36"/>
                <a:gd name="T20" fmla="*/ 212 w 212"/>
                <a:gd name="T21" fmla="*/ 16 h 36"/>
                <a:gd name="T22" fmla="*/ 208 w 212"/>
                <a:gd name="T23" fmla="*/ 15 h 36"/>
                <a:gd name="T24" fmla="*/ 196 w 212"/>
                <a:gd name="T25" fmla="*/ 14 h 36"/>
                <a:gd name="T26" fmla="*/ 180 w 212"/>
                <a:gd name="T27" fmla="*/ 11 h 36"/>
                <a:gd name="T28" fmla="*/ 160 w 212"/>
                <a:gd name="T29" fmla="*/ 8 h 36"/>
                <a:gd name="T30" fmla="*/ 139 w 212"/>
                <a:gd name="T31" fmla="*/ 6 h 36"/>
                <a:gd name="T32" fmla="*/ 115 w 212"/>
                <a:gd name="T33" fmla="*/ 3 h 36"/>
                <a:gd name="T34" fmla="*/ 95 w 212"/>
                <a:gd name="T35" fmla="*/ 1 h 36"/>
                <a:gd name="T36" fmla="*/ 79 w 212"/>
                <a:gd name="T37" fmla="*/ 0 h 36"/>
                <a:gd name="T38" fmla="*/ 38 w 21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36">
                  <a:moveTo>
                    <a:pt x="38" y="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24" y="30"/>
                  </a:lnTo>
                  <a:lnTo>
                    <a:pt x="50" y="30"/>
                  </a:lnTo>
                  <a:lnTo>
                    <a:pt x="81" y="30"/>
                  </a:lnTo>
                  <a:lnTo>
                    <a:pt x="113" y="31"/>
                  </a:lnTo>
                  <a:lnTo>
                    <a:pt x="147" y="32"/>
                  </a:lnTo>
                  <a:lnTo>
                    <a:pt x="176" y="33"/>
                  </a:lnTo>
                  <a:lnTo>
                    <a:pt x="198" y="36"/>
                  </a:lnTo>
                  <a:lnTo>
                    <a:pt x="212" y="16"/>
                  </a:lnTo>
                  <a:lnTo>
                    <a:pt x="208" y="15"/>
                  </a:lnTo>
                  <a:lnTo>
                    <a:pt x="196" y="14"/>
                  </a:lnTo>
                  <a:lnTo>
                    <a:pt x="180" y="11"/>
                  </a:lnTo>
                  <a:lnTo>
                    <a:pt x="160" y="8"/>
                  </a:lnTo>
                  <a:lnTo>
                    <a:pt x="139" y="6"/>
                  </a:lnTo>
                  <a:lnTo>
                    <a:pt x="115" y="3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88"/>
            <p:cNvSpPr>
              <a:spLocks/>
            </p:cNvSpPr>
            <p:nvPr/>
          </p:nvSpPr>
          <p:spPr bwMode="auto">
            <a:xfrm>
              <a:off x="3714" y="1475"/>
              <a:ext cx="110" cy="30"/>
            </a:xfrm>
            <a:custGeom>
              <a:avLst/>
              <a:gdLst>
                <a:gd name="T0" fmla="*/ 63 w 320"/>
                <a:gd name="T1" fmla="*/ 4 h 43"/>
                <a:gd name="T2" fmla="*/ 0 w 320"/>
                <a:gd name="T3" fmla="*/ 29 h 43"/>
                <a:gd name="T4" fmla="*/ 4 w 320"/>
                <a:gd name="T5" fmla="*/ 29 h 43"/>
                <a:gd name="T6" fmla="*/ 12 w 320"/>
                <a:gd name="T7" fmla="*/ 29 h 43"/>
                <a:gd name="T8" fmla="*/ 25 w 320"/>
                <a:gd name="T9" fmla="*/ 30 h 43"/>
                <a:gd name="T10" fmla="*/ 41 w 320"/>
                <a:gd name="T11" fmla="*/ 31 h 43"/>
                <a:gd name="T12" fmla="*/ 63 w 320"/>
                <a:gd name="T13" fmla="*/ 31 h 43"/>
                <a:gd name="T14" fmla="*/ 87 w 320"/>
                <a:gd name="T15" fmla="*/ 32 h 43"/>
                <a:gd name="T16" fmla="*/ 112 w 320"/>
                <a:gd name="T17" fmla="*/ 33 h 43"/>
                <a:gd name="T18" fmla="*/ 140 w 320"/>
                <a:gd name="T19" fmla="*/ 34 h 43"/>
                <a:gd name="T20" fmla="*/ 166 w 320"/>
                <a:gd name="T21" fmla="*/ 35 h 43"/>
                <a:gd name="T22" fmla="*/ 193 w 320"/>
                <a:gd name="T23" fmla="*/ 37 h 43"/>
                <a:gd name="T24" fmla="*/ 221 w 320"/>
                <a:gd name="T25" fmla="*/ 39 h 43"/>
                <a:gd name="T26" fmla="*/ 247 w 320"/>
                <a:gd name="T27" fmla="*/ 40 h 43"/>
                <a:gd name="T28" fmla="*/ 271 w 320"/>
                <a:gd name="T29" fmla="*/ 41 h 43"/>
                <a:gd name="T30" fmla="*/ 290 w 320"/>
                <a:gd name="T31" fmla="*/ 42 h 43"/>
                <a:gd name="T32" fmla="*/ 308 w 320"/>
                <a:gd name="T33" fmla="*/ 42 h 43"/>
                <a:gd name="T34" fmla="*/ 320 w 320"/>
                <a:gd name="T35" fmla="*/ 43 h 43"/>
                <a:gd name="T36" fmla="*/ 320 w 320"/>
                <a:gd name="T37" fmla="*/ 9 h 43"/>
                <a:gd name="T38" fmla="*/ 314 w 320"/>
                <a:gd name="T39" fmla="*/ 8 h 43"/>
                <a:gd name="T40" fmla="*/ 300 w 320"/>
                <a:gd name="T41" fmla="*/ 7 h 43"/>
                <a:gd name="T42" fmla="*/ 274 w 320"/>
                <a:gd name="T43" fmla="*/ 4 h 43"/>
                <a:gd name="T44" fmla="*/ 243 w 320"/>
                <a:gd name="T45" fmla="*/ 2 h 43"/>
                <a:gd name="T46" fmla="*/ 205 w 320"/>
                <a:gd name="T47" fmla="*/ 0 h 43"/>
                <a:gd name="T48" fmla="*/ 162 w 320"/>
                <a:gd name="T49" fmla="*/ 0 h 43"/>
                <a:gd name="T50" fmla="*/ 114 w 320"/>
                <a:gd name="T51" fmla="*/ 1 h 43"/>
                <a:gd name="T52" fmla="*/ 63 w 320"/>
                <a:gd name="T5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43">
                  <a:moveTo>
                    <a:pt x="63" y="4"/>
                  </a:moveTo>
                  <a:lnTo>
                    <a:pt x="0" y="29"/>
                  </a:lnTo>
                  <a:lnTo>
                    <a:pt x="4" y="29"/>
                  </a:lnTo>
                  <a:lnTo>
                    <a:pt x="12" y="29"/>
                  </a:lnTo>
                  <a:lnTo>
                    <a:pt x="25" y="30"/>
                  </a:lnTo>
                  <a:lnTo>
                    <a:pt x="41" y="31"/>
                  </a:lnTo>
                  <a:lnTo>
                    <a:pt x="63" y="31"/>
                  </a:lnTo>
                  <a:lnTo>
                    <a:pt x="87" y="32"/>
                  </a:lnTo>
                  <a:lnTo>
                    <a:pt x="112" y="33"/>
                  </a:lnTo>
                  <a:lnTo>
                    <a:pt x="140" y="34"/>
                  </a:lnTo>
                  <a:lnTo>
                    <a:pt x="166" y="35"/>
                  </a:lnTo>
                  <a:lnTo>
                    <a:pt x="193" y="37"/>
                  </a:lnTo>
                  <a:lnTo>
                    <a:pt x="221" y="39"/>
                  </a:lnTo>
                  <a:lnTo>
                    <a:pt x="247" y="40"/>
                  </a:lnTo>
                  <a:lnTo>
                    <a:pt x="271" y="41"/>
                  </a:lnTo>
                  <a:lnTo>
                    <a:pt x="290" y="42"/>
                  </a:lnTo>
                  <a:lnTo>
                    <a:pt x="308" y="42"/>
                  </a:lnTo>
                  <a:lnTo>
                    <a:pt x="320" y="43"/>
                  </a:lnTo>
                  <a:lnTo>
                    <a:pt x="320" y="9"/>
                  </a:lnTo>
                  <a:lnTo>
                    <a:pt x="314" y="8"/>
                  </a:lnTo>
                  <a:lnTo>
                    <a:pt x="300" y="7"/>
                  </a:lnTo>
                  <a:lnTo>
                    <a:pt x="274" y="4"/>
                  </a:lnTo>
                  <a:lnTo>
                    <a:pt x="243" y="2"/>
                  </a:lnTo>
                  <a:lnTo>
                    <a:pt x="205" y="0"/>
                  </a:lnTo>
                  <a:lnTo>
                    <a:pt x="162" y="0"/>
                  </a:lnTo>
                  <a:lnTo>
                    <a:pt x="114" y="1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89"/>
            <p:cNvSpPr>
              <a:spLocks/>
            </p:cNvSpPr>
            <p:nvPr/>
          </p:nvSpPr>
          <p:spPr bwMode="auto">
            <a:xfrm>
              <a:off x="3529" y="1500"/>
              <a:ext cx="345" cy="342"/>
            </a:xfrm>
            <a:custGeom>
              <a:avLst/>
              <a:gdLst>
                <a:gd name="T0" fmla="*/ 1002 w 1004"/>
                <a:gd name="T1" fmla="*/ 45 h 499"/>
                <a:gd name="T2" fmla="*/ 988 w 1004"/>
                <a:gd name="T3" fmla="*/ 42 h 499"/>
                <a:gd name="T4" fmla="*/ 959 w 1004"/>
                <a:gd name="T5" fmla="*/ 37 h 499"/>
                <a:gd name="T6" fmla="*/ 915 w 1004"/>
                <a:gd name="T7" fmla="*/ 32 h 499"/>
                <a:gd name="T8" fmla="*/ 856 w 1004"/>
                <a:gd name="T9" fmla="*/ 26 h 499"/>
                <a:gd name="T10" fmla="*/ 781 w 1004"/>
                <a:gd name="T11" fmla="*/ 18 h 499"/>
                <a:gd name="T12" fmla="*/ 690 w 1004"/>
                <a:gd name="T13" fmla="*/ 11 h 499"/>
                <a:gd name="T14" fmla="*/ 583 w 1004"/>
                <a:gd name="T15" fmla="*/ 4 h 499"/>
                <a:gd name="T16" fmla="*/ 467 w 1004"/>
                <a:gd name="T17" fmla="*/ 2 h 499"/>
                <a:gd name="T18" fmla="*/ 443 w 1004"/>
                <a:gd name="T19" fmla="*/ 5 h 499"/>
                <a:gd name="T20" fmla="*/ 385 w 1004"/>
                <a:gd name="T21" fmla="*/ 11 h 499"/>
                <a:gd name="T22" fmla="*/ 314 w 1004"/>
                <a:gd name="T23" fmla="*/ 22 h 499"/>
                <a:gd name="T24" fmla="*/ 245 w 1004"/>
                <a:gd name="T25" fmla="*/ 34 h 499"/>
                <a:gd name="T26" fmla="*/ 0 w 1004"/>
                <a:gd name="T27" fmla="*/ 297 h 499"/>
                <a:gd name="T28" fmla="*/ 4 w 1004"/>
                <a:gd name="T29" fmla="*/ 298 h 499"/>
                <a:gd name="T30" fmla="*/ 18 w 1004"/>
                <a:gd name="T31" fmla="*/ 300 h 499"/>
                <a:gd name="T32" fmla="*/ 40 w 1004"/>
                <a:gd name="T33" fmla="*/ 300 h 499"/>
                <a:gd name="T34" fmla="*/ 69 w 1004"/>
                <a:gd name="T35" fmla="*/ 297 h 499"/>
                <a:gd name="T36" fmla="*/ 152 w 1004"/>
                <a:gd name="T37" fmla="*/ 177 h 499"/>
                <a:gd name="T38" fmla="*/ 176 w 1004"/>
                <a:gd name="T39" fmla="*/ 170 h 499"/>
                <a:gd name="T40" fmla="*/ 164 w 1004"/>
                <a:gd name="T41" fmla="*/ 207 h 499"/>
                <a:gd name="T42" fmla="*/ 142 w 1004"/>
                <a:gd name="T43" fmla="*/ 239 h 499"/>
                <a:gd name="T44" fmla="*/ 107 w 1004"/>
                <a:gd name="T45" fmla="*/ 311 h 499"/>
                <a:gd name="T46" fmla="*/ 67 w 1004"/>
                <a:gd name="T47" fmla="*/ 424 h 499"/>
                <a:gd name="T48" fmla="*/ 611 w 1004"/>
                <a:gd name="T49" fmla="*/ 499 h 499"/>
                <a:gd name="T50" fmla="*/ 625 w 1004"/>
                <a:gd name="T51" fmla="*/ 477 h 499"/>
                <a:gd name="T52" fmla="*/ 652 w 1004"/>
                <a:gd name="T53" fmla="*/ 422 h 499"/>
                <a:gd name="T54" fmla="*/ 682 w 1004"/>
                <a:gd name="T55" fmla="*/ 357 h 499"/>
                <a:gd name="T56" fmla="*/ 698 w 1004"/>
                <a:gd name="T57" fmla="*/ 302 h 499"/>
                <a:gd name="T58" fmla="*/ 745 w 1004"/>
                <a:gd name="T59" fmla="*/ 251 h 499"/>
                <a:gd name="T60" fmla="*/ 737 w 1004"/>
                <a:gd name="T61" fmla="*/ 280 h 499"/>
                <a:gd name="T62" fmla="*/ 735 w 1004"/>
                <a:gd name="T63" fmla="*/ 324 h 499"/>
                <a:gd name="T64" fmla="*/ 765 w 1004"/>
                <a:gd name="T65" fmla="*/ 325 h 499"/>
                <a:gd name="T66" fmla="*/ 840 w 1004"/>
                <a:gd name="T67" fmla="*/ 226 h 499"/>
                <a:gd name="T68" fmla="*/ 846 w 1004"/>
                <a:gd name="T69" fmla="*/ 179 h 499"/>
                <a:gd name="T70" fmla="*/ 838 w 1004"/>
                <a:gd name="T71" fmla="*/ 124 h 499"/>
                <a:gd name="T72" fmla="*/ 846 w 1004"/>
                <a:gd name="T73" fmla="*/ 117 h 499"/>
                <a:gd name="T74" fmla="*/ 866 w 1004"/>
                <a:gd name="T75" fmla="*/ 104 h 499"/>
                <a:gd name="T76" fmla="*/ 895 w 1004"/>
                <a:gd name="T77" fmla="*/ 88 h 499"/>
                <a:gd name="T78" fmla="*/ 929 w 1004"/>
                <a:gd name="T79" fmla="*/ 7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4" h="499">
                  <a:moveTo>
                    <a:pt x="1004" y="45"/>
                  </a:moveTo>
                  <a:lnTo>
                    <a:pt x="1002" y="45"/>
                  </a:lnTo>
                  <a:lnTo>
                    <a:pt x="996" y="44"/>
                  </a:lnTo>
                  <a:lnTo>
                    <a:pt x="988" y="42"/>
                  </a:lnTo>
                  <a:lnTo>
                    <a:pt x="977" y="40"/>
                  </a:lnTo>
                  <a:lnTo>
                    <a:pt x="959" y="37"/>
                  </a:lnTo>
                  <a:lnTo>
                    <a:pt x="939" y="35"/>
                  </a:lnTo>
                  <a:lnTo>
                    <a:pt x="915" y="32"/>
                  </a:lnTo>
                  <a:lnTo>
                    <a:pt x="888" y="29"/>
                  </a:lnTo>
                  <a:lnTo>
                    <a:pt x="856" y="26"/>
                  </a:lnTo>
                  <a:lnTo>
                    <a:pt x="820" y="22"/>
                  </a:lnTo>
                  <a:lnTo>
                    <a:pt x="781" y="18"/>
                  </a:lnTo>
                  <a:lnTo>
                    <a:pt x="737" y="14"/>
                  </a:lnTo>
                  <a:lnTo>
                    <a:pt x="690" y="11"/>
                  </a:lnTo>
                  <a:lnTo>
                    <a:pt x="639" y="7"/>
                  </a:lnTo>
                  <a:lnTo>
                    <a:pt x="583" y="4"/>
                  </a:lnTo>
                  <a:lnTo>
                    <a:pt x="524" y="0"/>
                  </a:lnTo>
                  <a:lnTo>
                    <a:pt x="467" y="2"/>
                  </a:lnTo>
                  <a:lnTo>
                    <a:pt x="461" y="3"/>
                  </a:lnTo>
                  <a:lnTo>
                    <a:pt x="443" y="5"/>
                  </a:lnTo>
                  <a:lnTo>
                    <a:pt x="417" y="8"/>
                  </a:lnTo>
                  <a:lnTo>
                    <a:pt x="385" y="11"/>
                  </a:lnTo>
                  <a:lnTo>
                    <a:pt x="350" y="16"/>
                  </a:lnTo>
                  <a:lnTo>
                    <a:pt x="314" y="22"/>
                  </a:lnTo>
                  <a:lnTo>
                    <a:pt x="279" y="28"/>
                  </a:lnTo>
                  <a:lnTo>
                    <a:pt x="245" y="34"/>
                  </a:lnTo>
                  <a:lnTo>
                    <a:pt x="8" y="269"/>
                  </a:lnTo>
                  <a:lnTo>
                    <a:pt x="0" y="297"/>
                  </a:lnTo>
                  <a:lnTo>
                    <a:pt x="2" y="297"/>
                  </a:lnTo>
                  <a:lnTo>
                    <a:pt x="4" y="298"/>
                  </a:lnTo>
                  <a:lnTo>
                    <a:pt x="10" y="299"/>
                  </a:lnTo>
                  <a:lnTo>
                    <a:pt x="18" y="300"/>
                  </a:lnTo>
                  <a:lnTo>
                    <a:pt x="28" y="301"/>
                  </a:lnTo>
                  <a:lnTo>
                    <a:pt x="40" y="300"/>
                  </a:lnTo>
                  <a:lnTo>
                    <a:pt x="53" y="299"/>
                  </a:lnTo>
                  <a:lnTo>
                    <a:pt x="69" y="297"/>
                  </a:lnTo>
                  <a:lnTo>
                    <a:pt x="136" y="179"/>
                  </a:lnTo>
                  <a:lnTo>
                    <a:pt x="152" y="177"/>
                  </a:lnTo>
                  <a:lnTo>
                    <a:pt x="158" y="166"/>
                  </a:lnTo>
                  <a:lnTo>
                    <a:pt x="176" y="170"/>
                  </a:lnTo>
                  <a:lnTo>
                    <a:pt x="168" y="202"/>
                  </a:lnTo>
                  <a:lnTo>
                    <a:pt x="164" y="207"/>
                  </a:lnTo>
                  <a:lnTo>
                    <a:pt x="156" y="218"/>
                  </a:lnTo>
                  <a:lnTo>
                    <a:pt x="142" y="239"/>
                  </a:lnTo>
                  <a:lnTo>
                    <a:pt x="127" y="270"/>
                  </a:lnTo>
                  <a:lnTo>
                    <a:pt x="107" y="311"/>
                  </a:lnTo>
                  <a:lnTo>
                    <a:pt x="87" y="362"/>
                  </a:lnTo>
                  <a:lnTo>
                    <a:pt x="67" y="424"/>
                  </a:lnTo>
                  <a:lnTo>
                    <a:pt x="49" y="499"/>
                  </a:lnTo>
                  <a:lnTo>
                    <a:pt x="611" y="499"/>
                  </a:lnTo>
                  <a:lnTo>
                    <a:pt x="615" y="493"/>
                  </a:lnTo>
                  <a:lnTo>
                    <a:pt x="625" y="477"/>
                  </a:lnTo>
                  <a:lnTo>
                    <a:pt x="637" y="452"/>
                  </a:lnTo>
                  <a:lnTo>
                    <a:pt x="652" y="422"/>
                  </a:lnTo>
                  <a:lnTo>
                    <a:pt x="668" y="390"/>
                  </a:lnTo>
                  <a:lnTo>
                    <a:pt x="682" y="357"/>
                  </a:lnTo>
                  <a:lnTo>
                    <a:pt x="694" y="328"/>
                  </a:lnTo>
                  <a:lnTo>
                    <a:pt x="698" y="302"/>
                  </a:lnTo>
                  <a:lnTo>
                    <a:pt x="731" y="251"/>
                  </a:lnTo>
                  <a:lnTo>
                    <a:pt x="745" y="251"/>
                  </a:lnTo>
                  <a:lnTo>
                    <a:pt x="743" y="259"/>
                  </a:lnTo>
                  <a:lnTo>
                    <a:pt x="737" y="280"/>
                  </a:lnTo>
                  <a:lnTo>
                    <a:pt x="735" y="304"/>
                  </a:lnTo>
                  <a:lnTo>
                    <a:pt x="735" y="324"/>
                  </a:lnTo>
                  <a:lnTo>
                    <a:pt x="743" y="340"/>
                  </a:lnTo>
                  <a:lnTo>
                    <a:pt x="765" y="325"/>
                  </a:lnTo>
                  <a:lnTo>
                    <a:pt x="777" y="337"/>
                  </a:lnTo>
                  <a:lnTo>
                    <a:pt x="840" y="226"/>
                  </a:lnTo>
                  <a:lnTo>
                    <a:pt x="842" y="211"/>
                  </a:lnTo>
                  <a:lnTo>
                    <a:pt x="846" y="179"/>
                  </a:lnTo>
                  <a:lnTo>
                    <a:pt x="846" y="145"/>
                  </a:lnTo>
                  <a:lnTo>
                    <a:pt x="838" y="124"/>
                  </a:lnTo>
                  <a:lnTo>
                    <a:pt x="840" y="121"/>
                  </a:lnTo>
                  <a:lnTo>
                    <a:pt x="846" y="117"/>
                  </a:lnTo>
                  <a:lnTo>
                    <a:pt x="854" y="111"/>
                  </a:lnTo>
                  <a:lnTo>
                    <a:pt x="866" y="104"/>
                  </a:lnTo>
                  <a:lnTo>
                    <a:pt x="880" y="95"/>
                  </a:lnTo>
                  <a:lnTo>
                    <a:pt x="895" y="88"/>
                  </a:lnTo>
                  <a:lnTo>
                    <a:pt x="911" y="81"/>
                  </a:lnTo>
                  <a:lnTo>
                    <a:pt x="929" y="77"/>
                  </a:lnTo>
                  <a:lnTo>
                    <a:pt x="1004" y="4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90"/>
            <p:cNvSpPr>
              <a:spLocks/>
            </p:cNvSpPr>
            <p:nvPr/>
          </p:nvSpPr>
          <p:spPr bwMode="auto">
            <a:xfrm>
              <a:off x="3663" y="1569"/>
              <a:ext cx="66" cy="171"/>
            </a:xfrm>
            <a:custGeom>
              <a:avLst/>
              <a:gdLst>
                <a:gd name="T0" fmla="*/ 190 w 190"/>
                <a:gd name="T1" fmla="*/ 0 h 251"/>
                <a:gd name="T2" fmla="*/ 184 w 190"/>
                <a:gd name="T3" fmla="*/ 10 h 251"/>
                <a:gd name="T4" fmla="*/ 170 w 190"/>
                <a:gd name="T5" fmla="*/ 36 h 251"/>
                <a:gd name="T6" fmla="*/ 151 w 190"/>
                <a:gd name="T7" fmla="*/ 74 h 251"/>
                <a:gd name="T8" fmla="*/ 127 w 190"/>
                <a:gd name="T9" fmla="*/ 117 h 251"/>
                <a:gd name="T10" fmla="*/ 105 w 190"/>
                <a:gd name="T11" fmla="*/ 160 h 251"/>
                <a:gd name="T12" fmla="*/ 85 w 190"/>
                <a:gd name="T13" fmla="*/ 200 h 251"/>
                <a:gd name="T14" fmla="*/ 72 w 190"/>
                <a:gd name="T15" fmla="*/ 231 h 251"/>
                <a:gd name="T16" fmla="*/ 70 w 190"/>
                <a:gd name="T17" fmla="*/ 246 h 251"/>
                <a:gd name="T18" fmla="*/ 54 w 190"/>
                <a:gd name="T19" fmla="*/ 251 h 251"/>
                <a:gd name="T20" fmla="*/ 0 w 190"/>
                <a:gd name="T21" fmla="*/ 218 h 251"/>
                <a:gd name="T22" fmla="*/ 4 w 190"/>
                <a:gd name="T23" fmla="*/ 211 h 251"/>
                <a:gd name="T24" fmla="*/ 14 w 190"/>
                <a:gd name="T25" fmla="*/ 190 h 251"/>
                <a:gd name="T26" fmla="*/ 30 w 190"/>
                <a:gd name="T27" fmla="*/ 160 h 251"/>
                <a:gd name="T28" fmla="*/ 50 w 190"/>
                <a:gd name="T29" fmla="*/ 126 h 251"/>
                <a:gd name="T30" fmla="*/ 76 w 190"/>
                <a:gd name="T31" fmla="*/ 91 h 251"/>
                <a:gd name="T32" fmla="*/ 101 w 190"/>
                <a:gd name="T33" fmla="*/ 58 h 251"/>
                <a:gd name="T34" fmla="*/ 129 w 190"/>
                <a:gd name="T35" fmla="*/ 32 h 251"/>
                <a:gd name="T36" fmla="*/ 159 w 190"/>
                <a:gd name="T37" fmla="*/ 17 h 251"/>
                <a:gd name="T38" fmla="*/ 190 w 190"/>
                <a:gd name="T3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" h="251">
                  <a:moveTo>
                    <a:pt x="190" y="0"/>
                  </a:moveTo>
                  <a:lnTo>
                    <a:pt x="184" y="10"/>
                  </a:lnTo>
                  <a:lnTo>
                    <a:pt x="170" y="36"/>
                  </a:lnTo>
                  <a:lnTo>
                    <a:pt x="151" y="74"/>
                  </a:lnTo>
                  <a:lnTo>
                    <a:pt x="127" y="117"/>
                  </a:lnTo>
                  <a:lnTo>
                    <a:pt x="105" y="160"/>
                  </a:lnTo>
                  <a:lnTo>
                    <a:pt x="85" y="200"/>
                  </a:lnTo>
                  <a:lnTo>
                    <a:pt x="72" y="231"/>
                  </a:lnTo>
                  <a:lnTo>
                    <a:pt x="70" y="246"/>
                  </a:lnTo>
                  <a:lnTo>
                    <a:pt x="54" y="251"/>
                  </a:lnTo>
                  <a:lnTo>
                    <a:pt x="0" y="218"/>
                  </a:lnTo>
                  <a:lnTo>
                    <a:pt x="4" y="211"/>
                  </a:lnTo>
                  <a:lnTo>
                    <a:pt x="14" y="190"/>
                  </a:lnTo>
                  <a:lnTo>
                    <a:pt x="30" y="160"/>
                  </a:lnTo>
                  <a:lnTo>
                    <a:pt x="50" y="126"/>
                  </a:lnTo>
                  <a:lnTo>
                    <a:pt x="76" y="91"/>
                  </a:lnTo>
                  <a:lnTo>
                    <a:pt x="101" y="58"/>
                  </a:lnTo>
                  <a:lnTo>
                    <a:pt x="129" y="32"/>
                  </a:lnTo>
                  <a:lnTo>
                    <a:pt x="159" y="1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91"/>
            <p:cNvSpPr>
              <a:spLocks/>
            </p:cNvSpPr>
            <p:nvPr/>
          </p:nvSpPr>
          <p:spPr bwMode="auto">
            <a:xfrm>
              <a:off x="3964" y="1673"/>
              <a:ext cx="46" cy="36"/>
            </a:xfrm>
            <a:custGeom>
              <a:avLst/>
              <a:gdLst>
                <a:gd name="T0" fmla="*/ 0 w 133"/>
                <a:gd name="T1" fmla="*/ 3 h 52"/>
                <a:gd name="T2" fmla="*/ 85 w 133"/>
                <a:gd name="T3" fmla="*/ 0 h 52"/>
                <a:gd name="T4" fmla="*/ 91 w 133"/>
                <a:gd name="T5" fmla="*/ 4 h 52"/>
                <a:gd name="T6" fmla="*/ 107 w 133"/>
                <a:gd name="T7" fmla="*/ 12 h 52"/>
                <a:gd name="T8" fmla="*/ 123 w 133"/>
                <a:gd name="T9" fmla="*/ 24 h 52"/>
                <a:gd name="T10" fmla="*/ 133 w 133"/>
                <a:gd name="T11" fmla="*/ 33 h 52"/>
                <a:gd name="T12" fmla="*/ 109 w 133"/>
                <a:gd name="T13" fmla="*/ 25 h 52"/>
                <a:gd name="T14" fmla="*/ 101 w 133"/>
                <a:gd name="T15" fmla="*/ 27 h 52"/>
                <a:gd name="T16" fmla="*/ 101 w 133"/>
                <a:gd name="T17" fmla="*/ 30 h 52"/>
                <a:gd name="T18" fmla="*/ 99 w 133"/>
                <a:gd name="T19" fmla="*/ 35 h 52"/>
                <a:gd name="T20" fmla="*/ 95 w 133"/>
                <a:gd name="T21" fmla="*/ 43 h 52"/>
                <a:gd name="T22" fmla="*/ 91 w 133"/>
                <a:gd name="T23" fmla="*/ 48 h 52"/>
                <a:gd name="T24" fmla="*/ 57 w 133"/>
                <a:gd name="T25" fmla="*/ 52 h 52"/>
                <a:gd name="T26" fmla="*/ 63 w 133"/>
                <a:gd name="T27" fmla="*/ 41 h 52"/>
                <a:gd name="T28" fmla="*/ 48 w 133"/>
                <a:gd name="T29" fmla="*/ 41 h 52"/>
                <a:gd name="T30" fmla="*/ 40 w 133"/>
                <a:gd name="T31" fmla="*/ 46 h 52"/>
                <a:gd name="T32" fmla="*/ 10 w 133"/>
                <a:gd name="T33" fmla="*/ 46 h 52"/>
                <a:gd name="T34" fmla="*/ 10 w 133"/>
                <a:gd name="T35" fmla="*/ 41 h 52"/>
                <a:gd name="T36" fmla="*/ 12 w 133"/>
                <a:gd name="T37" fmla="*/ 29 h 52"/>
                <a:gd name="T38" fmla="*/ 8 w 133"/>
                <a:gd name="T39" fmla="*/ 15 h 52"/>
                <a:gd name="T40" fmla="*/ 0 w 133"/>
                <a:gd name="T4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52">
                  <a:moveTo>
                    <a:pt x="0" y="3"/>
                  </a:moveTo>
                  <a:lnTo>
                    <a:pt x="85" y="0"/>
                  </a:lnTo>
                  <a:lnTo>
                    <a:pt x="91" y="4"/>
                  </a:lnTo>
                  <a:lnTo>
                    <a:pt x="107" y="12"/>
                  </a:lnTo>
                  <a:lnTo>
                    <a:pt x="123" y="24"/>
                  </a:lnTo>
                  <a:lnTo>
                    <a:pt x="133" y="33"/>
                  </a:lnTo>
                  <a:lnTo>
                    <a:pt x="109" y="25"/>
                  </a:lnTo>
                  <a:lnTo>
                    <a:pt x="101" y="27"/>
                  </a:lnTo>
                  <a:lnTo>
                    <a:pt x="101" y="30"/>
                  </a:lnTo>
                  <a:lnTo>
                    <a:pt x="99" y="35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57" y="52"/>
                  </a:lnTo>
                  <a:lnTo>
                    <a:pt x="63" y="41"/>
                  </a:lnTo>
                  <a:lnTo>
                    <a:pt x="48" y="41"/>
                  </a:lnTo>
                  <a:lnTo>
                    <a:pt x="4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2" y="29"/>
                  </a:lnTo>
                  <a:lnTo>
                    <a:pt x="8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92"/>
            <p:cNvSpPr>
              <a:spLocks/>
            </p:cNvSpPr>
            <p:nvPr/>
          </p:nvSpPr>
          <p:spPr bwMode="auto">
            <a:xfrm>
              <a:off x="4015" y="1604"/>
              <a:ext cx="78" cy="125"/>
            </a:xfrm>
            <a:custGeom>
              <a:avLst/>
              <a:gdLst>
                <a:gd name="T0" fmla="*/ 0 w 228"/>
                <a:gd name="T1" fmla="*/ 122 h 182"/>
                <a:gd name="T2" fmla="*/ 4 w 228"/>
                <a:gd name="T3" fmla="*/ 129 h 182"/>
                <a:gd name="T4" fmla="*/ 14 w 228"/>
                <a:gd name="T5" fmla="*/ 145 h 182"/>
                <a:gd name="T6" fmla="*/ 22 w 228"/>
                <a:gd name="T7" fmla="*/ 165 h 182"/>
                <a:gd name="T8" fmla="*/ 18 w 228"/>
                <a:gd name="T9" fmla="*/ 182 h 182"/>
                <a:gd name="T10" fmla="*/ 149 w 228"/>
                <a:gd name="T11" fmla="*/ 122 h 182"/>
                <a:gd name="T12" fmla="*/ 165 w 228"/>
                <a:gd name="T13" fmla="*/ 119 h 182"/>
                <a:gd name="T14" fmla="*/ 168 w 228"/>
                <a:gd name="T15" fmla="*/ 116 h 182"/>
                <a:gd name="T16" fmla="*/ 176 w 228"/>
                <a:gd name="T17" fmla="*/ 111 h 182"/>
                <a:gd name="T18" fmla="*/ 188 w 228"/>
                <a:gd name="T19" fmla="*/ 103 h 182"/>
                <a:gd name="T20" fmla="*/ 200 w 228"/>
                <a:gd name="T21" fmla="*/ 92 h 182"/>
                <a:gd name="T22" fmla="*/ 212 w 228"/>
                <a:gd name="T23" fmla="*/ 80 h 182"/>
                <a:gd name="T24" fmla="*/ 222 w 228"/>
                <a:gd name="T25" fmla="*/ 66 h 182"/>
                <a:gd name="T26" fmla="*/ 228 w 228"/>
                <a:gd name="T27" fmla="*/ 50 h 182"/>
                <a:gd name="T28" fmla="*/ 226 w 228"/>
                <a:gd name="T29" fmla="*/ 34 h 182"/>
                <a:gd name="T30" fmla="*/ 192 w 228"/>
                <a:gd name="T31" fmla="*/ 0 h 182"/>
                <a:gd name="T32" fmla="*/ 184 w 228"/>
                <a:gd name="T33" fmla="*/ 1 h 182"/>
                <a:gd name="T34" fmla="*/ 139 w 228"/>
                <a:gd name="T35" fmla="*/ 49 h 182"/>
                <a:gd name="T36" fmla="*/ 125 w 228"/>
                <a:gd name="T37" fmla="*/ 48 h 182"/>
                <a:gd name="T38" fmla="*/ 103 w 228"/>
                <a:gd name="T39" fmla="*/ 25 h 182"/>
                <a:gd name="T40" fmla="*/ 97 w 228"/>
                <a:gd name="T41" fmla="*/ 24 h 182"/>
                <a:gd name="T42" fmla="*/ 81 w 228"/>
                <a:gd name="T43" fmla="*/ 39 h 182"/>
                <a:gd name="T44" fmla="*/ 78 w 228"/>
                <a:gd name="T45" fmla="*/ 80 h 182"/>
                <a:gd name="T46" fmla="*/ 0 w 228"/>
                <a:gd name="T47" fmla="*/ 1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82">
                  <a:moveTo>
                    <a:pt x="0" y="122"/>
                  </a:moveTo>
                  <a:lnTo>
                    <a:pt x="4" y="129"/>
                  </a:lnTo>
                  <a:lnTo>
                    <a:pt x="14" y="145"/>
                  </a:lnTo>
                  <a:lnTo>
                    <a:pt x="22" y="165"/>
                  </a:lnTo>
                  <a:lnTo>
                    <a:pt x="18" y="182"/>
                  </a:lnTo>
                  <a:lnTo>
                    <a:pt x="149" y="122"/>
                  </a:lnTo>
                  <a:lnTo>
                    <a:pt x="165" y="119"/>
                  </a:lnTo>
                  <a:lnTo>
                    <a:pt x="168" y="116"/>
                  </a:lnTo>
                  <a:lnTo>
                    <a:pt x="176" y="111"/>
                  </a:lnTo>
                  <a:lnTo>
                    <a:pt x="188" y="103"/>
                  </a:lnTo>
                  <a:lnTo>
                    <a:pt x="200" y="92"/>
                  </a:lnTo>
                  <a:lnTo>
                    <a:pt x="212" y="80"/>
                  </a:lnTo>
                  <a:lnTo>
                    <a:pt x="222" y="66"/>
                  </a:lnTo>
                  <a:lnTo>
                    <a:pt x="228" y="50"/>
                  </a:lnTo>
                  <a:lnTo>
                    <a:pt x="226" y="34"/>
                  </a:lnTo>
                  <a:lnTo>
                    <a:pt x="192" y="0"/>
                  </a:lnTo>
                  <a:lnTo>
                    <a:pt x="184" y="1"/>
                  </a:lnTo>
                  <a:lnTo>
                    <a:pt x="139" y="49"/>
                  </a:lnTo>
                  <a:lnTo>
                    <a:pt x="125" y="48"/>
                  </a:lnTo>
                  <a:lnTo>
                    <a:pt x="103" y="25"/>
                  </a:lnTo>
                  <a:lnTo>
                    <a:pt x="97" y="24"/>
                  </a:lnTo>
                  <a:lnTo>
                    <a:pt x="81" y="39"/>
                  </a:lnTo>
                  <a:lnTo>
                    <a:pt x="78" y="8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93"/>
            <p:cNvSpPr>
              <a:spLocks/>
            </p:cNvSpPr>
            <p:nvPr/>
          </p:nvSpPr>
          <p:spPr bwMode="auto">
            <a:xfrm>
              <a:off x="3943" y="1175"/>
              <a:ext cx="369" cy="569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94"/>
            <p:cNvSpPr>
              <a:spLocks/>
            </p:cNvSpPr>
            <p:nvPr/>
          </p:nvSpPr>
          <p:spPr bwMode="auto">
            <a:xfrm>
              <a:off x="4160" y="1591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95"/>
            <p:cNvSpPr>
              <a:spLocks/>
            </p:cNvSpPr>
            <p:nvPr/>
          </p:nvSpPr>
          <p:spPr bwMode="auto">
            <a:xfrm>
              <a:off x="4183" y="1597"/>
              <a:ext cx="89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96"/>
            <p:cNvSpPr>
              <a:spLocks/>
            </p:cNvSpPr>
            <p:nvPr/>
          </p:nvSpPr>
          <p:spPr bwMode="auto">
            <a:xfrm>
              <a:off x="4131" y="1570"/>
              <a:ext cx="40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97"/>
            <p:cNvSpPr>
              <a:spLocks/>
            </p:cNvSpPr>
            <p:nvPr/>
          </p:nvSpPr>
          <p:spPr bwMode="auto">
            <a:xfrm>
              <a:off x="4120" y="1615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98"/>
            <p:cNvSpPr>
              <a:spLocks/>
            </p:cNvSpPr>
            <p:nvPr/>
          </p:nvSpPr>
          <p:spPr bwMode="auto">
            <a:xfrm>
              <a:off x="4144" y="1704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99"/>
            <p:cNvSpPr>
              <a:spLocks/>
            </p:cNvSpPr>
            <p:nvPr/>
          </p:nvSpPr>
          <p:spPr bwMode="auto">
            <a:xfrm>
              <a:off x="4061" y="1226"/>
              <a:ext cx="102" cy="115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400"/>
            <p:cNvSpPr>
              <a:spLocks/>
            </p:cNvSpPr>
            <p:nvPr/>
          </p:nvSpPr>
          <p:spPr bwMode="auto">
            <a:xfrm>
              <a:off x="4100" y="1273"/>
              <a:ext cx="30" cy="21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01"/>
            <p:cNvSpPr>
              <a:spLocks/>
            </p:cNvSpPr>
            <p:nvPr/>
          </p:nvSpPr>
          <p:spPr bwMode="auto">
            <a:xfrm>
              <a:off x="4150" y="1238"/>
              <a:ext cx="7" cy="21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02"/>
            <p:cNvSpPr>
              <a:spLocks/>
            </p:cNvSpPr>
            <p:nvPr/>
          </p:nvSpPr>
          <p:spPr bwMode="auto">
            <a:xfrm>
              <a:off x="4078" y="1332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03"/>
            <p:cNvSpPr>
              <a:spLocks/>
            </p:cNvSpPr>
            <p:nvPr/>
          </p:nvSpPr>
          <p:spPr bwMode="auto">
            <a:xfrm>
              <a:off x="4009" y="1334"/>
              <a:ext cx="106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04"/>
            <p:cNvSpPr>
              <a:spLocks/>
            </p:cNvSpPr>
            <p:nvPr/>
          </p:nvSpPr>
          <p:spPr bwMode="auto">
            <a:xfrm>
              <a:off x="3996" y="1477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05"/>
            <p:cNvSpPr>
              <a:spLocks/>
            </p:cNvSpPr>
            <p:nvPr/>
          </p:nvSpPr>
          <p:spPr bwMode="auto">
            <a:xfrm>
              <a:off x="3978" y="1500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406"/>
            <p:cNvSpPr>
              <a:spLocks/>
            </p:cNvSpPr>
            <p:nvPr/>
          </p:nvSpPr>
          <p:spPr bwMode="auto">
            <a:xfrm>
              <a:off x="3950" y="1547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407"/>
            <p:cNvSpPr>
              <a:spLocks/>
            </p:cNvSpPr>
            <p:nvPr/>
          </p:nvSpPr>
          <p:spPr bwMode="auto">
            <a:xfrm>
              <a:off x="4029" y="1529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408"/>
            <p:cNvSpPr>
              <a:spLocks/>
            </p:cNvSpPr>
            <p:nvPr/>
          </p:nvSpPr>
          <p:spPr bwMode="auto">
            <a:xfrm>
              <a:off x="4116" y="1320"/>
              <a:ext cx="142" cy="251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409"/>
            <p:cNvSpPr>
              <a:spLocks/>
            </p:cNvSpPr>
            <p:nvPr/>
          </p:nvSpPr>
          <p:spPr bwMode="auto">
            <a:xfrm>
              <a:off x="4230" y="1416"/>
              <a:ext cx="71" cy="54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410"/>
            <p:cNvSpPr>
              <a:spLocks/>
            </p:cNvSpPr>
            <p:nvPr/>
          </p:nvSpPr>
          <p:spPr bwMode="auto">
            <a:xfrm>
              <a:off x="4204" y="1464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411"/>
            <p:cNvSpPr>
              <a:spLocks/>
            </p:cNvSpPr>
            <p:nvPr/>
          </p:nvSpPr>
          <p:spPr bwMode="auto">
            <a:xfrm>
              <a:off x="2958" y="1682"/>
              <a:ext cx="36" cy="60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412"/>
            <p:cNvSpPr>
              <a:spLocks/>
            </p:cNvSpPr>
            <p:nvPr/>
          </p:nvSpPr>
          <p:spPr bwMode="auto">
            <a:xfrm>
              <a:off x="2896" y="1682"/>
              <a:ext cx="35" cy="51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" name="Rectangle 416"/>
          <p:cNvSpPr>
            <a:spLocks noChangeArrowheads="1"/>
          </p:cNvSpPr>
          <p:nvPr/>
        </p:nvSpPr>
        <p:spPr bwMode="auto">
          <a:xfrm>
            <a:off x="2628900" y="4134594"/>
            <a:ext cx="4038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sz="2400" b="1" smtClean="0"/>
              <a:t>Seja</a:t>
            </a:r>
            <a:r>
              <a:rPr lang="pt-BR" sz="2400" b="1" i="1" smtClean="0"/>
              <a:t>:   p</a:t>
            </a:r>
            <a:r>
              <a:rPr lang="pt-BR" sz="2400" b="1" smtClean="0"/>
              <a:t> = 0,10,  </a:t>
            </a:r>
            <a:r>
              <a:rPr lang="pt-BR" sz="2400" b="1" i="1" smtClean="0"/>
              <a:t>n</a:t>
            </a:r>
            <a:r>
              <a:rPr lang="pt-BR" sz="2400" b="1" smtClean="0"/>
              <a:t> = 3,  </a:t>
            </a:r>
            <a:r>
              <a:rPr lang="pt-BR" sz="2400" b="1" i="1" smtClean="0"/>
              <a:t>x</a:t>
            </a:r>
            <a:r>
              <a:rPr lang="pt-BR" sz="2400" b="1" smtClean="0"/>
              <a:t> = 1</a:t>
            </a:r>
            <a:endParaRPr lang="pt-BR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/>
              <p:cNvSpPr/>
              <p:nvPr/>
            </p:nvSpPr>
            <p:spPr>
              <a:xfrm>
                <a:off x="289885" y="4653136"/>
                <a:ext cx="5506251" cy="95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𝑛</m:t>
                          </m:r>
                          <m:r>
                            <a:rPr lang="pt-BR" sz="2800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</a:rPr>
                            <m:t>𝑥</m:t>
                          </m:r>
                          <m:r>
                            <a:rPr lang="pt-BR" sz="2800" i="1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2800" i="1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pt-BR" sz="28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(1−</m:t>
                          </m:r>
                          <m:r>
                            <a:rPr lang="pt-BR" sz="2800" i="1">
                              <a:latin typeface="Cambria Math"/>
                            </a:rPr>
                            <m:t>𝑝</m:t>
                          </m:r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2800" i="1">
                              <a:latin typeface="Cambria Math"/>
                            </a:rPr>
                            <m:t>(</m:t>
                          </m:r>
                          <m:r>
                            <a:rPr lang="pt-BR" sz="2800" i="1">
                              <a:latin typeface="Cambria Math"/>
                            </a:rPr>
                            <m:t>𝑛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i="1">
                              <a:latin typeface="Cambria Math"/>
                            </a:rPr>
                            <m:t>𝑥</m:t>
                          </m:r>
                          <m:r>
                            <a:rPr lang="pt-BR" sz="2800" i="1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3" name="Retângulo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85" y="4653136"/>
                <a:ext cx="5506251" cy="959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/>
              <p:cNvSpPr/>
              <p:nvPr/>
            </p:nvSpPr>
            <p:spPr>
              <a:xfrm>
                <a:off x="35496" y="5637474"/>
                <a:ext cx="8387745" cy="838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pt-BR" sz="2400" b="1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pt-BR" sz="2400" b="1" i="1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latin typeface="Cambria Math"/>
                            </a:rPr>
                            <m:t>(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𝟗𝟎</m:t>
                          </m:r>
                          <m:r>
                            <a:rPr lang="pt-BR" sz="24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𝟖𝟏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𝟎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𝟐𝟒𝟑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85" name="Retângulo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637474"/>
                <a:ext cx="8387745" cy="838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10"/>
          <p:cNvSpPr>
            <a:spLocks noChangeArrowheads="1"/>
          </p:cNvSpPr>
          <p:nvPr/>
        </p:nvSpPr>
        <p:spPr bwMode="auto">
          <a:xfrm>
            <a:off x="7253428" y="5709482"/>
            <a:ext cx="1062988" cy="743854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7925"/>
            <a:ext cx="7620000" cy="522287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Diagrama de Árvore</a:t>
            </a:r>
          </a:p>
          <a:p>
            <a:pPr marL="114300" indent="0">
              <a:buNone/>
            </a:pP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b="1" smtClean="0">
                <a:solidFill>
                  <a:schemeClr val="bg1"/>
                </a:solidFill>
              </a:rPr>
              <a:t>22</a:t>
            </a:fld>
            <a:endParaRPr lang="pt-BR" b="1">
              <a:solidFill>
                <a:schemeClr val="bg1"/>
              </a:solidFill>
            </a:endParaRPr>
          </a:p>
        </p:txBody>
      </p:sp>
      <p:grpSp>
        <p:nvGrpSpPr>
          <p:cNvPr id="5" name="Group 336"/>
          <p:cNvGrpSpPr>
            <a:grpSpLocks/>
          </p:cNvGrpSpPr>
          <p:nvPr/>
        </p:nvGrpSpPr>
        <p:grpSpPr bwMode="auto">
          <a:xfrm>
            <a:off x="6697663" y="352425"/>
            <a:ext cx="1928812" cy="825500"/>
            <a:chOff x="2863" y="1110"/>
            <a:chExt cx="1487" cy="732"/>
          </a:xfrm>
        </p:grpSpPr>
        <p:sp>
          <p:nvSpPr>
            <p:cNvPr id="6" name="Rectangle 337"/>
            <p:cNvSpPr>
              <a:spLocks noChangeArrowheads="1"/>
            </p:cNvSpPr>
            <p:nvPr/>
          </p:nvSpPr>
          <p:spPr bwMode="auto">
            <a:xfrm rot="449274">
              <a:off x="2863" y="1658"/>
              <a:ext cx="144" cy="9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Freeform 338"/>
            <p:cNvSpPr>
              <a:spLocks/>
            </p:cNvSpPr>
            <p:nvPr/>
          </p:nvSpPr>
          <p:spPr bwMode="auto">
            <a:xfrm>
              <a:off x="3924" y="1551"/>
              <a:ext cx="221" cy="212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339"/>
            <p:cNvSpPr>
              <a:spLocks/>
            </p:cNvSpPr>
            <p:nvPr/>
          </p:nvSpPr>
          <p:spPr bwMode="auto">
            <a:xfrm>
              <a:off x="2902" y="1477"/>
              <a:ext cx="278" cy="211"/>
            </a:xfrm>
            <a:custGeom>
              <a:avLst/>
              <a:gdLst>
                <a:gd name="T0" fmla="*/ 806 w 806"/>
                <a:gd name="T1" fmla="*/ 44 h 614"/>
                <a:gd name="T2" fmla="*/ 255 w 806"/>
                <a:gd name="T3" fmla="*/ 0 h 614"/>
                <a:gd name="T4" fmla="*/ 0 w 806"/>
                <a:gd name="T5" fmla="*/ 537 h 614"/>
                <a:gd name="T6" fmla="*/ 599 w 806"/>
                <a:gd name="T7" fmla="*/ 614 h 614"/>
                <a:gd name="T8" fmla="*/ 806 w 806"/>
                <a:gd name="T9" fmla="*/ 4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614">
                  <a:moveTo>
                    <a:pt x="806" y="44"/>
                  </a:moveTo>
                  <a:lnTo>
                    <a:pt x="255" y="0"/>
                  </a:lnTo>
                  <a:lnTo>
                    <a:pt x="0" y="537"/>
                  </a:lnTo>
                  <a:lnTo>
                    <a:pt x="599" y="614"/>
                  </a:lnTo>
                  <a:lnTo>
                    <a:pt x="806" y="44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340"/>
            <p:cNvSpPr>
              <a:spLocks/>
            </p:cNvSpPr>
            <p:nvPr/>
          </p:nvSpPr>
          <p:spPr bwMode="auto">
            <a:xfrm>
              <a:off x="3117" y="1493"/>
              <a:ext cx="221" cy="213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341"/>
            <p:cNvSpPr>
              <a:spLocks/>
            </p:cNvSpPr>
            <p:nvPr/>
          </p:nvSpPr>
          <p:spPr bwMode="auto">
            <a:xfrm>
              <a:off x="3162" y="1508"/>
              <a:ext cx="144" cy="143"/>
            </a:xfrm>
            <a:custGeom>
              <a:avLst/>
              <a:gdLst>
                <a:gd name="T0" fmla="*/ 0 w 420"/>
                <a:gd name="T1" fmla="*/ 239 h 417"/>
                <a:gd name="T2" fmla="*/ 6 w 420"/>
                <a:gd name="T3" fmla="*/ 343 h 417"/>
                <a:gd name="T4" fmla="*/ 330 w 420"/>
                <a:gd name="T5" fmla="*/ 417 h 417"/>
                <a:gd name="T6" fmla="*/ 416 w 420"/>
                <a:gd name="T7" fmla="*/ 170 h 417"/>
                <a:gd name="T8" fmla="*/ 420 w 420"/>
                <a:gd name="T9" fmla="*/ 45 h 417"/>
                <a:gd name="T10" fmla="*/ 121 w 420"/>
                <a:gd name="T11" fmla="*/ 0 h 417"/>
                <a:gd name="T12" fmla="*/ 0 w 420"/>
                <a:gd name="T13" fmla="*/ 2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417">
                  <a:moveTo>
                    <a:pt x="0" y="239"/>
                  </a:moveTo>
                  <a:lnTo>
                    <a:pt x="6" y="343"/>
                  </a:lnTo>
                  <a:lnTo>
                    <a:pt x="330" y="417"/>
                  </a:lnTo>
                  <a:lnTo>
                    <a:pt x="416" y="170"/>
                  </a:lnTo>
                  <a:lnTo>
                    <a:pt x="420" y="45"/>
                  </a:lnTo>
                  <a:lnTo>
                    <a:pt x="121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342"/>
            <p:cNvSpPr>
              <a:spLocks/>
            </p:cNvSpPr>
            <p:nvPr/>
          </p:nvSpPr>
          <p:spPr bwMode="auto">
            <a:xfrm>
              <a:off x="3170" y="1515"/>
              <a:ext cx="127" cy="88"/>
            </a:xfrm>
            <a:custGeom>
              <a:avLst/>
              <a:gdLst>
                <a:gd name="T0" fmla="*/ 0 w 370"/>
                <a:gd name="T1" fmla="*/ 206 h 257"/>
                <a:gd name="T2" fmla="*/ 104 w 370"/>
                <a:gd name="T3" fmla="*/ 0 h 257"/>
                <a:gd name="T4" fmla="*/ 370 w 370"/>
                <a:gd name="T5" fmla="*/ 40 h 257"/>
                <a:gd name="T6" fmla="*/ 293 w 370"/>
                <a:gd name="T7" fmla="*/ 257 h 257"/>
                <a:gd name="T8" fmla="*/ 0 w 370"/>
                <a:gd name="T9" fmla="*/ 2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257">
                  <a:moveTo>
                    <a:pt x="0" y="206"/>
                  </a:moveTo>
                  <a:lnTo>
                    <a:pt x="104" y="0"/>
                  </a:lnTo>
                  <a:lnTo>
                    <a:pt x="370" y="40"/>
                  </a:lnTo>
                  <a:lnTo>
                    <a:pt x="293" y="257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343"/>
            <p:cNvSpPr>
              <a:spLocks/>
            </p:cNvSpPr>
            <p:nvPr/>
          </p:nvSpPr>
          <p:spPr bwMode="auto">
            <a:xfrm>
              <a:off x="3028" y="1493"/>
              <a:ext cx="72" cy="104"/>
            </a:xfrm>
            <a:custGeom>
              <a:avLst/>
              <a:gdLst>
                <a:gd name="T0" fmla="*/ 0 w 211"/>
                <a:gd name="T1" fmla="*/ 204 h 304"/>
                <a:gd name="T2" fmla="*/ 4 w 211"/>
                <a:gd name="T3" fmla="*/ 216 h 304"/>
                <a:gd name="T4" fmla="*/ 13 w 211"/>
                <a:gd name="T5" fmla="*/ 243 h 304"/>
                <a:gd name="T6" fmla="*/ 20 w 211"/>
                <a:gd name="T7" fmla="*/ 276 h 304"/>
                <a:gd name="T8" fmla="*/ 17 w 211"/>
                <a:gd name="T9" fmla="*/ 304 h 304"/>
                <a:gd name="T10" fmla="*/ 137 w 211"/>
                <a:gd name="T11" fmla="*/ 204 h 304"/>
                <a:gd name="T12" fmla="*/ 152 w 211"/>
                <a:gd name="T13" fmla="*/ 199 h 304"/>
                <a:gd name="T14" fmla="*/ 156 w 211"/>
                <a:gd name="T15" fmla="*/ 195 h 304"/>
                <a:gd name="T16" fmla="*/ 163 w 211"/>
                <a:gd name="T17" fmla="*/ 187 h 304"/>
                <a:gd name="T18" fmla="*/ 174 w 211"/>
                <a:gd name="T19" fmla="*/ 172 h 304"/>
                <a:gd name="T20" fmla="*/ 185 w 211"/>
                <a:gd name="T21" fmla="*/ 155 h 304"/>
                <a:gd name="T22" fmla="*/ 196 w 211"/>
                <a:gd name="T23" fmla="*/ 134 h 304"/>
                <a:gd name="T24" fmla="*/ 205 w 211"/>
                <a:gd name="T25" fmla="*/ 111 h 304"/>
                <a:gd name="T26" fmla="*/ 211 w 211"/>
                <a:gd name="T27" fmla="*/ 84 h 304"/>
                <a:gd name="T28" fmla="*/ 209 w 211"/>
                <a:gd name="T29" fmla="*/ 58 h 304"/>
                <a:gd name="T30" fmla="*/ 178 w 211"/>
                <a:gd name="T31" fmla="*/ 0 h 304"/>
                <a:gd name="T32" fmla="*/ 170 w 211"/>
                <a:gd name="T33" fmla="*/ 2 h 304"/>
                <a:gd name="T34" fmla="*/ 128 w 211"/>
                <a:gd name="T35" fmla="*/ 83 h 304"/>
                <a:gd name="T36" fmla="*/ 115 w 211"/>
                <a:gd name="T37" fmla="*/ 81 h 304"/>
                <a:gd name="T38" fmla="*/ 95 w 211"/>
                <a:gd name="T39" fmla="*/ 42 h 304"/>
                <a:gd name="T40" fmla="*/ 90 w 211"/>
                <a:gd name="T41" fmla="*/ 40 h 304"/>
                <a:gd name="T42" fmla="*/ 75 w 211"/>
                <a:gd name="T43" fmla="*/ 65 h 304"/>
                <a:gd name="T44" fmla="*/ 71 w 211"/>
                <a:gd name="T45" fmla="*/ 134 h 304"/>
                <a:gd name="T46" fmla="*/ 0 w 211"/>
                <a:gd name="T47" fmla="*/ 2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04">
                  <a:moveTo>
                    <a:pt x="0" y="204"/>
                  </a:moveTo>
                  <a:lnTo>
                    <a:pt x="4" y="216"/>
                  </a:lnTo>
                  <a:lnTo>
                    <a:pt x="13" y="243"/>
                  </a:lnTo>
                  <a:lnTo>
                    <a:pt x="20" y="276"/>
                  </a:lnTo>
                  <a:lnTo>
                    <a:pt x="17" y="304"/>
                  </a:lnTo>
                  <a:lnTo>
                    <a:pt x="137" y="204"/>
                  </a:lnTo>
                  <a:lnTo>
                    <a:pt x="152" y="199"/>
                  </a:lnTo>
                  <a:lnTo>
                    <a:pt x="156" y="195"/>
                  </a:lnTo>
                  <a:lnTo>
                    <a:pt x="163" y="187"/>
                  </a:lnTo>
                  <a:lnTo>
                    <a:pt x="174" y="172"/>
                  </a:lnTo>
                  <a:lnTo>
                    <a:pt x="185" y="155"/>
                  </a:lnTo>
                  <a:lnTo>
                    <a:pt x="196" y="134"/>
                  </a:lnTo>
                  <a:lnTo>
                    <a:pt x="205" y="111"/>
                  </a:lnTo>
                  <a:lnTo>
                    <a:pt x="211" y="84"/>
                  </a:lnTo>
                  <a:lnTo>
                    <a:pt x="209" y="58"/>
                  </a:lnTo>
                  <a:lnTo>
                    <a:pt x="178" y="0"/>
                  </a:lnTo>
                  <a:lnTo>
                    <a:pt x="170" y="2"/>
                  </a:lnTo>
                  <a:lnTo>
                    <a:pt x="128" y="83"/>
                  </a:lnTo>
                  <a:lnTo>
                    <a:pt x="115" y="81"/>
                  </a:lnTo>
                  <a:lnTo>
                    <a:pt x="95" y="42"/>
                  </a:lnTo>
                  <a:lnTo>
                    <a:pt x="90" y="40"/>
                  </a:lnTo>
                  <a:lnTo>
                    <a:pt x="75" y="65"/>
                  </a:lnTo>
                  <a:lnTo>
                    <a:pt x="71" y="13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344"/>
            <p:cNvSpPr>
              <a:spLocks/>
            </p:cNvSpPr>
            <p:nvPr/>
          </p:nvSpPr>
          <p:spPr bwMode="auto">
            <a:xfrm>
              <a:off x="3001" y="1474"/>
              <a:ext cx="1349" cy="368"/>
            </a:xfrm>
            <a:custGeom>
              <a:avLst/>
              <a:gdLst>
                <a:gd name="T0" fmla="*/ 0 w 3912"/>
                <a:gd name="T1" fmla="*/ 0 h 538"/>
                <a:gd name="T2" fmla="*/ 3912 w 3912"/>
                <a:gd name="T3" fmla="*/ 169 h 538"/>
                <a:gd name="T4" fmla="*/ 3912 w 3912"/>
                <a:gd name="T5" fmla="*/ 538 h 538"/>
                <a:gd name="T6" fmla="*/ 1597 w 3912"/>
                <a:gd name="T7" fmla="*/ 538 h 538"/>
                <a:gd name="T8" fmla="*/ 0 w 3912"/>
                <a:gd name="T9" fmla="*/ 422 h 538"/>
                <a:gd name="T10" fmla="*/ 0 w 3912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12" h="538">
                  <a:moveTo>
                    <a:pt x="0" y="0"/>
                  </a:moveTo>
                  <a:lnTo>
                    <a:pt x="3912" y="169"/>
                  </a:lnTo>
                  <a:lnTo>
                    <a:pt x="3912" y="538"/>
                  </a:lnTo>
                  <a:lnTo>
                    <a:pt x="1597" y="538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345"/>
            <p:cNvSpPr>
              <a:spLocks/>
            </p:cNvSpPr>
            <p:nvPr/>
          </p:nvSpPr>
          <p:spPr bwMode="auto">
            <a:xfrm>
              <a:off x="3016" y="1691"/>
              <a:ext cx="39" cy="56"/>
            </a:xfrm>
            <a:custGeom>
              <a:avLst/>
              <a:gdLst>
                <a:gd name="T0" fmla="*/ 58 w 115"/>
                <a:gd name="T1" fmla="*/ 82 h 82"/>
                <a:gd name="T2" fmla="*/ 80 w 115"/>
                <a:gd name="T3" fmla="*/ 79 h 82"/>
                <a:gd name="T4" fmla="*/ 99 w 115"/>
                <a:gd name="T5" fmla="*/ 71 h 82"/>
                <a:gd name="T6" fmla="*/ 111 w 115"/>
                <a:gd name="T7" fmla="*/ 57 h 82"/>
                <a:gd name="T8" fmla="*/ 115 w 115"/>
                <a:gd name="T9" fmla="*/ 41 h 82"/>
                <a:gd name="T10" fmla="*/ 111 w 115"/>
                <a:gd name="T11" fmla="*/ 25 h 82"/>
                <a:gd name="T12" fmla="*/ 99 w 115"/>
                <a:gd name="T13" fmla="*/ 13 h 82"/>
                <a:gd name="T14" fmla="*/ 80 w 115"/>
                <a:gd name="T15" fmla="*/ 3 h 82"/>
                <a:gd name="T16" fmla="*/ 58 w 115"/>
                <a:gd name="T17" fmla="*/ 0 h 82"/>
                <a:gd name="T18" fmla="*/ 36 w 115"/>
                <a:gd name="T19" fmla="*/ 3 h 82"/>
                <a:gd name="T20" fmla="*/ 18 w 115"/>
                <a:gd name="T21" fmla="*/ 13 h 82"/>
                <a:gd name="T22" fmla="*/ 4 w 115"/>
                <a:gd name="T23" fmla="*/ 25 h 82"/>
                <a:gd name="T24" fmla="*/ 0 w 115"/>
                <a:gd name="T25" fmla="*/ 41 h 82"/>
                <a:gd name="T26" fmla="*/ 4 w 115"/>
                <a:gd name="T27" fmla="*/ 57 h 82"/>
                <a:gd name="T28" fmla="*/ 18 w 115"/>
                <a:gd name="T29" fmla="*/ 71 h 82"/>
                <a:gd name="T30" fmla="*/ 36 w 115"/>
                <a:gd name="T31" fmla="*/ 79 h 82"/>
                <a:gd name="T32" fmla="*/ 58 w 115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82">
                  <a:moveTo>
                    <a:pt x="58" y="82"/>
                  </a:moveTo>
                  <a:lnTo>
                    <a:pt x="80" y="79"/>
                  </a:lnTo>
                  <a:lnTo>
                    <a:pt x="99" y="71"/>
                  </a:lnTo>
                  <a:lnTo>
                    <a:pt x="111" y="57"/>
                  </a:lnTo>
                  <a:lnTo>
                    <a:pt x="115" y="41"/>
                  </a:lnTo>
                  <a:lnTo>
                    <a:pt x="111" y="25"/>
                  </a:lnTo>
                  <a:lnTo>
                    <a:pt x="99" y="13"/>
                  </a:lnTo>
                  <a:lnTo>
                    <a:pt x="80" y="3"/>
                  </a:lnTo>
                  <a:lnTo>
                    <a:pt x="58" y="0"/>
                  </a:lnTo>
                  <a:lnTo>
                    <a:pt x="36" y="3"/>
                  </a:lnTo>
                  <a:lnTo>
                    <a:pt x="18" y="13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4" y="57"/>
                  </a:lnTo>
                  <a:lnTo>
                    <a:pt x="18" y="71"/>
                  </a:lnTo>
                  <a:lnTo>
                    <a:pt x="36" y="79"/>
                  </a:lnTo>
                  <a:lnTo>
                    <a:pt x="58" y="8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346"/>
            <p:cNvSpPr>
              <a:spLocks/>
            </p:cNvSpPr>
            <p:nvPr/>
          </p:nvSpPr>
          <p:spPr bwMode="auto">
            <a:xfrm>
              <a:off x="3079" y="1701"/>
              <a:ext cx="41" cy="58"/>
            </a:xfrm>
            <a:custGeom>
              <a:avLst/>
              <a:gdLst>
                <a:gd name="T0" fmla="*/ 60 w 119"/>
                <a:gd name="T1" fmla="*/ 85 h 85"/>
                <a:gd name="T2" fmla="*/ 72 w 119"/>
                <a:gd name="T3" fmla="*/ 84 h 85"/>
                <a:gd name="T4" fmla="*/ 81 w 119"/>
                <a:gd name="T5" fmla="*/ 82 h 85"/>
                <a:gd name="T6" fmla="*/ 93 w 119"/>
                <a:gd name="T7" fmla="*/ 78 h 85"/>
                <a:gd name="T8" fmla="*/ 101 w 119"/>
                <a:gd name="T9" fmla="*/ 72 h 85"/>
                <a:gd name="T10" fmla="*/ 109 w 119"/>
                <a:gd name="T11" fmla="*/ 66 h 85"/>
                <a:gd name="T12" fmla="*/ 115 w 119"/>
                <a:gd name="T13" fmla="*/ 60 h 85"/>
                <a:gd name="T14" fmla="*/ 117 w 119"/>
                <a:gd name="T15" fmla="*/ 51 h 85"/>
                <a:gd name="T16" fmla="*/ 119 w 119"/>
                <a:gd name="T17" fmla="*/ 43 h 85"/>
                <a:gd name="T18" fmla="*/ 117 w 119"/>
                <a:gd name="T19" fmla="*/ 35 h 85"/>
                <a:gd name="T20" fmla="*/ 115 w 119"/>
                <a:gd name="T21" fmla="*/ 26 h 85"/>
                <a:gd name="T22" fmla="*/ 109 w 119"/>
                <a:gd name="T23" fmla="*/ 19 h 85"/>
                <a:gd name="T24" fmla="*/ 101 w 119"/>
                <a:gd name="T25" fmla="*/ 12 h 85"/>
                <a:gd name="T26" fmla="*/ 93 w 119"/>
                <a:gd name="T27" fmla="*/ 7 h 85"/>
                <a:gd name="T28" fmla="*/ 81 w 119"/>
                <a:gd name="T29" fmla="*/ 3 h 85"/>
                <a:gd name="T30" fmla="*/ 72 w 119"/>
                <a:gd name="T31" fmla="*/ 1 h 85"/>
                <a:gd name="T32" fmla="*/ 60 w 119"/>
                <a:gd name="T33" fmla="*/ 0 h 85"/>
                <a:gd name="T34" fmla="*/ 48 w 119"/>
                <a:gd name="T35" fmla="*/ 1 h 85"/>
                <a:gd name="T36" fmla="*/ 36 w 119"/>
                <a:gd name="T37" fmla="*/ 3 h 85"/>
                <a:gd name="T38" fmla="*/ 26 w 119"/>
                <a:gd name="T39" fmla="*/ 7 h 85"/>
                <a:gd name="T40" fmla="*/ 18 w 119"/>
                <a:gd name="T41" fmla="*/ 12 h 85"/>
                <a:gd name="T42" fmla="*/ 10 w 119"/>
                <a:gd name="T43" fmla="*/ 19 h 85"/>
                <a:gd name="T44" fmla="*/ 4 w 119"/>
                <a:gd name="T45" fmla="*/ 26 h 85"/>
                <a:gd name="T46" fmla="*/ 2 w 119"/>
                <a:gd name="T47" fmla="*/ 35 h 85"/>
                <a:gd name="T48" fmla="*/ 0 w 119"/>
                <a:gd name="T49" fmla="*/ 43 h 85"/>
                <a:gd name="T50" fmla="*/ 2 w 119"/>
                <a:gd name="T51" fmla="*/ 51 h 85"/>
                <a:gd name="T52" fmla="*/ 4 w 119"/>
                <a:gd name="T53" fmla="*/ 60 h 85"/>
                <a:gd name="T54" fmla="*/ 10 w 119"/>
                <a:gd name="T55" fmla="*/ 66 h 85"/>
                <a:gd name="T56" fmla="*/ 18 w 119"/>
                <a:gd name="T57" fmla="*/ 72 h 85"/>
                <a:gd name="T58" fmla="*/ 26 w 119"/>
                <a:gd name="T59" fmla="*/ 78 h 85"/>
                <a:gd name="T60" fmla="*/ 36 w 119"/>
                <a:gd name="T61" fmla="*/ 82 h 85"/>
                <a:gd name="T62" fmla="*/ 48 w 119"/>
                <a:gd name="T63" fmla="*/ 84 h 85"/>
                <a:gd name="T64" fmla="*/ 60 w 119"/>
                <a:gd name="T6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85">
                  <a:moveTo>
                    <a:pt x="60" y="85"/>
                  </a:moveTo>
                  <a:lnTo>
                    <a:pt x="72" y="84"/>
                  </a:lnTo>
                  <a:lnTo>
                    <a:pt x="81" y="82"/>
                  </a:lnTo>
                  <a:lnTo>
                    <a:pt x="93" y="78"/>
                  </a:lnTo>
                  <a:lnTo>
                    <a:pt x="101" y="72"/>
                  </a:lnTo>
                  <a:lnTo>
                    <a:pt x="109" y="66"/>
                  </a:lnTo>
                  <a:lnTo>
                    <a:pt x="115" y="60"/>
                  </a:lnTo>
                  <a:lnTo>
                    <a:pt x="117" y="51"/>
                  </a:lnTo>
                  <a:lnTo>
                    <a:pt x="119" y="43"/>
                  </a:lnTo>
                  <a:lnTo>
                    <a:pt x="117" y="35"/>
                  </a:lnTo>
                  <a:lnTo>
                    <a:pt x="115" y="26"/>
                  </a:lnTo>
                  <a:lnTo>
                    <a:pt x="109" y="19"/>
                  </a:lnTo>
                  <a:lnTo>
                    <a:pt x="101" y="12"/>
                  </a:lnTo>
                  <a:lnTo>
                    <a:pt x="93" y="7"/>
                  </a:lnTo>
                  <a:lnTo>
                    <a:pt x="81" y="3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8" y="1"/>
                  </a:lnTo>
                  <a:lnTo>
                    <a:pt x="36" y="3"/>
                  </a:lnTo>
                  <a:lnTo>
                    <a:pt x="26" y="7"/>
                  </a:lnTo>
                  <a:lnTo>
                    <a:pt x="18" y="12"/>
                  </a:lnTo>
                  <a:lnTo>
                    <a:pt x="10" y="19"/>
                  </a:lnTo>
                  <a:lnTo>
                    <a:pt x="4" y="26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4" y="60"/>
                  </a:lnTo>
                  <a:lnTo>
                    <a:pt x="10" y="66"/>
                  </a:lnTo>
                  <a:lnTo>
                    <a:pt x="18" y="72"/>
                  </a:lnTo>
                  <a:lnTo>
                    <a:pt x="26" y="78"/>
                  </a:lnTo>
                  <a:lnTo>
                    <a:pt x="36" y="82"/>
                  </a:lnTo>
                  <a:lnTo>
                    <a:pt x="48" y="84"/>
                  </a:lnTo>
                  <a:lnTo>
                    <a:pt x="60" y="85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347"/>
            <p:cNvSpPr>
              <a:spLocks/>
            </p:cNvSpPr>
            <p:nvPr/>
          </p:nvSpPr>
          <p:spPr bwMode="auto">
            <a:xfrm>
              <a:off x="3142" y="1709"/>
              <a:ext cx="42" cy="61"/>
            </a:xfrm>
            <a:custGeom>
              <a:avLst/>
              <a:gdLst>
                <a:gd name="T0" fmla="*/ 61 w 123"/>
                <a:gd name="T1" fmla="*/ 89 h 89"/>
                <a:gd name="T2" fmla="*/ 73 w 123"/>
                <a:gd name="T3" fmla="*/ 88 h 89"/>
                <a:gd name="T4" fmla="*/ 85 w 123"/>
                <a:gd name="T5" fmla="*/ 86 h 89"/>
                <a:gd name="T6" fmla="*/ 95 w 123"/>
                <a:gd name="T7" fmla="*/ 81 h 89"/>
                <a:gd name="T8" fmla="*/ 105 w 123"/>
                <a:gd name="T9" fmla="*/ 76 h 89"/>
                <a:gd name="T10" fmla="*/ 113 w 123"/>
                <a:gd name="T11" fmla="*/ 69 h 89"/>
                <a:gd name="T12" fmla="*/ 119 w 123"/>
                <a:gd name="T13" fmla="*/ 61 h 89"/>
                <a:gd name="T14" fmla="*/ 121 w 123"/>
                <a:gd name="T15" fmla="*/ 53 h 89"/>
                <a:gd name="T16" fmla="*/ 123 w 123"/>
                <a:gd name="T17" fmla="*/ 45 h 89"/>
                <a:gd name="T18" fmla="*/ 121 w 123"/>
                <a:gd name="T19" fmla="*/ 36 h 89"/>
                <a:gd name="T20" fmla="*/ 119 w 123"/>
                <a:gd name="T21" fmla="*/ 28 h 89"/>
                <a:gd name="T22" fmla="*/ 113 w 123"/>
                <a:gd name="T23" fmla="*/ 20 h 89"/>
                <a:gd name="T24" fmla="*/ 105 w 123"/>
                <a:gd name="T25" fmla="*/ 13 h 89"/>
                <a:gd name="T26" fmla="*/ 95 w 123"/>
                <a:gd name="T27" fmla="*/ 8 h 89"/>
                <a:gd name="T28" fmla="*/ 85 w 123"/>
                <a:gd name="T29" fmla="*/ 4 h 89"/>
                <a:gd name="T30" fmla="*/ 73 w 123"/>
                <a:gd name="T31" fmla="*/ 1 h 89"/>
                <a:gd name="T32" fmla="*/ 61 w 123"/>
                <a:gd name="T33" fmla="*/ 0 h 89"/>
                <a:gd name="T34" fmla="*/ 50 w 123"/>
                <a:gd name="T35" fmla="*/ 1 h 89"/>
                <a:gd name="T36" fmla="*/ 38 w 123"/>
                <a:gd name="T37" fmla="*/ 4 h 89"/>
                <a:gd name="T38" fmla="*/ 28 w 123"/>
                <a:gd name="T39" fmla="*/ 8 h 89"/>
                <a:gd name="T40" fmla="*/ 18 w 123"/>
                <a:gd name="T41" fmla="*/ 13 h 89"/>
                <a:gd name="T42" fmla="*/ 10 w 123"/>
                <a:gd name="T43" fmla="*/ 20 h 89"/>
                <a:gd name="T44" fmla="*/ 4 w 123"/>
                <a:gd name="T45" fmla="*/ 28 h 89"/>
                <a:gd name="T46" fmla="*/ 2 w 123"/>
                <a:gd name="T47" fmla="*/ 36 h 89"/>
                <a:gd name="T48" fmla="*/ 0 w 123"/>
                <a:gd name="T49" fmla="*/ 45 h 89"/>
                <a:gd name="T50" fmla="*/ 2 w 123"/>
                <a:gd name="T51" fmla="*/ 53 h 89"/>
                <a:gd name="T52" fmla="*/ 4 w 123"/>
                <a:gd name="T53" fmla="*/ 61 h 89"/>
                <a:gd name="T54" fmla="*/ 10 w 123"/>
                <a:gd name="T55" fmla="*/ 69 h 89"/>
                <a:gd name="T56" fmla="*/ 18 w 123"/>
                <a:gd name="T57" fmla="*/ 76 h 89"/>
                <a:gd name="T58" fmla="*/ 28 w 123"/>
                <a:gd name="T59" fmla="*/ 81 h 89"/>
                <a:gd name="T60" fmla="*/ 38 w 123"/>
                <a:gd name="T61" fmla="*/ 86 h 89"/>
                <a:gd name="T62" fmla="*/ 50 w 123"/>
                <a:gd name="T63" fmla="*/ 88 h 89"/>
                <a:gd name="T64" fmla="*/ 61 w 123"/>
                <a:gd name="T6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89">
                  <a:moveTo>
                    <a:pt x="61" y="89"/>
                  </a:moveTo>
                  <a:lnTo>
                    <a:pt x="73" y="88"/>
                  </a:lnTo>
                  <a:lnTo>
                    <a:pt x="85" y="86"/>
                  </a:lnTo>
                  <a:lnTo>
                    <a:pt x="95" y="81"/>
                  </a:lnTo>
                  <a:lnTo>
                    <a:pt x="105" y="76"/>
                  </a:lnTo>
                  <a:lnTo>
                    <a:pt x="113" y="69"/>
                  </a:lnTo>
                  <a:lnTo>
                    <a:pt x="119" y="61"/>
                  </a:lnTo>
                  <a:lnTo>
                    <a:pt x="121" y="53"/>
                  </a:lnTo>
                  <a:lnTo>
                    <a:pt x="123" y="45"/>
                  </a:lnTo>
                  <a:lnTo>
                    <a:pt x="121" y="36"/>
                  </a:lnTo>
                  <a:lnTo>
                    <a:pt x="119" y="28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95" y="8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4"/>
                  </a:lnTo>
                  <a:lnTo>
                    <a:pt x="28" y="8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1"/>
                  </a:lnTo>
                  <a:lnTo>
                    <a:pt x="10" y="69"/>
                  </a:lnTo>
                  <a:lnTo>
                    <a:pt x="18" y="76"/>
                  </a:lnTo>
                  <a:lnTo>
                    <a:pt x="28" y="81"/>
                  </a:lnTo>
                  <a:lnTo>
                    <a:pt x="38" y="86"/>
                  </a:lnTo>
                  <a:lnTo>
                    <a:pt x="50" y="88"/>
                  </a:lnTo>
                  <a:lnTo>
                    <a:pt x="61" y="8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48"/>
            <p:cNvSpPr>
              <a:spLocks/>
            </p:cNvSpPr>
            <p:nvPr/>
          </p:nvSpPr>
          <p:spPr bwMode="auto">
            <a:xfrm>
              <a:off x="3207" y="1717"/>
              <a:ext cx="43" cy="63"/>
            </a:xfrm>
            <a:custGeom>
              <a:avLst/>
              <a:gdLst>
                <a:gd name="T0" fmla="*/ 63 w 127"/>
                <a:gd name="T1" fmla="*/ 91 h 91"/>
                <a:gd name="T2" fmla="*/ 77 w 127"/>
                <a:gd name="T3" fmla="*/ 89 h 91"/>
                <a:gd name="T4" fmla="*/ 89 w 127"/>
                <a:gd name="T5" fmla="*/ 87 h 91"/>
                <a:gd name="T6" fmla="*/ 99 w 127"/>
                <a:gd name="T7" fmla="*/ 83 h 91"/>
                <a:gd name="T8" fmla="*/ 109 w 127"/>
                <a:gd name="T9" fmla="*/ 77 h 91"/>
                <a:gd name="T10" fmla="*/ 117 w 127"/>
                <a:gd name="T11" fmla="*/ 71 h 91"/>
                <a:gd name="T12" fmla="*/ 123 w 127"/>
                <a:gd name="T13" fmla="*/ 63 h 91"/>
                <a:gd name="T14" fmla="*/ 125 w 127"/>
                <a:gd name="T15" fmla="*/ 55 h 91"/>
                <a:gd name="T16" fmla="*/ 127 w 127"/>
                <a:gd name="T17" fmla="*/ 45 h 91"/>
                <a:gd name="T18" fmla="*/ 125 w 127"/>
                <a:gd name="T19" fmla="*/ 36 h 91"/>
                <a:gd name="T20" fmla="*/ 123 w 127"/>
                <a:gd name="T21" fmla="*/ 27 h 91"/>
                <a:gd name="T22" fmla="*/ 117 w 127"/>
                <a:gd name="T23" fmla="*/ 20 h 91"/>
                <a:gd name="T24" fmla="*/ 109 w 127"/>
                <a:gd name="T25" fmla="*/ 13 h 91"/>
                <a:gd name="T26" fmla="*/ 99 w 127"/>
                <a:gd name="T27" fmla="*/ 7 h 91"/>
                <a:gd name="T28" fmla="*/ 89 w 127"/>
                <a:gd name="T29" fmla="*/ 3 h 91"/>
                <a:gd name="T30" fmla="*/ 77 w 127"/>
                <a:gd name="T31" fmla="*/ 1 h 91"/>
                <a:gd name="T32" fmla="*/ 63 w 127"/>
                <a:gd name="T33" fmla="*/ 0 h 91"/>
                <a:gd name="T34" fmla="*/ 49 w 127"/>
                <a:gd name="T35" fmla="*/ 1 h 91"/>
                <a:gd name="T36" fmla="*/ 38 w 127"/>
                <a:gd name="T37" fmla="*/ 3 h 91"/>
                <a:gd name="T38" fmla="*/ 28 w 127"/>
                <a:gd name="T39" fmla="*/ 7 h 91"/>
                <a:gd name="T40" fmla="*/ 18 w 127"/>
                <a:gd name="T41" fmla="*/ 13 h 91"/>
                <a:gd name="T42" fmla="*/ 10 w 127"/>
                <a:gd name="T43" fmla="*/ 20 h 91"/>
                <a:gd name="T44" fmla="*/ 4 w 127"/>
                <a:gd name="T45" fmla="*/ 27 h 91"/>
                <a:gd name="T46" fmla="*/ 2 w 127"/>
                <a:gd name="T47" fmla="*/ 36 h 91"/>
                <a:gd name="T48" fmla="*/ 0 w 127"/>
                <a:gd name="T49" fmla="*/ 45 h 91"/>
                <a:gd name="T50" fmla="*/ 2 w 127"/>
                <a:gd name="T51" fmla="*/ 55 h 91"/>
                <a:gd name="T52" fmla="*/ 4 w 127"/>
                <a:gd name="T53" fmla="*/ 63 h 91"/>
                <a:gd name="T54" fmla="*/ 10 w 127"/>
                <a:gd name="T55" fmla="*/ 71 h 91"/>
                <a:gd name="T56" fmla="*/ 18 w 127"/>
                <a:gd name="T57" fmla="*/ 77 h 91"/>
                <a:gd name="T58" fmla="*/ 28 w 127"/>
                <a:gd name="T59" fmla="*/ 83 h 91"/>
                <a:gd name="T60" fmla="*/ 38 w 127"/>
                <a:gd name="T61" fmla="*/ 87 h 91"/>
                <a:gd name="T62" fmla="*/ 49 w 127"/>
                <a:gd name="T63" fmla="*/ 89 h 91"/>
                <a:gd name="T64" fmla="*/ 63 w 127"/>
                <a:gd name="T6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91">
                  <a:moveTo>
                    <a:pt x="63" y="91"/>
                  </a:moveTo>
                  <a:lnTo>
                    <a:pt x="77" y="89"/>
                  </a:lnTo>
                  <a:lnTo>
                    <a:pt x="89" y="87"/>
                  </a:lnTo>
                  <a:lnTo>
                    <a:pt x="99" y="83"/>
                  </a:lnTo>
                  <a:lnTo>
                    <a:pt x="109" y="77"/>
                  </a:lnTo>
                  <a:lnTo>
                    <a:pt x="117" y="71"/>
                  </a:lnTo>
                  <a:lnTo>
                    <a:pt x="123" y="63"/>
                  </a:lnTo>
                  <a:lnTo>
                    <a:pt x="125" y="55"/>
                  </a:lnTo>
                  <a:lnTo>
                    <a:pt x="127" y="45"/>
                  </a:lnTo>
                  <a:lnTo>
                    <a:pt x="125" y="36"/>
                  </a:lnTo>
                  <a:lnTo>
                    <a:pt x="123" y="27"/>
                  </a:lnTo>
                  <a:lnTo>
                    <a:pt x="117" y="20"/>
                  </a:lnTo>
                  <a:lnTo>
                    <a:pt x="109" y="13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77" y="1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4" y="63"/>
                  </a:lnTo>
                  <a:lnTo>
                    <a:pt x="10" y="71"/>
                  </a:lnTo>
                  <a:lnTo>
                    <a:pt x="18" y="77"/>
                  </a:lnTo>
                  <a:lnTo>
                    <a:pt x="28" y="83"/>
                  </a:lnTo>
                  <a:lnTo>
                    <a:pt x="38" y="87"/>
                  </a:lnTo>
                  <a:lnTo>
                    <a:pt x="49" y="89"/>
                  </a:lnTo>
                  <a:lnTo>
                    <a:pt x="63" y="91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49"/>
            <p:cNvSpPr>
              <a:spLocks/>
            </p:cNvSpPr>
            <p:nvPr/>
          </p:nvSpPr>
          <p:spPr bwMode="auto">
            <a:xfrm>
              <a:off x="3273" y="1727"/>
              <a:ext cx="45" cy="63"/>
            </a:xfrm>
            <a:custGeom>
              <a:avLst/>
              <a:gdLst>
                <a:gd name="T0" fmla="*/ 65 w 130"/>
                <a:gd name="T1" fmla="*/ 92 h 92"/>
                <a:gd name="T2" fmla="*/ 79 w 130"/>
                <a:gd name="T3" fmla="*/ 91 h 92"/>
                <a:gd name="T4" fmla="*/ 91 w 130"/>
                <a:gd name="T5" fmla="*/ 89 h 92"/>
                <a:gd name="T6" fmla="*/ 103 w 130"/>
                <a:gd name="T7" fmla="*/ 85 h 92"/>
                <a:gd name="T8" fmla="*/ 112 w 130"/>
                <a:gd name="T9" fmla="*/ 79 h 92"/>
                <a:gd name="T10" fmla="*/ 120 w 130"/>
                <a:gd name="T11" fmla="*/ 72 h 92"/>
                <a:gd name="T12" fmla="*/ 126 w 130"/>
                <a:gd name="T13" fmla="*/ 64 h 92"/>
                <a:gd name="T14" fmla="*/ 128 w 130"/>
                <a:gd name="T15" fmla="*/ 55 h 92"/>
                <a:gd name="T16" fmla="*/ 130 w 130"/>
                <a:gd name="T17" fmla="*/ 46 h 92"/>
                <a:gd name="T18" fmla="*/ 128 w 130"/>
                <a:gd name="T19" fmla="*/ 37 h 92"/>
                <a:gd name="T20" fmla="*/ 126 w 130"/>
                <a:gd name="T21" fmla="*/ 28 h 92"/>
                <a:gd name="T22" fmla="*/ 120 w 130"/>
                <a:gd name="T23" fmla="*/ 21 h 92"/>
                <a:gd name="T24" fmla="*/ 112 w 130"/>
                <a:gd name="T25" fmla="*/ 13 h 92"/>
                <a:gd name="T26" fmla="*/ 103 w 130"/>
                <a:gd name="T27" fmla="*/ 8 h 92"/>
                <a:gd name="T28" fmla="*/ 91 w 130"/>
                <a:gd name="T29" fmla="*/ 3 h 92"/>
                <a:gd name="T30" fmla="*/ 79 w 130"/>
                <a:gd name="T31" fmla="*/ 1 h 92"/>
                <a:gd name="T32" fmla="*/ 65 w 130"/>
                <a:gd name="T33" fmla="*/ 0 h 92"/>
                <a:gd name="T34" fmla="*/ 51 w 130"/>
                <a:gd name="T35" fmla="*/ 1 h 92"/>
                <a:gd name="T36" fmla="*/ 39 w 130"/>
                <a:gd name="T37" fmla="*/ 3 h 92"/>
                <a:gd name="T38" fmla="*/ 29 w 130"/>
                <a:gd name="T39" fmla="*/ 8 h 92"/>
                <a:gd name="T40" fmla="*/ 19 w 130"/>
                <a:gd name="T41" fmla="*/ 13 h 92"/>
                <a:gd name="T42" fmla="*/ 12 w 130"/>
                <a:gd name="T43" fmla="*/ 21 h 92"/>
                <a:gd name="T44" fmla="*/ 6 w 130"/>
                <a:gd name="T45" fmla="*/ 28 h 92"/>
                <a:gd name="T46" fmla="*/ 2 w 130"/>
                <a:gd name="T47" fmla="*/ 37 h 92"/>
                <a:gd name="T48" fmla="*/ 0 w 130"/>
                <a:gd name="T49" fmla="*/ 46 h 92"/>
                <a:gd name="T50" fmla="*/ 2 w 130"/>
                <a:gd name="T51" fmla="*/ 55 h 92"/>
                <a:gd name="T52" fmla="*/ 6 w 130"/>
                <a:gd name="T53" fmla="*/ 64 h 92"/>
                <a:gd name="T54" fmla="*/ 12 w 130"/>
                <a:gd name="T55" fmla="*/ 72 h 92"/>
                <a:gd name="T56" fmla="*/ 19 w 130"/>
                <a:gd name="T57" fmla="*/ 79 h 92"/>
                <a:gd name="T58" fmla="*/ 29 w 130"/>
                <a:gd name="T59" fmla="*/ 85 h 92"/>
                <a:gd name="T60" fmla="*/ 39 w 130"/>
                <a:gd name="T61" fmla="*/ 89 h 92"/>
                <a:gd name="T62" fmla="*/ 51 w 130"/>
                <a:gd name="T63" fmla="*/ 91 h 92"/>
                <a:gd name="T64" fmla="*/ 65 w 130"/>
                <a:gd name="T6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92">
                  <a:moveTo>
                    <a:pt x="65" y="92"/>
                  </a:moveTo>
                  <a:lnTo>
                    <a:pt x="79" y="91"/>
                  </a:lnTo>
                  <a:lnTo>
                    <a:pt x="91" y="89"/>
                  </a:lnTo>
                  <a:lnTo>
                    <a:pt x="103" y="85"/>
                  </a:lnTo>
                  <a:lnTo>
                    <a:pt x="112" y="79"/>
                  </a:lnTo>
                  <a:lnTo>
                    <a:pt x="120" y="72"/>
                  </a:lnTo>
                  <a:lnTo>
                    <a:pt x="126" y="64"/>
                  </a:lnTo>
                  <a:lnTo>
                    <a:pt x="128" y="55"/>
                  </a:lnTo>
                  <a:lnTo>
                    <a:pt x="130" y="46"/>
                  </a:lnTo>
                  <a:lnTo>
                    <a:pt x="128" y="37"/>
                  </a:lnTo>
                  <a:lnTo>
                    <a:pt x="126" y="28"/>
                  </a:lnTo>
                  <a:lnTo>
                    <a:pt x="120" y="21"/>
                  </a:lnTo>
                  <a:lnTo>
                    <a:pt x="112" y="13"/>
                  </a:lnTo>
                  <a:lnTo>
                    <a:pt x="103" y="8"/>
                  </a:lnTo>
                  <a:lnTo>
                    <a:pt x="91" y="3"/>
                  </a:lnTo>
                  <a:lnTo>
                    <a:pt x="79" y="1"/>
                  </a:lnTo>
                  <a:lnTo>
                    <a:pt x="65" y="0"/>
                  </a:lnTo>
                  <a:lnTo>
                    <a:pt x="51" y="1"/>
                  </a:lnTo>
                  <a:lnTo>
                    <a:pt x="39" y="3"/>
                  </a:lnTo>
                  <a:lnTo>
                    <a:pt x="29" y="8"/>
                  </a:lnTo>
                  <a:lnTo>
                    <a:pt x="19" y="13"/>
                  </a:lnTo>
                  <a:lnTo>
                    <a:pt x="12" y="21"/>
                  </a:lnTo>
                  <a:lnTo>
                    <a:pt x="6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19" y="79"/>
                  </a:lnTo>
                  <a:lnTo>
                    <a:pt x="29" y="85"/>
                  </a:lnTo>
                  <a:lnTo>
                    <a:pt x="39" y="89"/>
                  </a:lnTo>
                  <a:lnTo>
                    <a:pt x="51" y="91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50"/>
            <p:cNvSpPr>
              <a:spLocks/>
            </p:cNvSpPr>
            <p:nvPr/>
          </p:nvSpPr>
          <p:spPr bwMode="auto">
            <a:xfrm>
              <a:off x="3340" y="1736"/>
              <a:ext cx="46" cy="66"/>
            </a:xfrm>
            <a:custGeom>
              <a:avLst/>
              <a:gdLst>
                <a:gd name="T0" fmla="*/ 68 w 135"/>
                <a:gd name="T1" fmla="*/ 96 h 96"/>
                <a:gd name="T2" fmla="*/ 81 w 135"/>
                <a:gd name="T3" fmla="*/ 95 h 96"/>
                <a:gd name="T4" fmla="*/ 93 w 135"/>
                <a:gd name="T5" fmla="*/ 92 h 96"/>
                <a:gd name="T6" fmla="*/ 105 w 135"/>
                <a:gd name="T7" fmla="*/ 88 h 96"/>
                <a:gd name="T8" fmla="*/ 115 w 135"/>
                <a:gd name="T9" fmla="*/ 82 h 96"/>
                <a:gd name="T10" fmla="*/ 123 w 135"/>
                <a:gd name="T11" fmla="*/ 75 h 96"/>
                <a:gd name="T12" fmla="*/ 129 w 135"/>
                <a:gd name="T13" fmla="*/ 67 h 96"/>
                <a:gd name="T14" fmla="*/ 133 w 135"/>
                <a:gd name="T15" fmla="*/ 57 h 96"/>
                <a:gd name="T16" fmla="*/ 135 w 135"/>
                <a:gd name="T17" fmla="*/ 48 h 96"/>
                <a:gd name="T18" fmla="*/ 133 w 135"/>
                <a:gd name="T19" fmla="*/ 38 h 96"/>
                <a:gd name="T20" fmla="*/ 129 w 135"/>
                <a:gd name="T21" fmla="*/ 29 h 96"/>
                <a:gd name="T22" fmla="*/ 123 w 135"/>
                <a:gd name="T23" fmla="*/ 21 h 96"/>
                <a:gd name="T24" fmla="*/ 115 w 135"/>
                <a:gd name="T25" fmla="*/ 14 h 96"/>
                <a:gd name="T26" fmla="*/ 105 w 135"/>
                <a:gd name="T27" fmla="*/ 9 h 96"/>
                <a:gd name="T28" fmla="*/ 93 w 135"/>
                <a:gd name="T29" fmla="*/ 5 h 96"/>
                <a:gd name="T30" fmla="*/ 81 w 135"/>
                <a:gd name="T31" fmla="*/ 1 h 96"/>
                <a:gd name="T32" fmla="*/ 68 w 135"/>
                <a:gd name="T33" fmla="*/ 0 h 96"/>
                <a:gd name="T34" fmla="*/ 54 w 135"/>
                <a:gd name="T35" fmla="*/ 1 h 96"/>
                <a:gd name="T36" fmla="*/ 42 w 135"/>
                <a:gd name="T37" fmla="*/ 5 h 96"/>
                <a:gd name="T38" fmla="*/ 30 w 135"/>
                <a:gd name="T39" fmla="*/ 9 h 96"/>
                <a:gd name="T40" fmla="*/ 20 w 135"/>
                <a:gd name="T41" fmla="*/ 14 h 96"/>
                <a:gd name="T42" fmla="*/ 12 w 135"/>
                <a:gd name="T43" fmla="*/ 21 h 96"/>
                <a:gd name="T44" fmla="*/ 6 w 135"/>
                <a:gd name="T45" fmla="*/ 29 h 96"/>
                <a:gd name="T46" fmla="*/ 2 w 135"/>
                <a:gd name="T47" fmla="*/ 38 h 96"/>
                <a:gd name="T48" fmla="*/ 0 w 135"/>
                <a:gd name="T49" fmla="*/ 48 h 96"/>
                <a:gd name="T50" fmla="*/ 2 w 135"/>
                <a:gd name="T51" fmla="*/ 57 h 96"/>
                <a:gd name="T52" fmla="*/ 6 w 135"/>
                <a:gd name="T53" fmla="*/ 67 h 96"/>
                <a:gd name="T54" fmla="*/ 12 w 135"/>
                <a:gd name="T55" fmla="*/ 75 h 96"/>
                <a:gd name="T56" fmla="*/ 20 w 135"/>
                <a:gd name="T57" fmla="*/ 82 h 96"/>
                <a:gd name="T58" fmla="*/ 30 w 135"/>
                <a:gd name="T59" fmla="*/ 88 h 96"/>
                <a:gd name="T60" fmla="*/ 42 w 135"/>
                <a:gd name="T61" fmla="*/ 92 h 96"/>
                <a:gd name="T62" fmla="*/ 54 w 135"/>
                <a:gd name="T63" fmla="*/ 95 h 96"/>
                <a:gd name="T64" fmla="*/ 68 w 135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96">
                  <a:moveTo>
                    <a:pt x="68" y="96"/>
                  </a:moveTo>
                  <a:lnTo>
                    <a:pt x="81" y="95"/>
                  </a:lnTo>
                  <a:lnTo>
                    <a:pt x="93" y="92"/>
                  </a:lnTo>
                  <a:lnTo>
                    <a:pt x="105" y="88"/>
                  </a:lnTo>
                  <a:lnTo>
                    <a:pt x="115" y="82"/>
                  </a:lnTo>
                  <a:lnTo>
                    <a:pt x="123" y="75"/>
                  </a:lnTo>
                  <a:lnTo>
                    <a:pt x="129" y="67"/>
                  </a:lnTo>
                  <a:lnTo>
                    <a:pt x="133" y="57"/>
                  </a:lnTo>
                  <a:lnTo>
                    <a:pt x="135" y="48"/>
                  </a:lnTo>
                  <a:lnTo>
                    <a:pt x="133" y="38"/>
                  </a:lnTo>
                  <a:lnTo>
                    <a:pt x="129" y="29"/>
                  </a:lnTo>
                  <a:lnTo>
                    <a:pt x="123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3" y="5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54" y="1"/>
                  </a:lnTo>
                  <a:lnTo>
                    <a:pt x="42" y="5"/>
                  </a:lnTo>
                  <a:lnTo>
                    <a:pt x="30" y="9"/>
                  </a:lnTo>
                  <a:lnTo>
                    <a:pt x="20" y="14"/>
                  </a:lnTo>
                  <a:lnTo>
                    <a:pt x="12" y="21"/>
                  </a:lnTo>
                  <a:lnTo>
                    <a:pt x="6" y="29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6" y="67"/>
                  </a:lnTo>
                  <a:lnTo>
                    <a:pt x="12" y="75"/>
                  </a:lnTo>
                  <a:lnTo>
                    <a:pt x="20" y="82"/>
                  </a:lnTo>
                  <a:lnTo>
                    <a:pt x="30" y="88"/>
                  </a:lnTo>
                  <a:lnTo>
                    <a:pt x="42" y="92"/>
                  </a:lnTo>
                  <a:lnTo>
                    <a:pt x="54" y="95"/>
                  </a:lnTo>
                  <a:lnTo>
                    <a:pt x="68" y="96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51"/>
            <p:cNvSpPr>
              <a:spLocks/>
            </p:cNvSpPr>
            <p:nvPr/>
          </p:nvSpPr>
          <p:spPr bwMode="auto">
            <a:xfrm>
              <a:off x="3413" y="1747"/>
              <a:ext cx="48" cy="68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52"/>
            <p:cNvSpPr>
              <a:spLocks/>
            </p:cNvSpPr>
            <p:nvPr/>
          </p:nvSpPr>
          <p:spPr bwMode="auto">
            <a:xfrm>
              <a:off x="3489" y="1758"/>
              <a:ext cx="48" cy="70"/>
            </a:xfrm>
            <a:custGeom>
              <a:avLst/>
              <a:gdLst>
                <a:gd name="T0" fmla="*/ 72 w 141"/>
                <a:gd name="T1" fmla="*/ 102 h 102"/>
                <a:gd name="T2" fmla="*/ 85 w 141"/>
                <a:gd name="T3" fmla="*/ 101 h 102"/>
                <a:gd name="T4" fmla="*/ 97 w 141"/>
                <a:gd name="T5" fmla="*/ 98 h 102"/>
                <a:gd name="T6" fmla="*/ 109 w 141"/>
                <a:gd name="T7" fmla="*/ 94 h 102"/>
                <a:gd name="T8" fmla="*/ 121 w 141"/>
                <a:gd name="T9" fmla="*/ 87 h 102"/>
                <a:gd name="T10" fmla="*/ 129 w 141"/>
                <a:gd name="T11" fmla="*/ 79 h 102"/>
                <a:gd name="T12" fmla="*/ 135 w 141"/>
                <a:gd name="T13" fmla="*/ 70 h 102"/>
                <a:gd name="T14" fmla="*/ 139 w 141"/>
                <a:gd name="T15" fmla="*/ 61 h 102"/>
                <a:gd name="T16" fmla="*/ 141 w 141"/>
                <a:gd name="T17" fmla="*/ 50 h 102"/>
                <a:gd name="T18" fmla="*/ 139 w 141"/>
                <a:gd name="T19" fmla="*/ 40 h 102"/>
                <a:gd name="T20" fmla="*/ 135 w 141"/>
                <a:gd name="T21" fmla="*/ 32 h 102"/>
                <a:gd name="T22" fmla="*/ 129 w 141"/>
                <a:gd name="T23" fmla="*/ 22 h 102"/>
                <a:gd name="T24" fmla="*/ 121 w 141"/>
                <a:gd name="T25" fmla="*/ 15 h 102"/>
                <a:gd name="T26" fmla="*/ 109 w 141"/>
                <a:gd name="T27" fmla="*/ 8 h 102"/>
                <a:gd name="T28" fmla="*/ 97 w 141"/>
                <a:gd name="T29" fmla="*/ 4 h 102"/>
                <a:gd name="T30" fmla="*/ 85 w 141"/>
                <a:gd name="T31" fmla="*/ 1 h 102"/>
                <a:gd name="T32" fmla="*/ 72 w 141"/>
                <a:gd name="T33" fmla="*/ 0 h 102"/>
                <a:gd name="T34" fmla="*/ 58 w 141"/>
                <a:gd name="T35" fmla="*/ 1 h 102"/>
                <a:gd name="T36" fmla="*/ 44 w 141"/>
                <a:gd name="T37" fmla="*/ 4 h 102"/>
                <a:gd name="T38" fmla="*/ 32 w 141"/>
                <a:gd name="T39" fmla="*/ 8 h 102"/>
                <a:gd name="T40" fmla="*/ 22 w 141"/>
                <a:gd name="T41" fmla="*/ 15 h 102"/>
                <a:gd name="T42" fmla="*/ 12 w 141"/>
                <a:gd name="T43" fmla="*/ 22 h 102"/>
                <a:gd name="T44" fmla="*/ 6 w 141"/>
                <a:gd name="T45" fmla="*/ 32 h 102"/>
                <a:gd name="T46" fmla="*/ 2 w 141"/>
                <a:gd name="T47" fmla="*/ 40 h 102"/>
                <a:gd name="T48" fmla="*/ 0 w 141"/>
                <a:gd name="T49" fmla="*/ 50 h 102"/>
                <a:gd name="T50" fmla="*/ 2 w 141"/>
                <a:gd name="T51" fmla="*/ 61 h 102"/>
                <a:gd name="T52" fmla="*/ 6 w 141"/>
                <a:gd name="T53" fmla="*/ 70 h 102"/>
                <a:gd name="T54" fmla="*/ 12 w 141"/>
                <a:gd name="T55" fmla="*/ 79 h 102"/>
                <a:gd name="T56" fmla="*/ 22 w 141"/>
                <a:gd name="T57" fmla="*/ 87 h 102"/>
                <a:gd name="T58" fmla="*/ 32 w 141"/>
                <a:gd name="T59" fmla="*/ 94 h 102"/>
                <a:gd name="T60" fmla="*/ 44 w 141"/>
                <a:gd name="T61" fmla="*/ 98 h 102"/>
                <a:gd name="T62" fmla="*/ 58 w 141"/>
                <a:gd name="T63" fmla="*/ 101 h 102"/>
                <a:gd name="T64" fmla="*/ 72 w 141"/>
                <a:gd name="T6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02">
                  <a:moveTo>
                    <a:pt x="72" y="102"/>
                  </a:moveTo>
                  <a:lnTo>
                    <a:pt x="85" y="101"/>
                  </a:lnTo>
                  <a:lnTo>
                    <a:pt x="97" y="98"/>
                  </a:lnTo>
                  <a:lnTo>
                    <a:pt x="109" y="94"/>
                  </a:lnTo>
                  <a:lnTo>
                    <a:pt x="121" y="87"/>
                  </a:lnTo>
                  <a:lnTo>
                    <a:pt x="129" y="79"/>
                  </a:lnTo>
                  <a:lnTo>
                    <a:pt x="135" y="70"/>
                  </a:lnTo>
                  <a:lnTo>
                    <a:pt x="139" y="61"/>
                  </a:lnTo>
                  <a:lnTo>
                    <a:pt x="141" y="50"/>
                  </a:lnTo>
                  <a:lnTo>
                    <a:pt x="139" y="40"/>
                  </a:lnTo>
                  <a:lnTo>
                    <a:pt x="135" y="32"/>
                  </a:lnTo>
                  <a:lnTo>
                    <a:pt x="129" y="22"/>
                  </a:lnTo>
                  <a:lnTo>
                    <a:pt x="121" y="15"/>
                  </a:lnTo>
                  <a:lnTo>
                    <a:pt x="109" y="8"/>
                  </a:lnTo>
                  <a:lnTo>
                    <a:pt x="97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5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6" y="70"/>
                  </a:lnTo>
                  <a:lnTo>
                    <a:pt x="12" y="79"/>
                  </a:lnTo>
                  <a:lnTo>
                    <a:pt x="22" y="87"/>
                  </a:lnTo>
                  <a:lnTo>
                    <a:pt x="32" y="94"/>
                  </a:lnTo>
                  <a:lnTo>
                    <a:pt x="44" y="98"/>
                  </a:lnTo>
                  <a:lnTo>
                    <a:pt x="58" y="101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53"/>
            <p:cNvSpPr>
              <a:spLocks/>
            </p:cNvSpPr>
            <p:nvPr/>
          </p:nvSpPr>
          <p:spPr bwMode="auto">
            <a:xfrm>
              <a:off x="3853" y="1813"/>
              <a:ext cx="53" cy="29"/>
            </a:xfrm>
            <a:custGeom>
              <a:avLst/>
              <a:gdLst>
                <a:gd name="T0" fmla="*/ 77 w 154"/>
                <a:gd name="T1" fmla="*/ 0 h 43"/>
                <a:gd name="T2" fmla="*/ 63 w 154"/>
                <a:gd name="T3" fmla="*/ 1 h 43"/>
                <a:gd name="T4" fmla="*/ 51 w 154"/>
                <a:gd name="T5" fmla="*/ 3 h 43"/>
                <a:gd name="T6" fmla="*/ 39 w 154"/>
                <a:gd name="T7" fmla="*/ 7 h 43"/>
                <a:gd name="T8" fmla="*/ 28 w 154"/>
                <a:gd name="T9" fmla="*/ 11 h 43"/>
                <a:gd name="T10" fmla="*/ 20 w 154"/>
                <a:gd name="T11" fmla="*/ 18 h 43"/>
                <a:gd name="T12" fmla="*/ 12 w 154"/>
                <a:gd name="T13" fmla="*/ 25 h 43"/>
                <a:gd name="T14" fmla="*/ 4 w 154"/>
                <a:gd name="T15" fmla="*/ 34 h 43"/>
                <a:gd name="T16" fmla="*/ 0 w 154"/>
                <a:gd name="T17" fmla="*/ 43 h 43"/>
                <a:gd name="T18" fmla="*/ 154 w 154"/>
                <a:gd name="T19" fmla="*/ 43 h 43"/>
                <a:gd name="T20" fmla="*/ 150 w 154"/>
                <a:gd name="T21" fmla="*/ 34 h 43"/>
                <a:gd name="T22" fmla="*/ 144 w 154"/>
                <a:gd name="T23" fmla="*/ 25 h 43"/>
                <a:gd name="T24" fmla="*/ 136 w 154"/>
                <a:gd name="T25" fmla="*/ 18 h 43"/>
                <a:gd name="T26" fmla="*/ 126 w 154"/>
                <a:gd name="T27" fmla="*/ 11 h 43"/>
                <a:gd name="T28" fmla="*/ 117 w 154"/>
                <a:gd name="T29" fmla="*/ 7 h 43"/>
                <a:gd name="T30" fmla="*/ 105 w 154"/>
                <a:gd name="T31" fmla="*/ 3 h 43"/>
                <a:gd name="T32" fmla="*/ 91 w 154"/>
                <a:gd name="T33" fmla="*/ 1 h 43"/>
                <a:gd name="T34" fmla="*/ 77 w 154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43">
                  <a:moveTo>
                    <a:pt x="77" y="0"/>
                  </a:moveTo>
                  <a:lnTo>
                    <a:pt x="63" y="1"/>
                  </a:lnTo>
                  <a:lnTo>
                    <a:pt x="51" y="3"/>
                  </a:lnTo>
                  <a:lnTo>
                    <a:pt x="39" y="7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2" y="25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154" y="43"/>
                  </a:lnTo>
                  <a:lnTo>
                    <a:pt x="150" y="34"/>
                  </a:lnTo>
                  <a:lnTo>
                    <a:pt x="144" y="25"/>
                  </a:lnTo>
                  <a:lnTo>
                    <a:pt x="136" y="18"/>
                  </a:lnTo>
                  <a:lnTo>
                    <a:pt x="126" y="11"/>
                  </a:lnTo>
                  <a:lnTo>
                    <a:pt x="117" y="7"/>
                  </a:lnTo>
                  <a:lnTo>
                    <a:pt x="105" y="3"/>
                  </a:lnTo>
                  <a:lnTo>
                    <a:pt x="91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354"/>
            <p:cNvSpPr>
              <a:spLocks/>
            </p:cNvSpPr>
            <p:nvPr/>
          </p:nvSpPr>
          <p:spPr bwMode="auto">
            <a:xfrm>
              <a:off x="3963" y="1823"/>
              <a:ext cx="48" cy="19"/>
            </a:xfrm>
            <a:custGeom>
              <a:avLst/>
              <a:gdLst>
                <a:gd name="T0" fmla="*/ 71 w 141"/>
                <a:gd name="T1" fmla="*/ 0 h 28"/>
                <a:gd name="T2" fmla="*/ 60 w 141"/>
                <a:gd name="T3" fmla="*/ 1 h 28"/>
                <a:gd name="T4" fmla="*/ 50 w 141"/>
                <a:gd name="T5" fmla="*/ 2 h 28"/>
                <a:gd name="T6" fmla="*/ 40 w 141"/>
                <a:gd name="T7" fmla="*/ 4 h 28"/>
                <a:gd name="T8" fmla="*/ 30 w 141"/>
                <a:gd name="T9" fmla="*/ 7 h 28"/>
                <a:gd name="T10" fmla="*/ 22 w 141"/>
                <a:gd name="T11" fmla="*/ 11 h 28"/>
                <a:gd name="T12" fmla="*/ 12 w 141"/>
                <a:gd name="T13" fmla="*/ 16 h 28"/>
                <a:gd name="T14" fmla="*/ 6 w 141"/>
                <a:gd name="T15" fmla="*/ 22 h 28"/>
                <a:gd name="T16" fmla="*/ 0 w 141"/>
                <a:gd name="T17" fmla="*/ 28 h 28"/>
                <a:gd name="T18" fmla="*/ 141 w 141"/>
                <a:gd name="T19" fmla="*/ 28 h 28"/>
                <a:gd name="T20" fmla="*/ 135 w 141"/>
                <a:gd name="T21" fmla="*/ 22 h 28"/>
                <a:gd name="T22" fmla="*/ 129 w 141"/>
                <a:gd name="T23" fmla="*/ 16 h 28"/>
                <a:gd name="T24" fmla="*/ 121 w 141"/>
                <a:gd name="T25" fmla="*/ 11 h 28"/>
                <a:gd name="T26" fmla="*/ 113 w 141"/>
                <a:gd name="T27" fmla="*/ 7 h 28"/>
                <a:gd name="T28" fmla="*/ 103 w 141"/>
                <a:gd name="T29" fmla="*/ 4 h 28"/>
                <a:gd name="T30" fmla="*/ 93 w 141"/>
                <a:gd name="T31" fmla="*/ 2 h 28"/>
                <a:gd name="T32" fmla="*/ 83 w 141"/>
                <a:gd name="T33" fmla="*/ 1 h 28"/>
                <a:gd name="T34" fmla="*/ 71 w 141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28">
                  <a:moveTo>
                    <a:pt x="71" y="0"/>
                  </a:moveTo>
                  <a:lnTo>
                    <a:pt x="60" y="1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0" y="7"/>
                  </a:lnTo>
                  <a:lnTo>
                    <a:pt x="22" y="11"/>
                  </a:lnTo>
                  <a:lnTo>
                    <a:pt x="12" y="16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141" y="28"/>
                  </a:lnTo>
                  <a:lnTo>
                    <a:pt x="135" y="22"/>
                  </a:lnTo>
                  <a:lnTo>
                    <a:pt x="129" y="16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3" y="4"/>
                  </a:lnTo>
                  <a:lnTo>
                    <a:pt x="93" y="2"/>
                  </a:lnTo>
                  <a:lnTo>
                    <a:pt x="83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355"/>
            <p:cNvSpPr>
              <a:spLocks/>
            </p:cNvSpPr>
            <p:nvPr/>
          </p:nvSpPr>
          <p:spPr bwMode="auto">
            <a:xfrm>
              <a:off x="3028" y="1503"/>
              <a:ext cx="338" cy="192"/>
            </a:xfrm>
            <a:custGeom>
              <a:avLst/>
              <a:gdLst>
                <a:gd name="T0" fmla="*/ 0 w 981"/>
                <a:gd name="T1" fmla="*/ 241 h 281"/>
                <a:gd name="T2" fmla="*/ 554 w 981"/>
                <a:gd name="T3" fmla="*/ 281 h 281"/>
                <a:gd name="T4" fmla="*/ 981 w 981"/>
                <a:gd name="T5" fmla="*/ 22 h 281"/>
                <a:gd name="T6" fmla="*/ 480 w 981"/>
                <a:gd name="T7" fmla="*/ 0 h 281"/>
                <a:gd name="T8" fmla="*/ 0 w 981"/>
                <a:gd name="T9" fmla="*/ 2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281">
                  <a:moveTo>
                    <a:pt x="0" y="241"/>
                  </a:moveTo>
                  <a:lnTo>
                    <a:pt x="554" y="281"/>
                  </a:lnTo>
                  <a:lnTo>
                    <a:pt x="981" y="22"/>
                  </a:lnTo>
                  <a:lnTo>
                    <a:pt x="48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56"/>
            <p:cNvSpPr>
              <a:spLocks/>
            </p:cNvSpPr>
            <p:nvPr/>
          </p:nvSpPr>
          <p:spPr bwMode="auto">
            <a:xfrm>
              <a:off x="3446" y="1536"/>
              <a:ext cx="519" cy="251"/>
            </a:xfrm>
            <a:custGeom>
              <a:avLst/>
              <a:gdLst>
                <a:gd name="T0" fmla="*/ 1504 w 1504"/>
                <a:gd name="T1" fmla="*/ 48 h 368"/>
                <a:gd name="T2" fmla="*/ 379 w 1504"/>
                <a:gd name="T3" fmla="*/ 0 h 368"/>
                <a:gd name="T4" fmla="*/ 0 w 1504"/>
                <a:gd name="T5" fmla="*/ 280 h 368"/>
                <a:gd name="T6" fmla="*/ 1227 w 1504"/>
                <a:gd name="T7" fmla="*/ 368 h 368"/>
                <a:gd name="T8" fmla="*/ 1504 w 1504"/>
                <a:gd name="T9" fmla="*/ 4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4" h="368">
                  <a:moveTo>
                    <a:pt x="1504" y="48"/>
                  </a:moveTo>
                  <a:lnTo>
                    <a:pt x="379" y="0"/>
                  </a:lnTo>
                  <a:lnTo>
                    <a:pt x="0" y="280"/>
                  </a:lnTo>
                  <a:lnTo>
                    <a:pt x="1227" y="368"/>
                  </a:lnTo>
                  <a:lnTo>
                    <a:pt x="1504" y="48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357"/>
            <p:cNvSpPr>
              <a:spLocks/>
            </p:cNvSpPr>
            <p:nvPr/>
          </p:nvSpPr>
          <p:spPr bwMode="auto">
            <a:xfrm>
              <a:off x="3230" y="1518"/>
              <a:ext cx="336" cy="208"/>
            </a:xfrm>
            <a:custGeom>
              <a:avLst/>
              <a:gdLst>
                <a:gd name="T0" fmla="*/ 597 w 975"/>
                <a:gd name="T1" fmla="*/ 303 h 303"/>
                <a:gd name="T2" fmla="*/ 975 w 975"/>
                <a:gd name="T3" fmla="*/ 23 h 303"/>
                <a:gd name="T4" fmla="*/ 429 w 975"/>
                <a:gd name="T5" fmla="*/ 0 h 303"/>
                <a:gd name="T6" fmla="*/ 429 w 975"/>
                <a:gd name="T7" fmla="*/ 0 h 303"/>
                <a:gd name="T8" fmla="*/ 0 w 975"/>
                <a:gd name="T9" fmla="*/ 261 h 303"/>
                <a:gd name="T10" fmla="*/ 597 w 975"/>
                <a:gd name="T1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303">
                  <a:moveTo>
                    <a:pt x="597" y="303"/>
                  </a:moveTo>
                  <a:lnTo>
                    <a:pt x="975" y="23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0" y="261"/>
                  </a:lnTo>
                  <a:lnTo>
                    <a:pt x="597" y="303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58"/>
            <p:cNvSpPr>
              <a:spLocks/>
            </p:cNvSpPr>
            <p:nvPr/>
          </p:nvSpPr>
          <p:spPr bwMode="auto">
            <a:xfrm>
              <a:off x="3001" y="1485"/>
              <a:ext cx="180" cy="181"/>
            </a:xfrm>
            <a:custGeom>
              <a:avLst/>
              <a:gdLst>
                <a:gd name="T0" fmla="*/ 522 w 522"/>
                <a:gd name="T1" fmla="*/ 22 h 264"/>
                <a:gd name="T2" fmla="*/ 0 w 522"/>
                <a:gd name="T3" fmla="*/ 0 h 264"/>
                <a:gd name="T4" fmla="*/ 0 w 522"/>
                <a:gd name="T5" fmla="*/ 261 h 264"/>
                <a:gd name="T6" fmla="*/ 45 w 522"/>
                <a:gd name="T7" fmla="*/ 264 h 264"/>
                <a:gd name="T8" fmla="*/ 522 w 522"/>
                <a:gd name="T9" fmla="*/ 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64">
                  <a:moveTo>
                    <a:pt x="522" y="22"/>
                  </a:moveTo>
                  <a:lnTo>
                    <a:pt x="0" y="0"/>
                  </a:lnTo>
                  <a:lnTo>
                    <a:pt x="0" y="261"/>
                  </a:lnTo>
                  <a:lnTo>
                    <a:pt x="45" y="264"/>
                  </a:lnTo>
                  <a:lnTo>
                    <a:pt x="522" y="22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59"/>
            <p:cNvSpPr>
              <a:spLocks/>
            </p:cNvSpPr>
            <p:nvPr/>
          </p:nvSpPr>
          <p:spPr bwMode="auto">
            <a:xfrm>
              <a:off x="3879" y="1569"/>
              <a:ext cx="301" cy="251"/>
            </a:xfrm>
            <a:custGeom>
              <a:avLst/>
              <a:gdLst>
                <a:gd name="T0" fmla="*/ 870 w 870"/>
                <a:gd name="T1" fmla="*/ 27 h 367"/>
                <a:gd name="T2" fmla="*/ 275 w 870"/>
                <a:gd name="T3" fmla="*/ 0 h 367"/>
                <a:gd name="T4" fmla="*/ 0 w 870"/>
                <a:gd name="T5" fmla="*/ 321 h 367"/>
                <a:gd name="T6" fmla="*/ 646 w 870"/>
                <a:gd name="T7" fmla="*/ 367 h 367"/>
                <a:gd name="T8" fmla="*/ 870 w 870"/>
                <a:gd name="T9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367">
                  <a:moveTo>
                    <a:pt x="870" y="27"/>
                  </a:moveTo>
                  <a:lnTo>
                    <a:pt x="275" y="0"/>
                  </a:lnTo>
                  <a:lnTo>
                    <a:pt x="0" y="321"/>
                  </a:lnTo>
                  <a:lnTo>
                    <a:pt x="646" y="367"/>
                  </a:lnTo>
                  <a:lnTo>
                    <a:pt x="870" y="27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60"/>
            <p:cNvSpPr>
              <a:spLocks/>
            </p:cNvSpPr>
            <p:nvPr/>
          </p:nvSpPr>
          <p:spPr bwMode="auto">
            <a:xfrm>
              <a:off x="4112" y="1588"/>
              <a:ext cx="238" cy="254"/>
            </a:xfrm>
            <a:custGeom>
              <a:avLst/>
              <a:gdLst>
                <a:gd name="T0" fmla="*/ 223 w 690"/>
                <a:gd name="T1" fmla="*/ 0 h 371"/>
                <a:gd name="T2" fmla="*/ 0 w 690"/>
                <a:gd name="T3" fmla="*/ 342 h 371"/>
                <a:gd name="T4" fmla="*/ 411 w 690"/>
                <a:gd name="T5" fmla="*/ 371 h 371"/>
                <a:gd name="T6" fmla="*/ 690 w 690"/>
                <a:gd name="T7" fmla="*/ 371 h 371"/>
                <a:gd name="T8" fmla="*/ 690 w 690"/>
                <a:gd name="T9" fmla="*/ 20 h 371"/>
                <a:gd name="T10" fmla="*/ 223 w 690"/>
                <a:gd name="T1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371">
                  <a:moveTo>
                    <a:pt x="223" y="0"/>
                  </a:moveTo>
                  <a:lnTo>
                    <a:pt x="0" y="342"/>
                  </a:lnTo>
                  <a:lnTo>
                    <a:pt x="411" y="371"/>
                  </a:lnTo>
                  <a:lnTo>
                    <a:pt x="690" y="371"/>
                  </a:lnTo>
                  <a:lnTo>
                    <a:pt x="690" y="2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61"/>
            <p:cNvSpPr>
              <a:spLocks/>
            </p:cNvSpPr>
            <p:nvPr/>
          </p:nvSpPr>
          <p:spPr bwMode="auto">
            <a:xfrm>
              <a:off x="3009" y="1524"/>
              <a:ext cx="104" cy="85"/>
            </a:xfrm>
            <a:custGeom>
              <a:avLst/>
              <a:gdLst>
                <a:gd name="T0" fmla="*/ 0 w 304"/>
                <a:gd name="T1" fmla="*/ 73 h 125"/>
                <a:gd name="T2" fmla="*/ 142 w 304"/>
                <a:gd name="T3" fmla="*/ 125 h 125"/>
                <a:gd name="T4" fmla="*/ 304 w 304"/>
                <a:gd name="T5" fmla="*/ 45 h 125"/>
                <a:gd name="T6" fmla="*/ 156 w 304"/>
                <a:gd name="T7" fmla="*/ 0 h 125"/>
                <a:gd name="T8" fmla="*/ 0 w 304"/>
                <a:gd name="T9" fmla="*/ 7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25">
                  <a:moveTo>
                    <a:pt x="0" y="73"/>
                  </a:moveTo>
                  <a:lnTo>
                    <a:pt x="142" y="125"/>
                  </a:lnTo>
                  <a:lnTo>
                    <a:pt x="304" y="45"/>
                  </a:lnTo>
                  <a:lnTo>
                    <a:pt x="156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62"/>
            <p:cNvSpPr>
              <a:spLocks/>
            </p:cNvSpPr>
            <p:nvPr/>
          </p:nvSpPr>
          <p:spPr bwMode="auto">
            <a:xfrm>
              <a:off x="3181" y="1560"/>
              <a:ext cx="111" cy="77"/>
            </a:xfrm>
            <a:custGeom>
              <a:avLst/>
              <a:gdLst>
                <a:gd name="T0" fmla="*/ 0 w 320"/>
                <a:gd name="T1" fmla="*/ 72 h 112"/>
                <a:gd name="T2" fmla="*/ 176 w 320"/>
                <a:gd name="T3" fmla="*/ 112 h 112"/>
                <a:gd name="T4" fmla="*/ 320 w 320"/>
                <a:gd name="T5" fmla="*/ 37 h 112"/>
                <a:gd name="T6" fmla="*/ 142 w 320"/>
                <a:gd name="T7" fmla="*/ 0 h 112"/>
                <a:gd name="T8" fmla="*/ 0 w 320"/>
                <a:gd name="T9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12">
                  <a:moveTo>
                    <a:pt x="0" y="72"/>
                  </a:moveTo>
                  <a:lnTo>
                    <a:pt x="176" y="112"/>
                  </a:lnTo>
                  <a:lnTo>
                    <a:pt x="320" y="37"/>
                  </a:lnTo>
                  <a:lnTo>
                    <a:pt x="14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63"/>
            <p:cNvSpPr>
              <a:spLocks/>
            </p:cNvSpPr>
            <p:nvPr/>
          </p:nvSpPr>
          <p:spPr bwMode="auto">
            <a:xfrm>
              <a:off x="3465" y="1582"/>
              <a:ext cx="108" cy="90"/>
            </a:xfrm>
            <a:custGeom>
              <a:avLst/>
              <a:gdLst>
                <a:gd name="T0" fmla="*/ 115 w 312"/>
                <a:gd name="T1" fmla="*/ 0 h 131"/>
                <a:gd name="T2" fmla="*/ 0 w 312"/>
                <a:gd name="T3" fmla="*/ 80 h 131"/>
                <a:gd name="T4" fmla="*/ 204 w 312"/>
                <a:gd name="T5" fmla="*/ 131 h 131"/>
                <a:gd name="T6" fmla="*/ 312 w 312"/>
                <a:gd name="T7" fmla="*/ 36 h 131"/>
                <a:gd name="T8" fmla="*/ 115 w 31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1">
                  <a:moveTo>
                    <a:pt x="115" y="0"/>
                  </a:moveTo>
                  <a:lnTo>
                    <a:pt x="0" y="80"/>
                  </a:lnTo>
                  <a:lnTo>
                    <a:pt x="204" y="131"/>
                  </a:lnTo>
                  <a:lnTo>
                    <a:pt x="312" y="3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64"/>
            <p:cNvSpPr>
              <a:spLocks/>
            </p:cNvSpPr>
            <p:nvPr/>
          </p:nvSpPr>
          <p:spPr bwMode="auto">
            <a:xfrm>
              <a:off x="3048" y="1533"/>
              <a:ext cx="46" cy="37"/>
            </a:xfrm>
            <a:custGeom>
              <a:avLst/>
              <a:gdLst>
                <a:gd name="T0" fmla="*/ 56 w 137"/>
                <a:gd name="T1" fmla="*/ 0 h 54"/>
                <a:gd name="T2" fmla="*/ 137 w 137"/>
                <a:gd name="T3" fmla="*/ 28 h 54"/>
                <a:gd name="T4" fmla="*/ 81 w 137"/>
                <a:gd name="T5" fmla="*/ 54 h 54"/>
                <a:gd name="T6" fmla="*/ 0 w 137"/>
                <a:gd name="T7" fmla="*/ 28 h 54"/>
                <a:gd name="T8" fmla="*/ 56 w 13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4">
                  <a:moveTo>
                    <a:pt x="56" y="0"/>
                  </a:moveTo>
                  <a:lnTo>
                    <a:pt x="137" y="28"/>
                  </a:lnTo>
                  <a:lnTo>
                    <a:pt x="81" y="54"/>
                  </a:lnTo>
                  <a:lnTo>
                    <a:pt x="0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65"/>
            <p:cNvSpPr>
              <a:spLocks/>
            </p:cNvSpPr>
            <p:nvPr/>
          </p:nvSpPr>
          <p:spPr bwMode="auto">
            <a:xfrm>
              <a:off x="3220" y="1570"/>
              <a:ext cx="49" cy="32"/>
            </a:xfrm>
            <a:custGeom>
              <a:avLst/>
              <a:gdLst>
                <a:gd name="T0" fmla="*/ 51 w 142"/>
                <a:gd name="T1" fmla="*/ 0 h 48"/>
                <a:gd name="T2" fmla="*/ 142 w 142"/>
                <a:gd name="T3" fmla="*/ 20 h 48"/>
                <a:gd name="T4" fmla="*/ 86 w 142"/>
                <a:gd name="T5" fmla="*/ 48 h 48"/>
                <a:gd name="T6" fmla="*/ 0 w 142"/>
                <a:gd name="T7" fmla="*/ 28 h 48"/>
                <a:gd name="T8" fmla="*/ 51 w 1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">
                  <a:moveTo>
                    <a:pt x="51" y="0"/>
                  </a:moveTo>
                  <a:lnTo>
                    <a:pt x="142" y="20"/>
                  </a:lnTo>
                  <a:lnTo>
                    <a:pt x="86" y="48"/>
                  </a:lnTo>
                  <a:lnTo>
                    <a:pt x="0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66"/>
            <p:cNvSpPr>
              <a:spLocks/>
            </p:cNvSpPr>
            <p:nvPr/>
          </p:nvSpPr>
          <p:spPr bwMode="auto">
            <a:xfrm>
              <a:off x="3500" y="1593"/>
              <a:ext cx="49" cy="38"/>
            </a:xfrm>
            <a:custGeom>
              <a:avLst/>
              <a:gdLst>
                <a:gd name="T0" fmla="*/ 47 w 140"/>
                <a:gd name="T1" fmla="*/ 0 h 56"/>
                <a:gd name="T2" fmla="*/ 0 w 140"/>
                <a:gd name="T3" fmla="*/ 35 h 56"/>
                <a:gd name="T4" fmla="*/ 99 w 140"/>
                <a:gd name="T5" fmla="*/ 56 h 56"/>
                <a:gd name="T6" fmla="*/ 140 w 140"/>
                <a:gd name="T7" fmla="*/ 17 h 56"/>
                <a:gd name="T8" fmla="*/ 47 w 14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47" y="0"/>
                  </a:moveTo>
                  <a:lnTo>
                    <a:pt x="0" y="35"/>
                  </a:lnTo>
                  <a:lnTo>
                    <a:pt x="99" y="56"/>
                  </a:lnTo>
                  <a:lnTo>
                    <a:pt x="140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67"/>
            <p:cNvSpPr>
              <a:spLocks/>
            </p:cNvSpPr>
            <p:nvPr/>
          </p:nvSpPr>
          <p:spPr bwMode="auto">
            <a:xfrm>
              <a:off x="3136" y="1110"/>
              <a:ext cx="369" cy="568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68"/>
            <p:cNvSpPr>
              <a:spLocks/>
            </p:cNvSpPr>
            <p:nvPr/>
          </p:nvSpPr>
          <p:spPr bwMode="auto">
            <a:xfrm>
              <a:off x="3353" y="1526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69"/>
            <p:cNvSpPr>
              <a:spLocks/>
            </p:cNvSpPr>
            <p:nvPr/>
          </p:nvSpPr>
          <p:spPr bwMode="auto">
            <a:xfrm>
              <a:off x="3376" y="1531"/>
              <a:ext cx="88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70"/>
            <p:cNvSpPr>
              <a:spLocks/>
            </p:cNvSpPr>
            <p:nvPr/>
          </p:nvSpPr>
          <p:spPr bwMode="auto">
            <a:xfrm>
              <a:off x="3324" y="1505"/>
              <a:ext cx="39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71"/>
            <p:cNvSpPr>
              <a:spLocks/>
            </p:cNvSpPr>
            <p:nvPr/>
          </p:nvSpPr>
          <p:spPr bwMode="auto">
            <a:xfrm>
              <a:off x="3313" y="1549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72"/>
            <p:cNvSpPr>
              <a:spLocks/>
            </p:cNvSpPr>
            <p:nvPr/>
          </p:nvSpPr>
          <p:spPr bwMode="auto">
            <a:xfrm>
              <a:off x="3337" y="1639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73"/>
            <p:cNvSpPr>
              <a:spLocks/>
            </p:cNvSpPr>
            <p:nvPr/>
          </p:nvSpPr>
          <p:spPr bwMode="auto">
            <a:xfrm>
              <a:off x="3255" y="1160"/>
              <a:ext cx="101" cy="116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74"/>
            <p:cNvSpPr>
              <a:spLocks/>
            </p:cNvSpPr>
            <p:nvPr/>
          </p:nvSpPr>
          <p:spPr bwMode="auto">
            <a:xfrm>
              <a:off x="3292" y="1207"/>
              <a:ext cx="30" cy="22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75"/>
            <p:cNvSpPr>
              <a:spLocks/>
            </p:cNvSpPr>
            <p:nvPr/>
          </p:nvSpPr>
          <p:spPr bwMode="auto">
            <a:xfrm>
              <a:off x="3343" y="1173"/>
              <a:ext cx="6" cy="20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76"/>
            <p:cNvSpPr>
              <a:spLocks/>
            </p:cNvSpPr>
            <p:nvPr/>
          </p:nvSpPr>
          <p:spPr bwMode="auto">
            <a:xfrm>
              <a:off x="3271" y="1266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77"/>
            <p:cNvSpPr>
              <a:spLocks/>
            </p:cNvSpPr>
            <p:nvPr/>
          </p:nvSpPr>
          <p:spPr bwMode="auto">
            <a:xfrm>
              <a:off x="3202" y="1268"/>
              <a:ext cx="105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8"/>
            <p:cNvSpPr>
              <a:spLocks/>
            </p:cNvSpPr>
            <p:nvPr/>
          </p:nvSpPr>
          <p:spPr bwMode="auto">
            <a:xfrm>
              <a:off x="3189" y="1411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79"/>
            <p:cNvSpPr>
              <a:spLocks/>
            </p:cNvSpPr>
            <p:nvPr/>
          </p:nvSpPr>
          <p:spPr bwMode="auto">
            <a:xfrm>
              <a:off x="3171" y="1434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80"/>
            <p:cNvSpPr>
              <a:spLocks/>
            </p:cNvSpPr>
            <p:nvPr/>
          </p:nvSpPr>
          <p:spPr bwMode="auto">
            <a:xfrm>
              <a:off x="3143" y="1482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81"/>
            <p:cNvSpPr>
              <a:spLocks/>
            </p:cNvSpPr>
            <p:nvPr/>
          </p:nvSpPr>
          <p:spPr bwMode="auto">
            <a:xfrm>
              <a:off x="3222" y="1464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3309" y="1254"/>
              <a:ext cx="141" cy="252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3423" y="1350"/>
              <a:ext cx="71" cy="55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397" y="1398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85"/>
            <p:cNvSpPr>
              <a:spLocks/>
            </p:cNvSpPr>
            <p:nvPr/>
          </p:nvSpPr>
          <p:spPr bwMode="auto">
            <a:xfrm>
              <a:off x="3509" y="1307"/>
              <a:ext cx="589" cy="535"/>
            </a:xfrm>
            <a:custGeom>
              <a:avLst/>
              <a:gdLst>
                <a:gd name="T0" fmla="*/ 89 w 1708"/>
                <a:gd name="T1" fmla="*/ 723 h 781"/>
                <a:gd name="T2" fmla="*/ 286 w 1708"/>
                <a:gd name="T3" fmla="*/ 308 h 781"/>
                <a:gd name="T4" fmla="*/ 318 w 1708"/>
                <a:gd name="T5" fmla="*/ 301 h 781"/>
                <a:gd name="T6" fmla="*/ 393 w 1708"/>
                <a:gd name="T7" fmla="*/ 289 h 781"/>
                <a:gd name="T8" fmla="*/ 484 w 1708"/>
                <a:gd name="T9" fmla="*/ 276 h 781"/>
                <a:gd name="T10" fmla="*/ 565 w 1708"/>
                <a:gd name="T11" fmla="*/ 271 h 781"/>
                <a:gd name="T12" fmla="*/ 634 w 1708"/>
                <a:gd name="T13" fmla="*/ 248 h 781"/>
                <a:gd name="T14" fmla="*/ 616 w 1708"/>
                <a:gd name="T15" fmla="*/ 238 h 781"/>
                <a:gd name="T16" fmla="*/ 678 w 1708"/>
                <a:gd name="T17" fmla="*/ 92 h 781"/>
                <a:gd name="T18" fmla="*/ 711 w 1708"/>
                <a:gd name="T19" fmla="*/ 40 h 781"/>
                <a:gd name="T20" fmla="*/ 775 w 1708"/>
                <a:gd name="T21" fmla="*/ 0 h 781"/>
                <a:gd name="T22" fmla="*/ 800 w 1708"/>
                <a:gd name="T23" fmla="*/ 0 h 781"/>
                <a:gd name="T24" fmla="*/ 844 w 1708"/>
                <a:gd name="T25" fmla="*/ 1 h 781"/>
                <a:gd name="T26" fmla="*/ 897 w 1708"/>
                <a:gd name="T27" fmla="*/ 7 h 781"/>
                <a:gd name="T28" fmla="*/ 927 w 1708"/>
                <a:gd name="T29" fmla="*/ 11 h 781"/>
                <a:gd name="T30" fmla="*/ 947 w 1708"/>
                <a:gd name="T31" fmla="*/ 8 h 781"/>
                <a:gd name="T32" fmla="*/ 980 w 1708"/>
                <a:gd name="T33" fmla="*/ 10 h 781"/>
                <a:gd name="T34" fmla="*/ 1016 w 1708"/>
                <a:gd name="T35" fmla="*/ 28 h 781"/>
                <a:gd name="T36" fmla="*/ 1035 w 1708"/>
                <a:gd name="T37" fmla="*/ 48 h 781"/>
                <a:gd name="T38" fmla="*/ 1057 w 1708"/>
                <a:gd name="T39" fmla="*/ 60 h 781"/>
                <a:gd name="T40" fmla="*/ 1081 w 1708"/>
                <a:gd name="T41" fmla="*/ 82 h 781"/>
                <a:gd name="T42" fmla="*/ 1087 w 1708"/>
                <a:gd name="T43" fmla="*/ 112 h 781"/>
                <a:gd name="T44" fmla="*/ 956 w 1708"/>
                <a:gd name="T45" fmla="*/ 223 h 781"/>
                <a:gd name="T46" fmla="*/ 933 w 1708"/>
                <a:gd name="T47" fmla="*/ 238 h 781"/>
                <a:gd name="T48" fmla="*/ 952 w 1708"/>
                <a:gd name="T49" fmla="*/ 296 h 781"/>
                <a:gd name="T50" fmla="*/ 1144 w 1708"/>
                <a:gd name="T51" fmla="*/ 378 h 781"/>
                <a:gd name="T52" fmla="*/ 1166 w 1708"/>
                <a:gd name="T53" fmla="*/ 398 h 781"/>
                <a:gd name="T54" fmla="*/ 1215 w 1708"/>
                <a:gd name="T55" fmla="*/ 441 h 781"/>
                <a:gd name="T56" fmla="*/ 1269 w 1708"/>
                <a:gd name="T57" fmla="*/ 484 h 781"/>
                <a:gd name="T58" fmla="*/ 1302 w 1708"/>
                <a:gd name="T59" fmla="*/ 504 h 781"/>
                <a:gd name="T60" fmla="*/ 1453 w 1708"/>
                <a:gd name="T61" fmla="*/ 526 h 781"/>
                <a:gd name="T62" fmla="*/ 1532 w 1708"/>
                <a:gd name="T63" fmla="*/ 447 h 781"/>
                <a:gd name="T64" fmla="*/ 1575 w 1708"/>
                <a:gd name="T65" fmla="*/ 424 h 781"/>
                <a:gd name="T66" fmla="*/ 1595 w 1708"/>
                <a:gd name="T67" fmla="*/ 444 h 781"/>
                <a:gd name="T68" fmla="*/ 1656 w 1708"/>
                <a:gd name="T69" fmla="*/ 399 h 781"/>
                <a:gd name="T70" fmla="*/ 1708 w 1708"/>
                <a:gd name="T71" fmla="*/ 441 h 781"/>
                <a:gd name="T72" fmla="*/ 1652 w 1708"/>
                <a:gd name="T73" fmla="*/ 532 h 781"/>
                <a:gd name="T74" fmla="*/ 1419 w 1708"/>
                <a:gd name="T75" fmla="*/ 680 h 781"/>
                <a:gd name="T76" fmla="*/ 1354 w 1708"/>
                <a:gd name="T77" fmla="*/ 698 h 781"/>
                <a:gd name="T78" fmla="*/ 1255 w 1708"/>
                <a:gd name="T79" fmla="*/ 696 h 781"/>
                <a:gd name="T80" fmla="*/ 1247 w 1708"/>
                <a:gd name="T81" fmla="*/ 698 h 781"/>
                <a:gd name="T82" fmla="*/ 1227 w 1708"/>
                <a:gd name="T83" fmla="*/ 700 h 781"/>
                <a:gd name="T84" fmla="*/ 1200 w 1708"/>
                <a:gd name="T85" fmla="*/ 701 h 781"/>
                <a:gd name="T86" fmla="*/ 1168 w 1708"/>
                <a:gd name="T87" fmla="*/ 696 h 781"/>
                <a:gd name="T88" fmla="*/ 1142 w 1708"/>
                <a:gd name="T89" fmla="*/ 663 h 781"/>
                <a:gd name="T90" fmla="*/ 1099 w 1708"/>
                <a:gd name="T91" fmla="*/ 639 h 781"/>
                <a:gd name="T92" fmla="*/ 1035 w 1708"/>
                <a:gd name="T93" fmla="*/ 604 h 781"/>
                <a:gd name="T94" fmla="*/ 988 w 1708"/>
                <a:gd name="T95" fmla="*/ 574 h 781"/>
                <a:gd name="T96" fmla="*/ 974 w 1708"/>
                <a:gd name="T97" fmla="*/ 571 h 781"/>
                <a:gd name="T98" fmla="*/ 958 w 1708"/>
                <a:gd name="T99" fmla="*/ 614 h 781"/>
                <a:gd name="T100" fmla="*/ 937 w 1708"/>
                <a:gd name="T101" fmla="*/ 673 h 781"/>
                <a:gd name="T102" fmla="*/ 919 w 1708"/>
                <a:gd name="T103" fmla="*/ 720 h 781"/>
                <a:gd name="T104" fmla="*/ 913 w 1708"/>
                <a:gd name="T10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8" h="781">
                  <a:moveTo>
                    <a:pt x="83" y="781"/>
                  </a:moveTo>
                  <a:lnTo>
                    <a:pt x="89" y="723"/>
                  </a:lnTo>
                  <a:lnTo>
                    <a:pt x="0" y="575"/>
                  </a:lnTo>
                  <a:lnTo>
                    <a:pt x="286" y="308"/>
                  </a:lnTo>
                  <a:lnTo>
                    <a:pt x="294" y="306"/>
                  </a:lnTo>
                  <a:lnTo>
                    <a:pt x="318" y="301"/>
                  </a:lnTo>
                  <a:lnTo>
                    <a:pt x="352" y="296"/>
                  </a:lnTo>
                  <a:lnTo>
                    <a:pt x="393" y="289"/>
                  </a:lnTo>
                  <a:lnTo>
                    <a:pt x="438" y="282"/>
                  </a:lnTo>
                  <a:lnTo>
                    <a:pt x="484" y="276"/>
                  </a:lnTo>
                  <a:lnTo>
                    <a:pt x="527" y="272"/>
                  </a:lnTo>
                  <a:lnTo>
                    <a:pt x="565" y="271"/>
                  </a:lnTo>
                  <a:lnTo>
                    <a:pt x="620" y="253"/>
                  </a:lnTo>
                  <a:lnTo>
                    <a:pt x="634" y="248"/>
                  </a:lnTo>
                  <a:lnTo>
                    <a:pt x="634" y="238"/>
                  </a:lnTo>
                  <a:lnTo>
                    <a:pt x="616" y="238"/>
                  </a:lnTo>
                  <a:lnTo>
                    <a:pt x="610" y="210"/>
                  </a:lnTo>
                  <a:lnTo>
                    <a:pt x="678" y="92"/>
                  </a:lnTo>
                  <a:lnTo>
                    <a:pt x="701" y="82"/>
                  </a:lnTo>
                  <a:lnTo>
                    <a:pt x="711" y="40"/>
                  </a:lnTo>
                  <a:lnTo>
                    <a:pt x="771" y="0"/>
                  </a:lnTo>
                  <a:lnTo>
                    <a:pt x="775" y="0"/>
                  </a:lnTo>
                  <a:lnTo>
                    <a:pt x="784" y="0"/>
                  </a:lnTo>
                  <a:lnTo>
                    <a:pt x="800" y="0"/>
                  </a:lnTo>
                  <a:lnTo>
                    <a:pt x="820" y="0"/>
                  </a:lnTo>
                  <a:lnTo>
                    <a:pt x="844" y="1"/>
                  </a:lnTo>
                  <a:lnTo>
                    <a:pt x="869" y="3"/>
                  </a:lnTo>
                  <a:lnTo>
                    <a:pt x="897" y="7"/>
                  </a:lnTo>
                  <a:lnTo>
                    <a:pt x="923" y="12"/>
                  </a:lnTo>
                  <a:lnTo>
                    <a:pt x="927" y="11"/>
                  </a:lnTo>
                  <a:lnTo>
                    <a:pt x="935" y="9"/>
                  </a:lnTo>
                  <a:lnTo>
                    <a:pt x="947" y="8"/>
                  </a:lnTo>
                  <a:lnTo>
                    <a:pt x="962" y="7"/>
                  </a:lnTo>
                  <a:lnTo>
                    <a:pt x="980" y="10"/>
                  </a:lnTo>
                  <a:lnTo>
                    <a:pt x="998" y="16"/>
                  </a:lnTo>
                  <a:lnTo>
                    <a:pt x="1016" y="28"/>
                  </a:lnTo>
                  <a:lnTo>
                    <a:pt x="1032" y="46"/>
                  </a:lnTo>
                  <a:lnTo>
                    <a:pt x="1035" y="48"/>
                  </a:lnTo>
                  <a:lnTo>
                    <a:pt x="1043" y="52"/>
                  </a:lnTo>
                  <a:lnTo>
                    <a:pt x="1057" y="60"/>
                  </a:lnTo>
                  <a:lnTo>
                    <a:pt x="1069" y="70"/>
                  </a:lnTo>
                  <a:lnTo>
                    <a:pt x="1081" y="82"/>
                  </a:lnTo>
                  <a:lnTo>
                    <a:pt x="1087" y="96"/>
                  </a:lnTo>
                  <a:lnTo>
                    <a:pt x="1087" y="112"/>
                  </a:lnTo>
                  <a:lnTo>
                    <a:pt x="1079" y="130"/>
                  </a:lnTo>
                  <a:lnTo>
                    <a:pt x="956" y="223"/>
                  </a:lnTo>
                  <a:lnTo>
                    <a:pt x="943" y="226"/>
                  </a:lnTo>
                  <a:lnTo>
                    <a:pt x="933" y="238"/>
                  </a:lnTo>
                  <a:lnTo>
                    <a:pt x="939" y="246"/>
                  </a:lnTo>
                  <a:lnTo>
                    <a:pt x="952" y="296"/>
                  </a:lnTo>
                  <a:lnTo>
                    <a:pt x="1130" y="321"/>
                  </a:lnTo>
                  <a:lnTo>
                    <a:pt x="1144" y="378"/>
                  </a:lnTo>
                  <a:lnTo>
                    <a:pt x="1150" y="383"/>
                  </a:lnTo>
                  <a:lnTo>
                    <a:pt x="1166" y="398"/>
                  </a:lnTo>
                  <a:lnTo>
                    <a:pt x="1190" y="418"/>
                  </a:lnTo>
                  <a:lnTo>
                    <a:pt x="1215" y="441"/>
                  </a:lnTo>
                  <a:lnTo>
                    <a:pt x="1243" y="464"/>
                  </a:lnTo>
                  <a:lnTo>
                    <a:pt x="1269" y="484"/>
                  </a:lnTo>
                  <a:lnTo>
                    <a:pt x="1290" y="499"/>
                  </a:lnTo>
                  <a:lnTo>
                    <a:pt x="1302" y="504"/>
                  </a:lnTo>
                  <a:lnTo>
                    <a:pt x="1401" y="502"/>
                  </a:lnTo>
                  <a:lnTo>
                    <a:pt x="1453" y="526"/>
                  </a:lnTo>
                  <a:lnTo>
                    <a:pt x="1528" y="482"/>
                  </a:lnTo>
                  <a:lnTo>
                    <a:pt x="1532" y="447"/>
                  </a:lnTo>
                  <a:lnTo>
                    <a:pt x="1555" y="424"/>
                  </a:lnTo>
                  <a:lnTo>
                    <a:pt x="1575" y="424"/>
                  </a:lnTo>
                  <a:lnTo>
                    <a:pt x="1581" y="436"/>
                  </a:lnTo>
                  <a:lnTo>
                    <a:pt x="1595" y="444"/>
                  </a:lnTo>
                  <a:lnTo>
                    <a:pt x="1632" y="401"/>
                  </a:lnTo>
                  <a:lnTo>
                    <a:pt x="1656" y="399"/>
                  </a:lnTo>
                  <a:lnTo>
                    <a:pt x="1680" y="412"/>
                  </a:lnTo>
                  <a:lnTo>
                    <a:pt x="1708" y="441"/>
                  </a:lnTo>
                  <a:lnTo>
                    <a:pt x="1708" y="474"/>
                  </a:lnTo>
                  <a:lnTo>
                    <a:pt x="1652" y="532"/>
                  </a:lnTo>
                  <a:lnTo>
                    <a:pt x="1466" y="635"/>
                  </a:lnTo>
                  <a:lnTo>
                    <a:pt x="1419" y="680"/>
                  </a:lnTo>
                  <a:lnTo>
                    <a:pt x="1372" y="680"/>
                  </a:lnTo>
                  <a:lnTo>
                    <a:pt x="1354" y="698"/>
                  </a:lnTo>
                  <a:lnTo>
                    <a:pt x="1287" y="688"/>
                  </a:lnTo>
                  <a:lnTo>
                    <a:pt x="1255" y="696"/>
                  </a:lnTo>
                  <a:lnTo>
                    <a:pt x="1253" y="696"/>
                  </a:lnTo>
                  <a:lnTo>
                    <a:pt x="1247" y="698"/>
                  </a:lnTo>
                  <a:lnTo>
                    <a:pt x="1239" y="699"/>
                  </a:lnTo>
                  <a:lnTo>
                    <a:pt x="1227" y="700"/>
                  </a:lnTo>
                  <a:lnTo>
                    <a:pt x="1215" y="701"/>
                  </a:lnTo>
                  <a:lnTo>
                    <a:pt x="1200" y="701"/>
                  </a:lnTo>
                  <a:lnTo>
                    <a:pt x="1184" y="699"/>
                  </a:lnTo>
                  <a:lnTo>
                    <a:pt x="1168" y="696"/>
                  </a:lnTo>
                  <a:lnTo>
                    <a:pt x="1150" y="667"/>
                  </a:lnTo>
                  <a:lnTo>
                    <a:pt x="1142" y="663"/>
                  </a:lnTo>
                  <a:lnTo>
                    <a:pt x="1124" y="654"/>
                  </a:lnTo>
                  <a:lnTo>
                    <a:pt x="1099" y="639"/>
                  </a:lnTo>
                  <a:lnTo>
                    <a:pt x="1067" y="622"/>
                  </a:lnTo>
                  <a:lnTo>
                    <a:pt x="1035" y="604"/>
                  </a:lnTo>
                  <a:lnTo>
                    <a:pt x="1008" y="587"/>
                  </a:lnTo>
                  <a:lnTo>
                    <a:pt x="988" y="574"/>
                  </a:lnTo>
                  <a:lnTo>
                    <a:pt x="976" y="564"/>
                  </a:lnTo>
                  <a:lnTo>
                    <a:pt x="974" y="571"/>
                  </a:lnTo>
                  <a:lnTo>
                    <a:pt x="966" y="589"/>
                  </a:lnTo>
                  <a:lnTo>
                    <a:pt x="958" y="614"/>
                  </a:lnTo>
                  <a:lnTo>
                    <a:pt x="947" y="642"/>
                  </a:lnTo>
                  <a:lnTo>
                    <a:pt x="937" y="673"/>
                  </a:lnTo>
                  <a:lnTo>
                    <a:pt x="927" y="699"/>
                  </a:lnTo>
                  <a:lnTo>
                    <a:pt x="919" y="720"/>
                  </a:lnTo>
                  <a:lnTo>
                    <a:pt x="915" y="731"/>
                  </a:lnTo>
                  <a:lnTo>
                    <a:pt x="913" y="781"/>
                  </a:lnTo>
                  <a:lnTo>
                    <a:pt x="83" y="7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86"/>
            <p:cNvSpPr>
              <a:spLocks/>
            </p:cNvSpPr>
            <p:nvPr/>
          </p:nvSpPr>
          <p:spPr bwMode="auto">
            <a:xfrm>
              <a:off x="3728" y="1365"/>
              <a:ext cx="53" cy="100"/>
            </a:xfrm>
            <a:custGeom>
              <a:avLst/>
              <a:gdLst>
                <a:gd name="T0" fmla="*/ 89 w 154"/>
                <a:gd name="T1" fmla="*/ 0 h 144"/>
                <a:gd name="T2" fmla="*/ 89 w 154"/>
                <a:gd name="T3" fmla="*/ 4 h 144"/>
                <a:gd name="T4" fmla="*/ 89 w 154"/>
                <a:gd name="T5" fmla="*/ 13 h 144"/>
                <a:gd name="T6" fmla="*/ 83 w 154"/>
                <a:gd name="T7" fmla="*/ 28 h 144"/>
                <a:gd name="T8" fmla="*/ 73 w 154"/>
                <a:gd name="T9" fmla="*/ 46 h 144"/>
                <a:gd name="T10" fmla="*/ 73 w 154"/>
                <a:gd name="T11" fmla="*/ 53 h 144"/>
                <a:gd name="T12" fmla="*/ 93 w 154"/>
                <a:gd name="T13" fmla="*/ 48 h 144"/>
                <a:gd name="T14" fmla="*/ 111 w 154"/>
                <a:gd name="T15" fmla="*/ 38 h 144"/>
                <a:gd name="T16" fmla="*/ 137 w 154"/>
                <a:gd name="T17" fmla="*/ 22 h 144"/>
                <a:gd name="T18" fmla="*/ 154 w 154"/>
                <a:gd name="T19" fmla="*/ 21 h 144"/>
                <a:gd name="T20" fmla="*/ 152 w 154"/>
                <a:gd name="T21" fmla="*/ 27 h 144"/>
                <a:gd name="T22" fmla="*/ 147 w 154"/>
                <a:gd name="T23" fmla="*/ 41 h 144"/>
                <a:gd name="T24" fmla="*/ 135 w 154"/>
                <a:gd name="T25" fmla="*/ 58 h 144"/>
                <a:gd name="T26" fmla="*/ 121 w 154"/>
                <a:gd name="T27" fmla="*/ 71 h 144"/>
                <a:gd name="T28" fmla="*/ 105 w 154"/>
                <a:gd name="T29" fmla="*/ 74 h 144"/>
                <a:gd name="T30" fmla="*/ 95 w 154"/>
                <a:gd name="T31" fmla="*/ 98 h 144"/>
                <a:gd name="T32" fmla="*/ 28 w 154"/>
                <a:gd name="T33" fmla="*/ 142 h 144"/>
                <a:gd name="T34" fmla="*/ 0 w 154"/>
                <a:gd name="T35" fmla="*/ 144 h 144"/>
                <a:gd name="T36" fmla="*/ 4 w 154"/>
                <a:gd name="T37" fmla="*/ 117 h 144"/>
                <a:gd name="T38" fmla="*/ 6 w 154"/>
                <a:gd name="T39" fmla="*/ 112 h 144"/>
                <a:gd name="T40" fmla="*/ 14 w 154"/>
                <a:gd name="T41" fmla="*/ 100 h 144"/>
                <a:gd name="T42" fmla="*/ 26 w 154"/>
                <a:gd name="T43" fmla="*/ 82 h 144"/>
                <a:gd name="T44" fmla="*/ 40 w 154"/>
                <a:gd name="T45" fmla="*/ 61 h 144"/>
                <a:gd name="T46" fmla="*/ 54 w 154"/>
                <a:gd name="T47" fmla="*/ 40 h 144"/>
                <a:gd name="T48" fmla="*/ 67 w 154"/>
                <a:gd name="T49" fmla="*/ 21 h 144"/>
                <a:gd name="T50" fmla="*/ 81 w 154"/>
                <a:gd name="T51" fmla="*/ 7 h 144"/>
                <a:gd name="T52" fmla="*/ 89 w 154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144">
                  <a:moveTo>
                    <a:pt x="89" y="0"/>
                  </a:moveTo>
                  <a:lnTo>
                    <a:pt x="89" y="4"/>
                  </a:lnTo>
                  <a:lnTo>
                    <a:pt x="89" y="13"/>
                  </a:lnTo>
                  <a:lnTo>
                    <a:pt x="83" y="28"/>
                  </a:lnTo>
                  <a:lnTo>
                    <a:pt x="73" y="46"/>
                  </a:lnTo>
                  <a:lnTo>
                    <a:pt x="73" y="53"/>
                  </a:lnTo>
                  <a:lnTo>
                    <a:pt x="93" y="48"/>
                  </a:lnTo>
                  <a:lnTo>
                    <a:pt x="111" y="38"/>
                  </a:lnTo>
                  <a:lnTo>
                    <a:pt x="137" y="22"/>
                  </a:lnTo>
                  <a:lnTo>
                    <a:pt x="154" y="21"/>
                  </a:lnTo>
                  <a:lnTo>
                    <a:pt x="152" y="27"/>
                  </a:lnTo>
                  <a:lnTo>
                    <a:pt x="147" y="41"/>
                  </a:lnTo>
                  <a:lnTo>
                    <a:pt x="135" y="58"/>
                  </a:lnTo>
                  <a:lnTo>
                    <a:pt x="121" y="71"/>
                  </a:lnTo>
                  <a:lnTo>
                    <a:pt x="105" y="74"/>
                  </a:lnTo>
                  <a:lnTo>
                    <a:pt x="95" y="98"/>
                  </a:lnTo>
                  <a:lnTo>
                    <a:pt x="28" y="142"/>
                  </a:lnTo>
                  <a:lnTo>
                    <a:pt x="0" y="144"/>
                  </a:lnTo>
                  <a:lnTo>
                    <a:pt x="4" y="117"/>
                  </a:lnTo>
                  <a:lnTo>
                    <a:pt x="6" y="112"/>
                  </a:lnTo>
                  <a:lnTo>
                    <a:pt x="14" y="100"/>
                  </a:lnTo>
                  <a:lnTo>
                    <a:pt x="26" y="82"/>
                  </a:lnTo>
                  <a:lnTo>
                    <a:pt x="40" y="61"/>
                  </a:lnTo>
                  <a:lnTo>
                    <a:pt x="54" y="40"/>
                  </a:lnTo>
                  <a:lnTo>
                    <a:pt x="67" y="21"/>
                  </a:lnTo>
                  <a:lnTo>
                    <a:pt x="81" y="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87"/>
            <p:cNvSpPr>
              <a:spLocks/>
            </p:cNvSpPr>
            <p:nvPr/>
          </p:nvSpPr>
          <p:spPr bwMode="auto">
            <a:xfrm>
              <a:off x="3757" y="1447"/>
              <a:ext cx="73" cy="25"/>
            </a:xfrm>
            <a:custGeom>
              <a:avLst/>
              <a:gdLst>
                <a:gd name="T0" fmla="*/ 38 w 212"/>
                <a:gd name="T1" fmla="*/ 6 h 36"/>
                <a:gd name="T2" fmla="*/ 0 w 212"/>
                <a:gd name="T3" fmla="*/ 30 h 36"/>
                <a:gd name="T4" fmla="*/ 6 w 212"/>
                <a:gd name="T5" fmla="*/ 30 h 36"/>
                <a:gd name="T6" fmla="*/ 24 w 212"/>
                <a:gd name="T7" fmla="*/ 30 h 36"/>
                <a:gd name="T8" fmla="*/ 50 w 212"/>
                <a:gd name="T9" fmla="*/ 30 h 36"/>
                <a:gd name="T10" fmla="*/ 81 w 212"/>
                <a:gd name="T11" fmla="*/ 30 h 36"/>
                <a:gd name="T12" fmla="*/ 113 w 212"/>
                <a:gd name="T13" fmla="*/ 31 h 36"/>
                <a:gd name="T14" fmla="*/ 147 w 212"/>
                <a:gd name="T15" fmla="*/ 32 h 36"/>
                <a:gd name="T16" fmla="*/ 176 w 212"/>
                <a:gd name="T17" fmla="*/ 33 h 36"/>
                <a:gd name="T18" fmla="*/ 198 w 212"/>
                <a:gd name="T19" fmla="*/ 36 h 36"/>
                <a:gd name="T20" fmla="*/ 212 w 212"/>
                <a:gd name="T21" fmla="*/ 16 h 36"/>
                <a:gd name="T22" fmla="*/ 208 w 212"/>
                <a:gd name="T23" fmla="*/ 15 h 36"/>
                <a:gd name="T24" fmla="*/ 196 w 212"/>
                <a:gd name="T25" fmla="*/ 14 h 36"/>
                <a:gd name="T26" fmla="*/ 180 w 212"/>
                <a:gd name="T27" fmla="*/ 11 h 36"/>
                <a:gd name="T28" fmla="*/ 160 w 212"/>
                <a:gd name="T29" fmla="*/ 8 h 36"/>
                <a:gd name="T30" fmla="*/ 139 w 212"/>
                <a:gd name="T31" fmla="*/ 6 h 36"/>
                <a:gd name="T32" fmla="*/ 115 w 212"/>
                <a:gd name="T33" fmla="*/ 3 h 36"/>
                <a:gd name="T34" fmla="*/ 95 w 212"/>
                <a:gd name="T35" fmla="*/ 1 h 36"/>
                <a:gd name="T36" fmla="*/ 79 w 212"/>
                <a:gd name="T37" fmla="*/ 0 h 36"/>
                <a:gd name="T38" fmla="*/ 38 w 21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36">
                  <a:moveTo>
                    <a:pt x="38" y="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24" y="30"/>
                  </a:lnTo>
                  <a:lnTo>
                    <a:pt x="50" y="30"/>
                  </a:lnTo>
                  <a:lnTo>
                    <a:pt x="81" y="30"/>
                  </a:lnTo>
                  <a:lnTo>
                    <a:pt x="113" y="31"/>
                  </a:lnTo>
                  <a:lnTo>
                    <a:pt x="147" y="32"/>
                  </a:lnTo>
                  <a:lnTo>
                    <a:pt x="176" y="33"/>
                  </a:lnTo>
                  <a:lnTo>
                    <a:pt x="198" y="36"/>
                  </a:lnTo>
                  <a:lnTo>
                    <a:pt x="212" y="16"/>
                  </a:lnTo>
                  <a:lnTo>
                    <a:pt x="208" y="15"/>
                  </a:lnTo>
                  <a:lnTo>
                    <a:pt x="196" y="14"/>
                  </a:lnTo>
                  <a:lnTo>
                    <a:pt x="180" y="11"/>
                  </a:lnTo>
                  <a:lnTo>
                    <a:pt x="160" y="8"/>
                  </a:lnTo>
                  <a:lnTo>
                    <a:pt x="139" y="6"/>
                  </a:lnTo>
                  <a:lnTo>
                    <a:pt x="115" y="3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88"/>
            <p:cNvSpPr>
              <a:spLocks/>
            </p:cNvSpPr>
            <p:nvPr/>
          </p:nvSpPr>
          <p:spPr bwMode="auto">
            <a:xfrm>
              <a:off x="3714" y="1475"/>
              <a:ext cx="110" cy="30"/>
            </a:xfrm>
            <a:custGeom>
              <a:avLst/>
              <a:gdLst>
                <a:gd name="T0" fmla="*/ 63 w 320"/>
                <a:gd name="T1" fmla="*/ 4 h 43"/>
                <a:gd name="T2" fmla="*/ 0 w 320"/>
                <a:gd name="T3" fmla="*/ 29 h 43"/>
                <a:gd name="T4" fmla="*/ 4 w 320"/>
                <a:gd name="T5" fmla="*/ 29 h 43"/>
                <a:gd name="T6" fmla="*/ 12 w 320"/>
                <a:gd name="T7" fmla="*/ 29 h 43"/>
                <a:gd name="T8" fmla="*/ 25 w 320"/>
                <a:gd name="T9" fmla="*/ 30 h 43"/>
                <a:gd name="T10" fmla="*/ 41 w 320"/>
                <a:gd name="T11" fmla="*/ 31 h 43"/>
                <a:gd name="T12" fmla="*/ 63 w 320"/>
                <a:gd name="T13" fmla="*/ 31 h 43"/>
                <a:gd name="T14" fmla="*/ 87 w 320"/>
                <a:gd name="T15" fmla="*/ 32 h 43"/>
                <a:gd name="T16" fmla="*/ 112 w 320"/>
                <a:gd name="T17" fmla="*/ 33 h 43"/>
                <a:gd name="T18" fmla="*/ 140 w 320"/>
                <a:gd name="T19" fmla="*/ 34 h 43"/>
                <a:gd name="T20" fmla="*/ 166 w 320"/>
                <a:gd name="T21" fmla="*/ 35 h 43"/>
                <a:gd name="T22" fmla="*/ 193 w 320"/>
                <a:gd name="T23" fmla="*/ 37 h 43"/>
                <a:gd name="T24" fmla="*/ 221 w 320"/>
                <a:gd name="T25" fmla="*/ 39 h 43"/>
                <a:gd name="T26" fmla="*/ 247 w 320"/>
                <a:gd name="T27" fmla="*/ 40 h 43"/>
                <a:gd name="T28" fmla="*/ 271 w 320"/>
                <a:gd name="T29" fmla="*/ 41 h 43"/>
                <a:gd name="T30" fmla="*/ 290 w 320"/>
                <a:gd name="T31" fmla="*/ 42 h 43"/>
                <a:gd name="T32" fmla="*/ 308 w 320"/>
                <a:gd name="T33" fmla="*/ 42 h 43"/>
                <a:gd name="T34" fmla="*/ 320 w 320"/>
                <a:gd name="T35" fmla="*/ 43 h 43"/>
                <a:gd name="T36" fmla="*/ 320 w 320"/>
                <a:gd name="T37" fmla="*/ 9 h 43"/>
                <a:gd name="T38" fmla="*/ 314 w 320"/>
                <a:gd name="T39" fmla="*/ 8 h 43"/>
                <a:gd name="T40" fmla="*/ 300 w 320"/>
                <a:gd name="T41" fmla="*/ 7 h 43"/>
                <a:gd name="T42" fmla="*/ 274 w 320"/>
                <a:gd name="T43" fmla="*/ 4 h 43"/>
                <a:gd name="T44" fmla="*/ 243 w 320"/>
                <a:gd name="T45" fmla="*/ 2 h 43"/>
                <a:gd name="T46" fmla="*/ 205 w 320"/>
                <a:gd name="T47" fmla="*/ 0 h 43"/>
                <a:gd name="T48" fmla="*/ 162 w 320"/>
                <a:gd name="T49" fmla="*/ 0 h 43"/>
                <a:gd name="T50" fmla="*/ 114 w 320"/>
                <a:gd name="T51" fmla="*/ 1 h 43"/>
                <a:gd name="T52" fmla="*/ 63 w 320"/>
                <a:gd name="T5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43">
                  <a:moveTo>
                    <a:pt x="63" y="4"/>
                  </a:moveTo>
                  <a:lnTo>
                    <a:pt x="0" y="29"/>
                  </a:lnTo>
                  <a:lnTo>
                    <a:pt x="4" y="29"/>
                  </a:lnTo>
                  <a:lnTo>
                    <a:pt x="12" y="29"/>
                  </a:lnTo>
                  <a:lnTo>
                    <a:pt x="25" y="30"/>
                  </a:lnTo>
                  <a:lnTo>
                    <a:pt x="41" y="31"/>
                  </a:lnTo>
                  <a:lnTo>
                    <a:pt x="63" y="31"/>
                  </a:lnTo>
                  <a:lnTo>
                    <a:pt x="87" y="32"/>
                  </a:lnTo>
                  <a:lnTo>
                    <a:pt x="112" y="33"/>
                  </a:lnTo>
                  <a:lnTo>
                    <a:pt x="140" y="34"/>
                  </a:lnTo>
                  <a:lnTo>
                    <a:pt x="166" y="35"/>
                  </a:lnTo>
                  <a:lnTo>
                    <a:pt x="193" y="37"/>
                  </a:lnTo>
                  <a:lnTo>
                    <a:pt x="221" y="39"/>
                  </a:lnTo>
                  <a:lnTo>
                    <a:pt x="247" y="40"/>
                  </a:lnTo>
                  <a:lnTo>
                    <a:pt x="271" y="41"/>
                  </a:lnTo>
                  <a:lnTo>
                    <a:pt x="290" y="42"/>
                  </a:lnTo>
                  <a:lnTo>
                    <a:pt x="308" y="42"/>
                  </a:lnTo>
                  <a:lnTo>
                    <a:pt x="320" y="43"/>
                  </a:lnTo>
                  <a:lnTo>
                    <a:pt x="320" y="9"/>
                  </a:lnTo>
                  <a:lnTo>
                    <a:pt x="314" y="8"/>
                  </a:lnTo>
                  <a:lnTo>
                    <a:pt x="300" y="7"/>
                  </a:lnTo>
                  <a:lnTo>
                    <a:pt x="274" y="4"/>
                  </a:lnTo>
                  <a:lnTo>
                    <a:pt x="243" y="2"/>
                  </a:lnTo>
                  <a:lnTo>
                    <a:pt x="205" y="0"/>
                  </a:lnTo>
                  <a:lnTo>
                    <a:pt x="162" y="0"/>
                  </a:lnTo>
                  <a:lnTo>
                    <a:pt x="114" y="1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89"/>
            <p:cNvSpPr>
              <a:spLocks/>
            </p:cNvSpPr>
            <p:nvPr/>
          </p:nvSpPr>
          <p:spPr bwMode="auto">
            <a:xfrm>
              <a:off x="3529" y="1500"/>
              <a:ext cx="345" cy="342"/>
            </a:xfrm>
            <a:custGeom>
              <a:avLst/>
              <a:gdLst>
                <a:gd name="T0" fmla="*/ 1002 w 1004"/>
                <a:gd name="T1" fmla="*/ 45 h 499"/>
                <a:gd name="T2" fmla="*/ 988 w 1004"/>
                <a:gd name="T3" fmla="*/ 42 h 499"/>
                <a:gd name="T4" fmla="*/ 959 w 1004"/>
                <a:gd name="T5" fmla="*/ 37 h 499"/>
                <a:gd name="T6" fmla="*/ 915 w 1004"/>
                <a:gd name="T7" fmla="*/ 32 h 499"/>
                <a:gd name="T8" fmla="*/ 856 w 1004"/>
                <a:gd name="T9" fmla="*/ 26 h 499"/>
                <a:gd name="T10" fmla="*/ 781 w 1004"/>
                <a:gd name="T11" fmla="*/ 18 h 499"/>
                <a:gd name="T12" fmla="*/ 690 w 1004"/>
                <a:gd name="T13" fmla="*/ 11 h 499"/>
                <a:gd name="T14" fmla="*/ 583 w 1004"/>
                <a:gd name="T15" fmla="*/ 4 h 499"/>
                <a:gd name="T16" fmla="*/ 467 w 1004"/>
                <a:gd name="T17" fmla="*/ 2 h 499"/>
                <a:gd name="T18" fmla="*/ 443 w 1004"/>
                <a:gd name="T19" fmla="*/ 5 h 499"/>
                <a:gd name="T20" fmla="*/ 385 w 1004"/>
                <a:gd name="T21" fmla="*/ 11 h 499"/>
                <a:gd name="T22" fmla="*/ 314 w 1004"/>
                <a:gd name="T23" fmla="*/ 22 h 499"/>
                <a:gd name="T24" fmla="*/ 245 w 1004"/>
                <a:gd name="T25" fmla="*/ 34 h 499"/>
                <a:gd name="T26" fmla="*/ 0 w 1004"/>
                <a:gd name="T27" fmla="*/ 297 h 499"/>
                <a:gd name="T28" fmla="*/ 4 w 1004"/>
                <a:gd name="T29" fmla="*/ 298 h 499"/>
                <a:gd name="T30" fmla="*/ 18 w 1004"/>
                <a:gd name="T31" fmla="*/ 300 h 499"/>
                <a:gd name="T32" fmla="*/ 40 w 1004"/>
                <a:gd name="T33" fmla="*/ 300 h 499"/>
                <a:gd name="T34" fmla="*/ 69 w 1004"/>
                <a:gd name="T35" fmla="*/ 297 h 499"/>
                <a:gd name="T36" fmla="*/ 152 w 1004"/>
                <a:gd name="T37" fmla="*/ 177 h 499"/>
                <a:gd name="T38" fmla="*/ 176 w 1004"/>
                <a:gd name="T39" fmla="*/ 170 h 499"/>
                <a:gd name="T40" fmla="*/ 164 w 1004"/>
                <a:gd name="T41" fmla="*/ 207 h 499"/>
                <a:gd name="T42" fmla="*/ 142 w 1004"/>
                <a:gd name="T43" fmla="*/ 239 h 499"/>
                <a:gd name="T44" fmla="*/ 107 w 1004"/>
                <a:gd name="T45" fmla="*/ 311 h 499"/>
                <a:gd name="T46" fmla="*/ 67 w 1004"/>
                <a:gd name="T47" fmla="*/ 424 h 499"/>
                <a:gd name="T48" fmla="*/ 611 w 1004"/>
                <a:gd name="T49" fmla="*/ 499 h 499"/>
                <a:gd name="T50" fmla="*/ 625 w 1004"/>
                <a:gd name="T51" fmla="*/ 477 h 499"/>
                <a:gd name="T52" fmla="*/ 652 w 1004"/>
                <a:gd name="T53" fmla="*/ 422 h 499"/>
                <a:gd name="T54" fmla="*/ 682 w 1004"/>
                <a:gd name="T55" fmla="*/ 357 h 499"/>
                <a:gd name="T56" fmla="*/ 698 w 1004"/>
                <a:gd name="T57" fmla="*/ 302 h 499"/>
                <a:gd name="T58" fmla="*/ 745 w 1004"/>
                <a:gd name="T59" fmla="*/ 251 h 499"/>
                <a:gd name="T60" fmla="*/ 737 w 1004"/>
                <a:gd name="T61" fmla="*/ 280 h 499"/>
                <a:gd name="T62" fmla="*/ 735 w 1004"/>
                <a:gd name="T63" fmla="*/ 324 h 499"/>
                <a:gd name="T64" fmla="*/ 765 w 1004"/>
                <a:gd name="T65" fmla="*/ 325 h 499"/>
                <a:gd name="T66" fmla="*/ 840 w 1004"/>
                <a:gd name="T67" fmla="*/ 226 h 499"/>
                <a:gd name="T68" fmla="*/ 846 w 1004"/>
                <a:gd name="T69" fmla="*/ 179 h 499"/>
                <a:gd name="T70" fmla="*/ 838 w 1004"/>
                <a:gd name="T71" fmla="*/ 124 h 499"/>
                <a:gd name="T72" fmla="*/ 846 w 1004"/>
                <a:gd name="T73" fmla="*/ 117 h 499"/>
                <a:gd name="T74" fmla="*/ 866 w 1004"/>
                <a:gd name="T75" fmla="*/ 104 h 499"/>
                <a:gd name="T76" fmla="*/ 895 w 1004"/>
                <a:gd name="T77" fmla="*/ 88 h 499"/>
                <a:gd name="T78" fmla="*/ 929 w 1004"/>
                <a:gd name="T79" fmla="*/ 7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4" h="499">
                  <a:moveTo>
                    <a:pt x="1004" y="45"/>
                  </a:moveTo>
                  <a:lnTo>
                    <a:pt x="1002" y="45"/>
                  </a:lnTo>
                  <a:lnTo>
                    <a:pt x="996" y="44"/>
                  </a:lnTo>
                  <a:lnTo>
                    <a:pt x="988" y="42"/>
                  </a:lnTo>
                  <a:lnTo>
                    <a:pt x="977" y="40"/>
                  </a:lnTo>
                  <a:lnTo>
                    <a:pt x="959" y="37"/>
                  </a:lnTo>
                  <a:lnTo>
                    <a:pt x="939" y="35"/>
                  </a:lnTo>
                  <a:lnTo>
                    <a:pt x="915" y="32"/>
                  </a:lnTo>
                  <a:lnTo>
                    <a:pt x="888" y="29"/>
                  </a:lnTo>
                  <a:lnTo>
                    <a:pt x="856" y="26"/>
                  </a:lnTo>
                  <a:lnTo>
                    <a:pt x="820" y="22"/>
                  </a:lnTo>
                  <a:lnTo>
                    <a:pt x="781" y="18"/>
                  </a:lnTo>
                  <a:lnTo>
                    <a:pt x="737" y="14"/>
                  </a:lnTo>
                  <a:lnTo>
                    <a:pt x="690" y="11"/>
                  </a:lnTo>
                  <a:lnTo>
                    <a:pt x="639" y="7"/>
                  </a:lnTo>
                  <a:lnTo>
                    <a:pt x="583" y="4"/>
                  </a:lnTo>
                  <a:lnTo>
                    <a:pt x="524" y="0"/>
                  </a:lnTo>
                  <a:lnTo>
                    <a:pt x="467" y="2"/>
                  </a:lnTo>
                  <a:lnTo>
                    <a:pt x="461" y="3"/>
                  </a:lnTo>
                  <a:lnTo>
                    <a:pt x="443" y="5"/>
                  </a:lnTo>
                  <a:lnTo>
                    <a:pt x="417" y="8"/>
                  </a:lnTo>
                  <a:lnTo>
                    <a:pt x="385" y="11"/>
                  </a:lnTo>
                  <a:lnTo>
                    <a:pt x="350" y="16"/>
                  </a:lnTo>
                  <a:lnTo>
                    <a:pt x="314" y="22"/>
                  </a:lnTo>
                  <a:lnTo>
                    <a:pt x="279" y="28"/>
                  </a:lnTo>
                  <a:lnTo>
                    <a:pt x="245" y="34"/>
                  </a:lnTo>
                  <a:lnTo>
                    <a:pt x="8" y="269"/>
                  </a:lnTo>
                  <a:lnTo>
                    <a:pt x="0" y="297"/>
                  </a:lnTo>
                  <a:lnTo>
                    <a:pt x="2" y="297"/>
                  </a:lnTo>
                  <a:lnTo>
                    <a:pt x="4" y="298"/>
                  </a:lnTo>
                  <a:lnTo>
                    <a:pt x="10" y="299"/>
                  </a:lnTo>
                  <a:lnTo>
                    <a:pt x="18" y="300"/>
                  </a:lnTo>
                  <a:lnTo>
                    <a:pt x="28" y="301"/>
                  </a:lnTo>
                  <a:lnTo>
                    <a:pt x="40" y="300"/>
                  </a:lnTo>
                  <a:lnTo>
                    <a:pt x="53" y="299"/>
                  </a:lnTo>
                  <a:lnTo>
                    <a:pt x="69" y="297"/>
                  </a:lnTo>
                  <a:lnTo>
                    <a:pt x="136" y="179"/>
                  </a:lnTo>
                  <a:lnTo>
                    <a:pt x="152" y="177"/>
                  </a:lnTo>
                  <a:lnTo>
                    <a:pt x="158" y="166"/>
                  </a:lnTo>
                  <a:lnTo>
                    <a:pt x="176" y="170"/>
                  </a:lnTo>
                  <a:lnTo>
                    <a:pt x="168" y="202"/>
                  </a:lnTo>
                  <a:lnTo>
                    <a:pt x="164" y="207"/>
                  </a:lnTo>
                  <a:lnTo>
                    <a:pt x="156" y="218"/>
                  </a:lnTo>
                  <a:lnTo>
                    <a:pt x="142" y="239"/>
                  </a:lnTo>
                  <a:lnTo>
                    <a:pt x="127" y="270"/>
                  </a:lnTo>
                  <a:lnTo>
                    <a:pt x="107" y="311"/>
                  </a:lnTo>
                  <a:lnTo>
                    <a:pt x="87" y="362"/>
                  </a:lnTo>
                  <a:lnTo>
                    <a:pt x="67" y="424"/>
                  </a:lnTo>
                  <a:lnTo>
                    <a:pt x="49" y="499"/>
                  </a:lnTo>
                  <a:lnTo>
                    <a:pt x="611" y="499"/>
                  </a:lnTo>
                  <a:lnTo>
                    <a:pt x="615" y="493"/>
                  </a:lnTo>
                  <a:lnTo>
                    <a:pt x="625" y="477"/>
                  </a:lnTo>
                  <a:lnTo>
                    <a:pt x="637" y="452"/>
                  </a:lnTo>
                  <a:lnTo>
                    <a:pt x="652" y="422"/>
                  </a:lnTo>
                  <a:lnTo>
                    <a:pt x="668" y="390"/>
                  </a:lnTo>
                  <a:lnTo>
                    <a:pt x="682" y="357"/>
                  </a:lnTo>
                  <a:lnTo>
                    <a:pt x="694" y="328"/>
                  </a:lnTo>
                  <a:lnTo>
                    <a:pt x="698" y="302"/>
                  </a:lnTo>
                  <a:lnTo>
                    <a:pt x="731" y="251"/>
                  </a:lnTo>
                  <a:lnTo>
                    <a:pt x="745" y="251"/>
                  </a:lnTo>
                  <a:lnTo>
                    <a:pt x="743" y="259"/>
                  </a:lnTo>
                  <a:lnTo>
                    <a:pt x="737" y="280"/>
                  </a:lnTo>
                  <a:lnTo>
                    <a:pt x="735" y="304"/>
                  </a:lnTo>
                  <a:lnTo>
                    <a:pt x="735" y="324"/>
                  </a:lnTo>
                  <a:lnTo>
                    <a:pt x="743" y="340"/>
                  </a:lnTo>
                  <a:lnTo>
                    <a:pt x="765" y="325"/>
                  </a:lnTo>
                  <a:lnTo>
                    <a:pt x="777" y="337"/>
                  </a:lnTo>
                  <a:lnTo>
                    <a:pt x="840" y="226"/>
                  </a:lnTo>
                  <a:lnTo>
                    <a:pt x="842" y="211"/>
                  </a:lnTo>
                  <a:lnTo>
                    <a:pt x="846" y="179"/>
                  </a:lnTo>
                  <a:lnTo>
                    <a:pt x="846" y="145"/>
                  </a:lnTo>
                  <a:lnTo>
                    <a:pt x="838" y="124"/>
                  </a:lnTo>
                  <a:lnTo>
                    <a:pt x="840" y="121"/>
                  </a:lnTo>
                  <a:lnTo>
                    <a:pt x="846" y="117"/>
                  </a:lnTo>
                  <a:lnTo>
                    <a:pt x="854" y="111"/>
                  </a:lnTo>
                  <a:lnTo>
                    <a:pt x="866" y="104"/>
                  </a:lnTo>
                  <a:lnTo>
                    <a:pt x="880" y="95"/>
                  </a:lnTo>
                  <a:lnTo>
                    <a:pt x="895" y="88"/>
                  </a:lnTo>
                  <a:lnTo>
                    <a:pt x="911" y="81"/>
                  </a:lnTo>
                  <a:lnTo>
                    <a:pt x="929" y="77"/>
                  </a:lnTo>
                  <a:lnTo>
                    <a:pt x="1004" y="4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90"/>
            <p:cNvSpPr>
              <a:spLocks/>
            </p:cNvSpPr>
            <p:nvPr/>
          </p:nvSpPr>
          <p:spPr bwMode="auto">
            <a:xfrm>
              <a:off x="3663" y="1569"/>
              <a:ext cx="66" cy="171"/>
            </a:xfrm>
            <a:custGeom>
              <a:avLst/>
              <a:gdLst>
                <a:gd name="T0" fmla="*/ 190 w 190"/>
                <a:gd name="T1" fmla="*/ 0 h 251"/>
                <a:gd name="T2" fmla="*/ 184 w 190"/>
                <a:gd name="T3" fmla="*/ 10 h 251"/>
                <a:gd name="T4" fmla="*/ 170 w 190"/>
                <a:gd name="T5" fmla="*/ 36 h 251"/>
                <a:gd name="T6" fmla="*/ 151 w 190"/>
                <a:gd name="T7" fmla="*/ 74 h 251"/>
                <a:gd name="T8" fmla="*/ 127 w 190"/>
                <a:gd name="T9" fmla="*/ 117 h 251"/>
                <a:gd name="T10" fmla="*/ 105 w 190"/>
                <a:gd name="T11" fmla="*/ 160 h 251"/>
                <a:gd name="T12" fmla="*/ 85 w 190"/>
                <a:gd name="T13" fmla="*/ 200 h 251"/>
                <a:gd name="T14" fmla="*/ 72 w 190"/>
                <a:gd name="T15" fmla="*/ 231 h 251"/>
                <a:gd name="T16" fmla="*/ 70 w 190"/>
                <a:gd name="T17" fmla="*/ 246 h 251"/>
                <a:gd name="T18" fmla="*/ 54 w 190"/>
                <a:gd name="T19" fmla="*/ 251 h 251"/>
                <a:gd name="T20" fmla="*/ 0 w 190"/>
                <a:gd name="T21" fmla="*/ 218 h 251"/>
                <a:gd name="T22" fmla="*/ 4 w 190"/>
                <a:gd name="T23" fmla="*/ 211 h 251"/>
                <a:gd name="T24" fmla="*/ 14 w 190"/>
                <a:gd name="T25" fmla="*/ 190 h 251"/>
                <a:gd name="T26" fmla="*/ 30 w 190"/>
                <a:gd name="T27" fmla="*/ 160 h 251"/>
                <a:gd name="T28" fmla="*/ 50 w 190"/>
                <a:gd name="T29" fmla="*/ 126 h 251"/>
                <a:gd name="T30" fmla="*/ 76 w 190"/>
                <a:gd name="T31" fmla="*/ 91 h 251"/>
                <a:gd name="T32" fmla="*/ 101 w 190"/>
                <a:gd name="T33" fmla="*/ 58 h 251"/>
                <a:gd name="T34" fmla="*/ 129 w 190"/>
                <a:gd name="T35" fmla="*/ 32 h 251"/>
                <a:gd name="T36" fmla="*/ 159 w 190"/>
                <a:gd name="T37" fmla="*/ 17 h 251"/>
                <a:gd name="T38" fmla="*/ 190 w 190"/>
                <a:gd name="T3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" h="251">
                  <a:moveTo>
                    <a:pt x="190" y="0"/>
                  </a:moveTo>
                  <a:lnTo>
                    <a:pt x="184" y="10"/>
                  </a:lnTo>
                  <a:lnTo>
                    <a:pt x="170" y="36"/>
                  </a:lnTo>
                  <a:lnTo>
                    <a:pt x="151" y="74"/>
                  </a:lnTo>
                  <a:lnTo>
                    <a:pt x="127" y="117"/>
                  </a:lnTo>
                  <a:lnTo>
                    <a:pt x="105" y="160"/>
                  </a:lnTo>
                  <a:lnTo>
                    <a:pt x="85" y="200"/>
                  </a:lnTo>
                  <a:lnTo>
                    <a:pt x="72" y="231"/>
                  </a:lnTo>
                  <a:lnTo>
                    <a:pt x="70" y="246"/>
                  </a:lnTo>
                  <a:lnTo>
                    <a:pt x="54" y="251"/>
                  </a:lnTo>
                  <a:lnTo>
                    <a:pt x="0" y="218"/>
                  </a:lnTo>
                  <a:lnTo>
                    <a:pt x="4" y="211"/>
                  </a:lnTo>
                  <a:lnTo>
                    <a:pt x="14" y="190"/>
                  </a:lnTo>
                  <a:lnTo>
                    <a:pt x="30" y="160"/>
                  </a:lnTo>
                  <a:lnTo>
                    <a:pt x="50" y="126"/>
                  </a:lnTo>
                  <a:lnTo>
                    <a:pt x="76" y="91"/>
                  </a:lnTo>
                  <a:lnTo>
                    <a:pt x="101" y="58"/>
                  </a:lnTo>
                  <a:lnTo>
                    <a:pt x="129" y="32"/>
                  </a:lnTo>
                  <a:lnTo>
                    <a:pt x="159" y="1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91"/>
            <p:cNvSpPr>
              <a:spLocks/>
            </p:cNvSpPr>
            <p:nvPr/>
          </p:nvSpPr>
          <p:spPr bwMode="auto">
            <a:xfrm>
              <a:off x="3964" y="1673"/>
              <a:ext cx="46" cy="36"/>
            </a:xfrm>
            <a:custGeom>
              <a:avLst/>
              <a:gdLst>
                <a:gd name="T0" fmla="*/ 0 w 133"/>
                <a:gd name="T1" fmla="*/ 3 h 52"/>
                <a:gd name="T2" fmla="*/ 85 w 133"/>
                <a:gd name="T3" fmla="*/ 0 h 52"/>
                <a:gd name="T4" fmla="*/ 91 w 133"/>
                <a:gd name="T5" fmla="*/ 4 h 52"/>
                <a:gd name="T6" fmla="*/ 107 w 133"/>
                <a:gd name="T7" fmla="*/ 12 h 52"/>
                <a:gd name="T8" fmla="*/ 123 w 133"/>
                <a:gd name="T9" fmla="*/ 24 h 52"/>
                <a:gd name="T10" fmla="*/ 133 w 133"/>
                <a:gd name="T11" fmla="*/ 33 h 52"/>
                <a:gd name="T12" fmla="*/ 109 w 133"/>
                <a:gd name="T13" fmla="*/ 25 h 52"/>
                <a:gd name="T14" fmla="*/ 101 w 133"/>
                <a:gd name="T15" fmla="*/ 27 h 52"/>
                <a:gd name="T16" fmla="*/ 101 w 133"/>
                <a:gd name="T17" fmla="*/ 30 h 52"/>
                <a:gd name="T18" fmla="*/ 99 w 133"/>
                <a:gd name="T19" fmla="*/ 35 h 52"/>
                <a:gd name="T20" fmla="*/ 95 w 133"/>
                <a:gd name="T21" fmla="*/ 43 h 52"/>
                <a:gd name="T22" fmla="*/ 91 w 133"/>
                <a:gd name="T23" fmla="*/ 48 h 52"/>
                <a:gd name="T24" fmla="*/ 57 w 133"/>
                <a:gd name="T25" fmla="*/ 52 h 52"/>
                <a:gd name="T26" fmla="*/ 63 w 133"/>
                <a:gd name="T27" fmla="*/ 41 h 52"/>
                <a:gd name="T28" fmla="*/ 48 w 133"/>
                <a:gd name="T29" fmla="*/ 41 h 52"/>
                <a:gd name="T30" fmla="*/ 40 w 133"/>
                <a:gd name="T31" fmla="*/ 46 h 52"/>
                <a:gd name="T32" fmla="*/ 10 w 133"/>
                <a:gd name="T33" fmla="*/ 46 h 52"/>
                <a:gd name="T34" fmla="*/ 10 w 133"/>
                <a:gd name="T35" fmla="*/ 41 h 52"/>
                <a:gd name="T36" fmla="*/ 12 w 133"/>
                <a:gd name="T37" fmla="*/ 29 h 52"/>
                <a:gd name="T38" fmla="*/ 8 w 133"/>
                <a:gd name="T39" fmla="*/ 15 h 52"/>
                <a:gd name="T40" fmla="*/ 0 w 133"/>
                <a:gd name="T4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52">
                  <a:moveTo>
                    <a:pt x="0" y="3"/>
                  </a:moveTo>
                  <a:lnTo>
                    <a:pt x="85" y="0"/>
                  </a:lnTo>
                  <a:lnTo>
                    <a:pt x="91" y="4"/>
                  </a:lnTo>
                  <a:lnTo>
                    <a:pt x="107" y="12"/>
                  </a:lnTo>
                  <a:lnTo>
                    <a:pt x="123" y="24"/>
                  </a:lnTo>
                  <a:lnTo>
                    <a:pt x="133" y="33"/>
                  </a:lnTo>
                  <a:lnTo>
                    <a:pt x="109" y="25"/>
                  </a:lnTo>
                  <a:lnTo>
                    <a:pt x="101" y="27"/>
                  </a:lnTo>
                  <a:lnTo>
                    <a:pt x="101" y="30"/>
                  </a:lnTo>
                  <a:lnTo>
                    <a:pt x="99" y="35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57" y="52"/>
                  </a:lnTo>
                  <a:lnTo>
                    <a:pt x="63" y="41"/>
                  </a:lnTo>
                  <a:lnTo>
                    <a:pt x="48" y="41"/>
                  </a:lnTo>
                  <a:lnTo>
                    <a:pt x="4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2" y="29"/>
                  </a:lnTo>
                  <a:lnTo>
                    <a:pt x="8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92"/>
            <p:cNvSpPr>
              <a:spLocks/>
            </p:cNvSpPr>
            <p:nvPr/>
          </p:nvSpPr>
          <p:spPr bwMode="auto">
            <a:xfrm>
              <a:off x="4015" y="1604"/>
              <a:ext cx="78" cy="125"/>
            </a:xfrm>
            <a:custGeom>
              <a:avLst/>
              <a:gdLst>
                <a:gd name="T0" fmla="*/ 0 w 228"/>
                <a:gd name="T1" fmla="*/ 122 h 182"/>
                <a:gd name="T2" fmla="*/ 4 w 228"/>
                <a:gd name="T3" fmla="*/ 129 h 182"/>
                <a:gd name="T4" fmla="*/ 14 w 228"/>
                <a:gd name="T5" fmla="*/ 145 h 182"/>
                <a:gd name="T6" fmla="*/ 22 w 228"/>
                <a:gd name="T7" fmla="*/ 165 h 182"/>
                <a:gd name="T8" fmla="*/ 18 w 228"/>
                <a:gd name="T9" fmla="*/ 182 h 182"/>
                <a:gd name="T10" fmla="*/ 149 w 228"/>
                <a:gd name="T11" fmla="*/ 122 h 182"/>
                <a:gd name="T12" fmla="*/ 165 w 228"/>
                <a:gd name="T13" fmla="*/ 119 h 182"/>
                <a:gd name="T14" fmla="*/ 168 w 228"/>
                <a:gd name="T15" fmla="*/ 116 h 182"/>
                <a:gd name="T16" fmla="*/ 176 w 228"/>
                <a:gd name="T17" fmla="*/ 111 h 182"/>
                <a:gd name="T18" fmla="*/ 188 w 228"/>
                <a:gd name="T19" fmla="*/ 103 h 182"/>
                <a:gd name="T20" fmla="*/ 200 w 228"/>
                <a:gd name="T21" fmla="*/ 92 h 182"/>
                <a:gd name="T22" fmla="*/ 212 w 228"/>
                <a:gd name="T23" fmla="*/ 80 h 182"/>
                <a:gd name="T24" fmla="*/ 222 w 228"/>
                <a:gd name="T25" fmla="*/ 66 h 182"/>
                <a:gd name="T26" fmla="*/ 228 w 228"/>
                <a:gd name="T27" fmla="*/ 50 h 182"/>
                <a:gd name="T28" fmla="*/ 226 w 228"/>
                <a:gd name="T29" fmla="*/ 34 h 182"/>
                <a:gd name="T30" fmla="*/ 192 w 228"/>
                <a:gd name="T31" fmla="*/ 0 h 182"/>
                <a:gd name="T32" fmla="*/ 184 w 228"/>
                <a:gd name="T33" fmla="*/ 1 h 182"/>
                <a:gd name="T34" fmla="*/ 139 w 228"/>
                <a:gd name="T35" fmla="*/ 49 h 182"/>
                <a:gd name="T36" fmla="*/ 125 w 228"/>
                <a:gd name="T37" fmla="*/ 48 h 182"/>
                <a:gd name="T38" fmla="*/ 103 w 228"/>
                <a:gd name="T39" fmla="*/ 25 h 182"/>
                <a:gd name="T40" fmla="*/ 97 w 228"/>
                <a:gd name="T41" fmla="*/ 24 h 182"/>
                <a:gd name="T42" fmla="*/ 81 w 228"/>
                <a:gd name="T43" fmla="*/ 39 h 182"/>
                <a:gd name="T44" fmla="*/ 78 w 228"/>
                <a:gd name="T45" fmla="*/ 80 h 182"/>
                <a:gd name="T46" fmla="*/ 0 w 228"/>
                <a:gd name="T47" fmla="*/ 1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82">
                  <a:moveTo>
                    <a:pt x="0" y="122"/>
                  </a:moveTo>
                  <a:lnTo>
                    <a:pt x="4" y="129"/>
                  </a:lnTo>
                  <a:lnTo>
                    <a:pt x="14" y="145"/>
                  </a:lnTo>
                  <a:lnTo>
                    <a:pt x="22" y="165"/>
                  </a:lnTo>
                  <a:lnTo>
                    <a:pt x="18" y="182"/>
                  </a:lnTo>
                  <a:lnTo>
                    <a:pt x="149" y="122"/>
                  </a:lnTo>
                  <a:lnTo>
                    <a:pt x="165" y="119"/>
                  </a:lnTo>
                  <a:lnTo>
                    <a:pt x="168" y="116"/>
                  </a:lnTo>
                  <a:lnTo>
                    <a:pt x="176" y="111"/>
                  </a:lnTo>
                  <a:lnTo>
                    <a:pt x="188" y="103"/>
                  </a:lnTo>
                  <a:lnTo>
                    <a:pt x="200" y="92"/>
                  </a:lnTo>
                  <a:lnTo>
                    <a:pt x="212" y="80"/>
                  </a:lnTo>
                  <a:lnTo>
                    <a:pt x="222" y="66"/>
                  </a:lnTo>
                  <a:lnTo>
                    <a:pt x="228" y="50"/>
                  </a:lnTo>
                  <a:lnTo>
                    <a:pt x="226" y="34"/>
                  </a:lnTo>
                  <a:lnTo>
                    <a:pt x="192" y="0"/>
                  </a:lnTo>
                  <a:lnTo>
                    <a:pt x="184" y="1"/>
                  </a:lnTo>
                  <a:lnTo>
                    <a:pt x="139" y="49"/>
                  </a:lnTo>
                  <a:lnTo>
                    <a:pt x="125" y="48"/>
                  </a:lnTo>
                  <a:lnTo>
                    <a:pt x="103" y="25"/>
                  </a:lnTo>
                  <a:lnTo>
                    <a:pt x="97" y="24"/>
                  </a:lnTo>
                  <a:lnTo>
                    <a:pt x="81" y="39"/>
                  </a:lnTo>
                  <a:lnTo>
                    <a:pt x="78" y="8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93"/>
            <p:cNvSpPr>
              <a:spLocks/>
            </p:cNvSpPr>
            <p:nvPr/>
          </p:nvSpPr>
          <p:spPr bwMode="auto">
            <a:xfrm>
              <a:off x="3943" y="1175"/>
              <a:ext cx="369" cy="569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94"/>
            <p:cNvSpPr>
              <a:spLocks/>
            </p:cNvSpPr>
            <p:nvPr/>
          </p:nvSpPr>
          <p:spPr bwMode="auto">
            <a:xfrm>
              <a:off x="4160" y="1591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95"/>
            <p:cNvSpPr>
              <a:spLocks/>
            </p:cNvSpPr>
            <p:nvPr/>
          </p:nvSpPr>
          <p:spPr bwMode="auto">
            <a:xfrm>
              <a:off x="4183" y="1597"/>
              <a:ext cx="89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96"/>
            <p:cNvSpPr>
              <a:spLocks/>
            </p:cNvSpPr>
            <p:nvPr/>
          </p:nvSpPr>
          <p:spPr bwMode="auto">
            <a:xfrm>
              <a:off x="4131" y="1570"/>
              <a:ext cx="40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97"/>
            <p:cNvSpPr>
              <a:spLocks/>
            </p:cNvSpPr>
            <p:nvPr/>
          </p:nvSpPr>
          <p:spPr bwMode="auto">
            <a:xfrm>
              <a:off x="4120" y="1615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98"/>
            <p:cNvSpPr>
              <a:spLocks/>
            </p:cNvSpPr>
            <p:nvPr/>
          </p:nvSpPr>
          <p:spPr bwMode="auto">
            <a:xfrm>
              <a:off x="4144" y="1704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99"/>
            <p:cNvSpPr>
              <a:spLocks/>
            </p:cNvSpPr>
            <p:nvPr/>
          </p:nvSpPr>
          <p:spPr bwMode="auto">
            <a:xfrm>
              <a:off x="4061" y="1226"/>
              <a:ext cx="102" cy="115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400"/>
            <p:cNvSpPr>
              <a:spLocks/>
            </p:cNvSpPr>
            <p:nvPr/>
          </p:nvSpPr>
          <p:spPr bwMode="auto">
            <a:xfrm>
              <a:off x="4100" y="1273"/>
              <a:ext cx="30" cy="21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01"/>
            <p:cNvSpPr>
              <a:spLocks/>
            </p:cNvSpPr>
            <p:nvPr/>
          </p:nvSpPr>
          <p:spPr bwMode="auto">
            <a:xfrm>
              <a:off x="4150" y="1238"/>
              <a:ext cx="7" cy="21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02"/>
            <p:cNvSpPr>
              <a:spLocks/>
            </p:cNvSpPr>
            <p:nvPr/>
          </p:nvSpPr>
          <p:spPr bwMode="auto">
            <a:xfrm>
              <a:off x="4078" y="1332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03"/>
            <p:cNvSpPr>
              <a:spLocks/>
            </p:cNvSpPr>
            <p:nvPr/>
          </p:nvSpPr>
          <p:spPr bwMode="auto">
            <a:xfrm>
              <a:off x="4009" y="1334"/>
              <a:ext cx="106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04"/>
            <p:cNvSpPr>
              <a:spLocks/>
            </p:cNvSpPr>
            <p:nvPr/>
          </p:nvSpPr>
          <p:spPr bwMode="auto">
            <a:xfrm>
              <a:off x="3996" y="1477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05"/>
            <p:cNvSpPr>
              <a:spLocks/>
            </p:cNvSpPr>
            <p:nvPr/>
          </p:nvSpPr>
          <p:spPr bwMode="auto">
            <a:xfrm>
              <a:off x="3978" y="1500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406"/>
            <p:cNvSpPr>
              <a:spLocks/>
            </p:cNvSpPr>
            <p:nvPr/>
          </p:nvSpPr>
          <p:spPr bwMode="auto">
            <a:xfrm>
              <a:off x="3950" y="1547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407"/>
            <p:cNvSpPr>
              <a:spLocks/>
            </p:cNvSpPr>
            <p:nvPr/>
          </p:nvSpPr>
          <p:spPr bwMode="auto">
            <a:xfrm>
              <a:off x="4029" y="1529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408"/>
            <p:cNvSpPr>
              <a:spLocks/>
            </p:cNvSpPr>
            <p:nvPr/>
          </p:nvSpPr>
          <p:spPr bwMode="auto">
            <a:xfrm>
              <a:off x="4116" y="1320"/>
              <a:ext cx="142" cy="251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409"/>
            <p:cNvSpPr>
              <a:spLocks/>
            </p:cNvSpPr>
            <p:nvPr/>
          </p:nvSpPr>
          <p:spPr bwMode="auto">
            <a:xfrm>
              <a:off x="4230" y="1416"/>
              <a:ext cx="71" cy="54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410"/>
            <p:cNvSpPr>
              <a:spLocks/>
            </p:cNvSpPr>
            <p:nvPr/>
          </p:nvSpPr>
          <p:spPr bwMode="auto">
            <a:xfrm>
              <a:off x="4204" y="1464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411"/>
            <p:cNvSpPr>
              <a:spLocks/>
            </p:cNvSpPr>
            <p:nvPr/>
          </p:nvSpPr>
          <p:spPr bwMode="auto">
            <a:xfrm>
              <a:off x="2958" y="1682"/>
              <a:ext cx="36" cy="60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412"/>
            <p:cNvSpPr>
              <a:spLocks/>
            </p:cNvSpPr>
            <p:nvPr/>
          </p:nvSpPr>
          <p:spPr bwMode="auto">
            <a:xfrm>
              <a:off x="2896" y="1682"/>
              <a:ext cx="35" cy="51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179512" y="1628800"/>
            <a:ext cx="8196263" cy="5022850"/>
            <a:chOff x="323528" y="1772816"/>
            <a:chExt cx="8196263" cy="5022850"/>
          </a:xfrm>
        </p:grpSpPr>
        <p:sp>
          <p:nvSpPr>
            <p:cNvPr id="87" name="Rectangle 80"/>
            <p:cNvSpPr>
              <a:spLocks noChangeArrowheads="1"/>
            </p:cNvSpPr>
            <p:nvPr/>
          </p:nvSpPr>
          <p:spPr bwMode="auto">
            <a:xfrm>
              <a:off x="537841" y="1982366"/>
              <a:ext cx="7981950" cy="48133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>
              <a:off x="698178" y="2104603"/>
              <a:ext cx="1542090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</a:rPr>
                <a:t>   </a:t>
              </a:r>
              <a:r>
                <a:rPr lang="en-US" sz="2000" b="1" u="sng" dirty="0" smtClean="0">
                  <a:solidFill>
                    <a:schemeClr val="bg1"/>
                  </a:solidFill>
                </a:rPr>
                <a:t>1</a:t>
              </a:r>
              <a:r>
                <a:rPr lang="en-US" sz="2000" b="1" u="sng" baseline="30000" dirty="0" smtClean="0">
                  <a:solidFill>
                    <a:schemeClr val="bg1"/>
                  </a:solidFill>
                </a:rPr>
                <a:t>o</a:t>
              </a:r>
              <a:r>
                <a:rPr lang="en-US" sz="2000" b="1" u="sng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u="sng" dirty="0" err="1" smtClean="0">
                  <a:solidFill>
                    <a:schemeClr val="bg1"/>
                  </a:solidFill>
                </a:rPr>
                <a:t>Funcion</a:t>
              </a:r>
              <a:r>
                <a:rPr lang="en-US" sz="2000" b="1" u="sng" dirty="0" smtClean="0">
                  <a:solidFill>
                    <a:schemeClr val="bg1"/>
                  </a:solidFill>
                </a:rPr>
                <a:t>.</a:t>
              </a:r>
              <a:endParaRPr lang="en-US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29"/>
            <p:cNvSpPr>
              <a:spLocks noChangeArrowheads="1"/>
            </p:cNvSpPr>
            <p:nvPr/>
          </p:nvSpPr>
          <p:spPr bwMode="auto">
            <a:xfrm>
              <a:off x="2682553" y="2104603"/>
              <a:ext cx="1368966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u="sng" dirty="0" smtClean="0">
                  <a:solidFill>
                    <a:schemeClr val="bg1"/>
                  </a:solidFill>
                </a:rPr>
                <a:t>2</a:t>
              </a:r>
              <a:r>
                <a:rPr lang="en-US" sz="2000" b="1" u="sng" baseline="30000" dirty="0" smtClean="0">
                  <a:solidFill>
                    <a:schemeClr val="bg1"/>
                  </a:solidFill>
                </a:rPr>
                <a:t>o</a:t>
              </a:r>
              <a:r>
                <a:rPr lang="en-US" sz="2000" b="1" u="sng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</a:rPr>
                <a:t>Funcion</a:t>
              </a:r>
              <a:r>
                <a:rPr lang="en-US" sz="2000" b="1" u="sng" dirty="0" smtClean="0">
                  <a:solidFill>
                    <a:schemeClr val="bg1"/>
                  </a:solidFill>
                </a:rPr>
                <a:t>.</a:t>
              </a:r>
              <a:endParaRPr lang="en-US" sz="20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30"/>
            <p:cNvSpPr>
              <a:spLocks noChangeArrowheads="1"/>
            </p:cNvSpPr>
            <p:nvPr/>
          </p:nvSpPr>
          <p:spPr bwMode="auto">
            <a:xfrm>
              <a:off x="4685978" y="2104603"/>
              <a:ext cx="1368966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u="sng" dirty="0" smtClean="0">
                  <a:solidFill>
                    <a:schemeClr val="bg1"/>
                  </a:solidFill>
                </a:rPr>
                <a:t>3</a:t>
              </a:r>
              <a:r>
                <a:rPr lang="en-US" sz="2000" b="1" u="sng" baseline="30000" dirty="0" smtClean="0">
                  <a:solidFill>
                    <a:schemeClr val="bg1"/>
                  </a:solidFill>
                </a:rPr>
                <a:t>o</a:t>
              </a:r>
              <a:r>
                <a:rPr lang="en-US" sz="2000" b="1" u="sng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u="sng" dirty="0" err="1">
                  <a:solidFill>
                    <a:schemeClr val="bg1"/>
                  </a:solidFill>
                </a:rPr>
                <a:t>Funcion</a:t>
              </a:r>
              <a:r>
                <a:rPr lang="en-US" sz="2000" b="1" u="sng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91" name="Rectangle 33"/>
            <p:cNvSpPr>
              <a:spLocks noChangeArrowheads="1"/>
            </p:cNvSpPr>
            <p:nvPr/>
          </p:nvSpPr>
          <p:spPr bwMode="auto">
            <a:xfrm>
              <a:off x="6664003" y="2066503"/>
              <a:ext cx="323808" cy="4591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 i="1" u="sng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92" name="Rectangle 54"/>
            <p:cNvSpPr>
              <a:spLocks noChangeArrowheads="1"/>
            </p:cNvSpPr>
            <p:nvPr/>
          </p:nvSpPr>
          <p:spPr bwMode="auto">
            <a:xfrm>
              <a:off x="7479978" y="2107778"/>
              <a:ext cx="751874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u="sng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3" name="Line 5"/>
            <p:cNvSpPr>
              <a:spLocks noChangeShapeType="1"/>
            </p:cNvSpPr>
            <p:nvPr/>
          </p:nvSpPr>
          <p:spPr bwMode="auto">
            <a:xfrm flipV="1">
              <a:off x="841053" y="3507953"/>
              <a:ext cx="1444625" cy="9842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>
              <a:off x="852166" y="4550941"/>
              <a:ext cx="1427162" cy="1066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5" name="Line 7"/>
            <p:cNvSpPr>
              <a:spLocks noChangeShapeType="1"/>
            </p:cNvSpPr>
            <p:nvPr/>
          </p:nvSpPr>
          <p:spPr bwMode="auto">
            <a:xfrm flipV="1">
              <a:off x="2409503" y="5151016"/>
              <a:ext cx="1978025" cy="4762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6" name="Line 8"/>
            <p:cNvSpPr>
              <a:spLocks noChangeShapeType="1"/>
            </p:cNvSpPr>
            <p:nvPr/>
          </p:nvSpPr>
          <p:spPr bwMode="auto">
            <a:xfrm flipV="1">
              <a:off x="4462141" y="2725316"/>
              <a:ext cx="1901825" cy="2460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7" name="Line 9"/>
            <p:cNvSpPr>
              <a:spLocks noChangeShapeType="1"/>
            </p:cNvSpPr>
            <p:nvPr/>
          </p:nvSpPr>
          <p:spPr bwMode="auto">
            <a:xfrm flipV="1">
              <a:off x="2401566" y="2992016"/>
              <a:ext cx="2000250" cy="4762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>
              <a:off x="2414266" y="3500016"/>
              <a:ext cx="1968500" cy="5207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4471666" y="3023766"/>
              <a:ext cx="1906587" cy="21113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0" name="Line 16"/>
            <p:cNvSpPr>
              <a:spLocks noChangeShapeType="1"/>
            </p:cNvSpPr>
            <p:nvPr/>
          </p:nvSpPr>
          <p:spPr bwMode="auto">
            <a:xfrm>
              <a:off x="2403153" y="5651078"/>
              <a:ext cx="2001838" cy="4714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1" name="Line 17"/>
            <p:cNvSpPr>
              <a:spLocks noChangeShapeType="1"/>
            </p:cNvSpPr>
            <p:nvPr/>
          </p:nvSpPr>
          <p:spPr bwMode="auto">
            <a:xfrm>
              <a:off x="4403403" y="2196678"/>
              <a:ext cx="0" cy="4281488"/>
            </a:xfrm>
            <a:prstGeom prst="line">
              <a:avLst/>
            </a:prstGeom>
            <a:noFill/>
            <a:ln w="19050">
              <a:solidFill>
                <a:srgbClr val="66FFFF"/>
              </a:solidFill>
              <a:prstDash val="lg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2" name="Line 19"/>
            <p:cNvSpPr>
              <a:spLocks noChangeShapeType="1"/>
            </p:cNvSpPr>
            <p:nvPr/>
          </p:nvSpPr>
          <p:spPr bwMode="auto">
            <a:xfrm flipV="1">
              <a:off x="4476428" y="3763541"/>
              <a:ext cx="1887538" cy="2460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3" name="Line 21"/>
            <p:cNvSpPr>
              <a:spLocks noChangeShapeType="1"/>
            </p:cNvSpPr>
            <p:nvPr/>
          </p:nvSpPr>
          <p:spPr bwMode="auto">
            <a:xfrm>
              <a:off x="4466903" y="4047703"/>
              <a:ext cx="1897063" cy="23336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4" name="Line 23"/>
            <p:cNvSpPr>
              <a:spLocks noChangeShapeType="1"/>
            </p:cNvSpPr>
            <p:nvPr/>
          </p:nvSpPr>
          <p:spPr bwMode="auto">
            <a:xfrm flipV="1">
              <a:off x="4476428" y="5889203"/>
              <a:ext cx="1911350" cy="1778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5" name="Line 25"/>
            <p:cNvSpPr>
              <a:spLocks noChangeShapeType="1"/>
            </p:cNvSpPr>
            <p:nvPr/>
          </p:nvSpPr>
          <p:spPr bwMode="auto">
            <a:xfrm>
              <a:off x="4485953" y="6135266"/>
              <a:ext cx="1878013" cy="2809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4465316" y="5135141"/>
              <a:ext cx="1889125" cy="2413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 flipV="1">
              <a:off x="4471666" y="4854153"/>
              <a:ext cx="1911350" cy="2317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8" name="Rectangle 31"/>
            <p:cNvSpPr>
              <a:spLocks noChangeArrowheads="1"/>
            </p:cNvSpPr>
            <p:nvPr/>
          </p:nvSpPr>
          <p:spPr bwMode="auto">
            <a:xfrm>
              <a:off x="1017266" y="3244428"/>
              <a:ext cx="726162" cy="70532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000" b="1" smtClean="0">
                  <a:solidFill>
                    <a:schemeClr val="bg1"/>
                  </a:solidFill>
                </a:rPr>
                <a:t>Sair</a:t>
              </a:r>
            </a:p>
            <a:p>
              <a:pPr algn="l"/>
              <a:r>
                <a:rPr lang="pt-BR" sz="2000" b="1" smtClean="0">
                  <a:solidFill>
                    <a:schemeClr val="bg1"/>
                  </a:solidFill>
                </a:rPr>
                <a:t> (0,1)</a:t>
              </a:r>
              <a:endParaRPr lang="pt-BR" sz="2000" b="1">
                <a:solidFill>
                  <a:schemeClr val="bg1"/>
                </a:solidFill>
              </a:endParaRPr>
            </a:p>
          </p:txBody>
        </p:sp>
        <p:sp>
          <p:nvSpPr>
            <p:cNvPr id="109" name="Rectangle 32"/>
            <p:cNvSpPr>
              <a:spLocks noChangeArrowheads="1"/>
            </p:cNvSpPr>
            <p:nvPr/>
          </p:nvSpPr>
          <p:spPr bwMode="auto">
            <a:xfrm>
              <a:off x="1098228" y="5192291"/>
              <a:ext cx="783870" cy="70532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pt-BR" sz="2000" b="1" smtClean="0">
                  <a:solidFill>
                    <a:schemeClr val="bg1"/>
                  </a:solidFill>
                </a:rPr>
                <a:t>Ficar</a:t>
              </a:r>
            </a:p>
            <a:p>
              <a:pPr algn="l"/>
              <a:r>
                <a:rPr lang="pt-BR" sz="2000" b="1" smtClean="0">
                  <a:solidFill>
                    <a:schemeClr val="bg1"/>
                  </a:solidFill>
                </a:rPr>
                <a:t>  (0,9)</a:t>
              </a:r>
              <a:endParaRPr lang="pt-BR" sz="2000" b="1">
                <a:solidFill>
                  <a:schemeClr val="bg1"/>
                </a:solidFill>
              </a:endParaRPr>
            </a:p>
          </p:txBody>
        </p:sp>
        <p:sp>
          <p:nvSpPr>
            <p:cNvPr id="110" name="Rectangle 34"/>
            <p:cNvSpPr>
              <a:spLocks noChangeArrowheads="1"/>
            </p:cNvSpPr>
            <p:nvPr/>
          </p:nvSpPr>
          <p:spPr bwMode="auto">
            <a:xfrm>
              <a:off x="6679878" y="2515766"/>
              <a:ext cx="312587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1" name="Rectangle 35"/>
            <p:cNvSpPr>
              <a:spLocks noChangeArrowheads="1"/>
            </p:cNvSpPr>
            <p:nvPr/>
          </p:nvSpPr>
          <p:spPr bwMode="auto">
            <a:xfrm>
              <a:off x="6675116" y="4668416"/>
              <a:ext cx="312587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6675116" y="6254328"/>
              <a:ext cx="312587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3" name="Rectangle 37"/>
            <p:cNvSpPr>
              <a:spLocks noChangeArrowheads="1"/>
            </p:cNvSpPr>
            <p:nvPr/>
          </p:nvSpPr>
          <p:spPr bwMode="auto">
            <a:xfrm>
              <a:off x="6679878" y="3544466"/>
              <a:ext cx="312587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4" name="Rectangle 38"/>
            <p:cNvSpPr>
              <a:spLocks noChangeArrowheads="1"/>
            </p:cNvSpPr>
            <p:nvPr/>
          </p:nvSpPr>
          <p:spPr bwMode="auto">
            <a:xfrm>
              <a:off x="6679878" y="3053928"/>
              <a:ext cx="312587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450778" y="4839866"/>
              <a:ext cx="1128515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Sair (0,1)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57128" y="2725316"/>
              <a:ext cx="1128515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Sair (0,1)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4514528" y="3092028"/>
              <a:ext cx="843181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F (0,9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469828" y="3792116"/>
              <a:ext cx="122963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Ficar (0,9)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46"/>
            <p:cNvSpPr>
              <a:spLocks noChangeArrowheads="1"/>
            </p:cNvSpPr>
            <p:nvPr/>
          </p:nvSpPr>
          <p:spPr bwMode="auto">
            <a:xfrm>
              <a:off x="2469828" y="5916191"/>
              <a:ext cx="122963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Ficar (0,9)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47"/>
            <p:cNvSpPr>
              <a:spLocks noChangeArrowheads="1"/>
            </p:cNvSpPr>
            <p:nvPr/>
          </p:nvSpPr>
          <p:spPr bwMode="auto">
            <a:xfrm>
              <a:off x="5179691" y="4209628"/>
              <a:ext cx="843181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F (0,9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1" name="Rectangle 48"/>
            <p:cNvSpPr>
              <a:spLocks noChangeArrowheads="1"/>
            </p:cNvSpPr>
            <p:nvPr/>
          </p:nvSpPr>
          <p:spPr bwMode="auto">
            <a:xfrm>
              <a:off x="4500241" y="5204991"/>
              <a:ext cx="843181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F (0,9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2" name="Rectangle 49"/>
            <p:cNvSpPr>
              <a:spLocks noChangeArrowheads="1"/>
            </p:cNvSpPr>
            <p:nvPr/>
          </p:nvSpPr>
          <p:spPr bwMode="auto">
            <a:xfrm>
              <a:off x="5174928" y="6311478"/>
              <a:ext cx="843181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F (0,9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4485953" y="4596978"/>
              <a:ext cx="847990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S (0,1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5166991" y="5525666"/>
              <a:ext cx="847990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S (0,1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5" name="Rectangle 52"/>
            <p:cNvSpPr>
              <a:spLocks noChangeArrowheads="1"/>
            </p:cNvSpPr>
            <p:nvPr/>
          </p:nvSpPr>
          <p:spPr bwMode="auto">
            <a:xfrm>
              <a:off x="5152703" y="3434928"/>
              <a:ext cx="847990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S (0,1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6" name="Rectangle 53"/>
            <p:cNvSpPr>
              <a:spLocks noChangeArrowheads="1"/>
            </p:cNvSpPr>
            <p:nvPr/>
          </p:nvSpPr>
          <p:spPr bwMode="auto">
            <a:xfrm>
              <a:off x="4485953" y="2477666"/>
              <a:ext cx="847990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S (0,1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7" name="Rectangle 55"/>
            <p:cNvSpPr>
              <a:spLocks noChangeArrowheads="1"/>
            </p:cNvSpPr>
            <p:nvPr/>
          </p:nvSpPr>
          <p:spPr bwMode="auto">
            <a:xfrm>
              <a:off x="7460928" y="2477666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0,0010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Rectangle 56"/>
            <p:cNvSpPr>
              <a:spLocks noChangeArrowheads="1"/>
            </p:cNvSpPr>
            <p:nvPr/>
          </p:nvSpPr>
          <p:spPr bwMode="auto">
            <a:xfrm>
              <a:off x="7479978" y="3468266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0,0090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57"/>
            <p:cNvSpPr>
              <a:spLocks noChangeArrowheads="1"/>
            </p:cNvSpPr>
            <p:nvPr/>
          </p:nvSpPr>
          <p:spPr bwMode="auto">
            <a:xfrm>
              <a:off x="7499028" y="4668416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0,0090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le 58"/>
            <p:cNvSpPr>
              <a:spLocks noChangeArrowheads="1"/>
            </p:cNvSpPr>
            <p:nvPr/>
          </p:nvSpPr>
          <p:spPr bwMode="auto">
            <a:xfrm>
              <a:off x="7499028" y="6254328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0,7290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1" name="Rectangle 59"/>
            <p:cNvSpPr>
              <a:spLocks noChangeArrowheads="1"/>
            </p:cNvSpPr>
            <p:nvPr/>
          </p:nvSpPr>
          <p:spPr bwMode="auto">
            <a:xfrm>
              <a:off x="7479978" y="3011066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bg1"/>
                  </a:solidFill>
                </a:rPr>
                <a:t>0,0090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2" name="Rectangle 61"/>
            <p:cNvSpPr>
              <a:spLocks noChangeArrowheads="1"/>
            </p:cNvSpPr>
            <p:nvPr/>
          </p:nvSpPr>
          <p:spPr bwMode="auto">
            <a:xfrm>
              <a:off x="6651303" y="5193878"/>
              <a:ext cx="350838" cy="3937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3366"/>
                      </a:gs>
                      <a:gs pos="100000">
                        <a:srgbClr val="9933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3" name="Rectangle 62"/>
            <p:cNvSpPr>
              <a:spLocks noChangeArrowheads="1"/>
            </p:cNvSpPr>
            <p:nvPr/>
          </p:nvSpPr>
          <p:spPr bwMode="auto">
            <a:xfrm>
              <a:off x="6654478" y="5708228"/>
              <a:ext cx="349250" cy="3937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3366"/>
                      </a:gs>
                      <a:gs pos="100000">
                        <a:srgbClr val="9933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4" name="Rectangle 64"/>
            <p:cNvSpPr>
              <a:spLocks noChangeArrowheads="1"/>
            </p:cNvSpPr>
            <p:nvPr/>
          </p:nvSpPr>
          <p:spPr bwMode="auto">
            <a:xfrm>
              <a:off x="7491091" y="4122316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99">
                          <a:gamma/>
                          <a:shade val="46275"/>
                          <a:invGamma/>
                        </a:srgbClr>
                      </a:gs>
                      <a:gs pos="50000">
                        <a:srgbClr val="006699"/>
                      </a:gs>
                      <a:gs pos="100000">
                        <a:srgbClr val="0066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0,0810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 67"/>
            <p:cNvSpPr>
              <a:spLocks noChangeArrowheads="1"/>
            </p:cNvSpPr>
            <p:nvPr/>
          </p:nvSpPr>
          <p:spPr bwMode="auto">
            <a:xfrm>
              <a:off x="7486328" y="5197053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99">
                          <a:gamma/>
                          <a:shade val="46275"/>
                          <a:invGamma/>
                        </a:srgbClr>
                      </a:gs>
                      <a:gs pos="50000">
                        <a:srgbClr val="006699"/>
                      </a:gs>
                      <a:gs pos="100000">
                        <a:srgbClr val="0066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0,0810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6" name="Rectangle 68"/>
            <p:cNvSpPr>
              <a:spLocks noChangeArrowheads="1"/>
            </p:cNvSpPr>
            <p:nvPr/>
          </p:nvSpPr>
          <p:spPr bwMode="auto">
            <a:xfrm>
              <a:off x="7483153" y="5708228"/>
              <a:ext cx="897683" cy="39754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99">
                          <a:gamma/>
                          <a:shade val="46275"/>
                          <a:invGamma/>
                        </a:srgbClr>
                      </a:gs>
                      <a:gs pos="50000">
                        <a:srgbClr val="006699"/>
                      </a:gs>
                      <a:gs pos="100000">
                        <a:srgbClr val="0066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0,0810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7" name="Oval 75"/>
            <p:cNvSpPr>
              <a:spLocks noChangeArrowheads="1"/>
            </p:cNvSpPr>
            <p:nvPr/>
          </p:nvSpPr>
          <p:spPr bwMode="auto">
            <a:xfrm>
              <a:off x="4324028" y="3954041"/>
              <a:ext cx="144463" cy="139700"/>
            </a:xfrm>
            <a:prstGeom prst="ellipse">
              <a:avLst/>
            </a:prstGeom>
            <a:solidFill>
              <a:srgbClr val="7E004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8" name="Line 82"/>
            <p:cNvSpPr>
              <a:spLocks noChangeShapeType="1"/>
            </p:cNvSpPr>
            <p:nvPr/>
          </p:nvSpPr>
          <p:spPr bwMode="auto">
            <a:xfrm>
              <a:off x="2350766" y="2190328"/>
              <a:ext cx="0" cy="4281488"/>
            </a:xfrm>
            <a:prstGeom prst="line">
              <a:avLst/>
            </a:prstGeom>
            <a:noFill/>
            <a:ln w="19050">
              <a:solidFill>
                <a:srgbClr val="66FFFF"/>
              </a:solidFill>
              <a:prstDash val="lg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9" name="Line 81"/>
            <p:cNvSpPr>
              <a:spLocks noChangeShapeType="1"/>
            </p:cNvSpPr>
            <p:nvPr/>
          </p:nvSpPr>
          <p:spPr bwMode="auto">
            <a:xfrm>
              <a:off x="6370316" y="2191916"/>
              <a:ext cx="0" cy="4281487"/>
            </a:xfrm>
            <a:prstGeom prst="line">
              <a:avLst/>
            </a:prstGeom>
            <a:noFill/>
            <a:ln w="19050">
              <a:solidFill>
                <a:srgbClr val="66FFFF"/>
              </a:solidFill>
              <a:prstDash val="lg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0" name="Line 83"/>
            <p:cNvSpPr>
              <a:spLocks noChangeShapeType="1"/>
            </p:cNvSpPr>
            <p:nvPr/>
          </p:nvSpPr>
          <p:spPr bwMode="auto">
            <a:xfrm>
              <a:off x="791841" y="2160166"/>
              <a:ext cx="0" cy="4306887"/>
            </a:xfrm>
            <a:prstGeom prst="line">
              <a:avLst/>
            </a:prstGeom>
            <a:noFill/>
            <a:ln w="19050">
              <a:solidFill>
                <a:srgbClr val="66FFFF"/>
              </a:solidFill>
              <a:prstDash val="lg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1" name="Oval 162"/>
            <p:cNvSpPr>
              <a:spLocks noChangeArrowheads="1"/>
            </p:cNvSpPr>
            <p:nvPr/>
          </p:nvSpPr>
          <p:spPr bwMode="auto">
            <a:xfrm>
              <a:off x="4324028" y="2930103"/>
              <a:ext cx="144463" cy="139700"/>
            </a:xfrm>
            <a:prstGeom prst="ellipse">
              <a:avLst/>
            </a:prstGeom>
            <a:solidFill>
              <a:srgbClr val="7E004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2" name="Oval 163"/>
            <p:cNvSpPr>
              <a:spLocks noChangeArrowheads="1"/>
            </p:cNvSpPr>
            <p:nvPr/>
          </p:nvSpPr>
          <p:spPr bwMode="auto">
            <a:xfrm>
              <a:off x="2276153" y="3430166"/>
              <a:ext cx="144463" cy="139700"/>
            </a:xfrm>
            <a:prstGeom prst="ellipse">
              <a:avLst/>
            </a:prstGeom>
            <a:solidFill>
              <a:srgbClr val="7E004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3" name="Oval 164"/>
            <p:cNvSpPr>
              <a:spLocks noChangeArrowheads="1"/>
            </p:cNvSpPr>
            <p:nvPr/>
          </p:nvSpPr>
          <p:spPr bwMode="auto">
            <a:xfrm>
              <a:off x="2276153" y="5568528"/>
              <a:ext cx="144463" cy="139700"/>
            </a:xfrm>
            <a:prstGeom prst="ellipse">
              <a:avLst/>
            </a:prstGeom>
            <a:solidFill>
              <a:srgbClr val="7E004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4" name="Oval 165"/>
            <p:cNvSpPr>
              <a:spLocks noChangeArrowheads="1"/>
            </p:cNvSpPr>
            <p:nvPr/>
          </p:nvSpPr>
          <p:spPr bwMode="auto">
            <a:xfrm>
              <a:off x="4328791" y="5058941"/>
              <a:ext cx="144462" cy="139700"/>
            </a:xfrm>
            <a:prstGeom prst="ellipse">
              <a:avLst/>
            </a:prstGeom>
            <a:solidFill>
              <a:srgbClr val="7E004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5" name="Oval 166"/>
            <p:cNvSpPr>
              <a:spLocks noChangeArrowheads="1"/>
            </p:cNvSpPr>
            <p:nvPr/>
          </p:nvSpPr>
          <p:spPr bwMode="auto">
            <a:xfrm>
              <a:off x="4328791" y="6044778"/>
              <a:ext cx="144462" cy="139700"/>
            </a:xfrm>
            <a:prstGeom prst="ellipse">
              <a:avLst/>
            </a:prstGeom>
            <a:solidFill>
              <a:srgbClr val="7E004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6" name="Oval 167"/>
            <p:cNvSpPr>
              <a:spLocks noChangeArrowheads="1"/>
            </p:cNvSpPr>
            <p:nvPr/>
          </p:nvSpPr>
          <p:spPr bwMode="auto">
            <a:xfrm>
              <a:off x="714053" y="4449341"/>
              <a:ext cx="144463" cy="139700"/>
            </a:xfrm>
            <a:prstGeom prst="ellipse">
              <a:avLst/>
            </a:prstGeom>
            <a:solidFill>
              <a:srgbClr val="7E004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7" name="Oval 168"/>
            <p:cNvSpPr>
              <a:spLocks noChangeArrowheads="1"/>
            </p:cNvSpPr>
            <p:nvPr/>
          </p:nvSpPr>
          <p:spPr bwMode="auto">
            <a:xfrm>
              <a:off x="7470453" y="4084216"/>
              <a:ext cx="912164" cy="465137"/>
            </a:xfrm>
            <a:prstGeom prst="ellips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8" name="Rectangle 169"/>
            <p:cNvSpPr>
              <a:spLocks noChangeArrowheads="1"/>
            </p:cNvSpPr>
            <p:nvPr/>
          </p:nvSpPr>
          <p:spPr bwMode="auto">
            <a:xfrm>
              <a:off x="6660828" y="4117553"/>
              <a:ext cx="350838" cy="3937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3366"/>
                      </a:gs>
                      <a:gs pos="100000">
                        <a:srgbClr val="993366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9" name="Oval 170"/>
            <p:cNvSpPr>
              <a:spLocks noChangeArrowheads="1"/>
            </p:cNvSpPr>
            <p:nvPr/>
          </p:nvSpPr>
          <p:spPr bwMode="auto">
            <a:xfrm>
              <a:off x="7465691" y="5151016"/>
              <a:ext cx="892920" cy="465137"/>
            </a:xfrm>
            <a:prstGeom prst="ellips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0" name="Oval 171"/>
            <p:cNvSpPr>
              <a:spLocks noChangeArrowheads="1"/>
            </p:cNvSpPr>
            <p:nvPr/>
          </p:nvSpPr>
          <p:spPr bwMode="auto">
            <a:xfrm>
              <a:off x="7475215" y="5660603"/>
              <a:ext cx="865893" cy="465138"/>
            </a:xfrm>
            <a:prstGeom prst="ellips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1" name="Oval 172"/>
            <p:cNvSpPr>
              <a:spLocks noChangeArrowheads="1"/>
            </p:cNvSpPr>
            <p:nvPr/>
          </p:nvSpPr>
          <p:spPr bwMode="auto">
            <a:xfrm>
              <a:off x="6514778" y="4093741"/>
              <a:ext cx="611188" cy="450850"/>
            </a:xfrm>
            <a:prstGeom prst="ellips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2" name="Oval 173"/>
            <p:cNvSpPr>
              <a:spLocks noChangeArrowheads="1"/>
            </p:cNvSpPr>
            <p:nvPr/>
          </p:nvSpPr>
          <p:spPr bwMode="auto">
            <a:xfrm>
              <a:off x="6511603" y="5174828"/>
              <a:ext cx="611188" cy="450850"/>
            </a:xfrm>
            <a:prstGeom prst="ellips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3" name="Oval 174"/>
            <p:cNvSpPr>
              <a:spLocks noChangeArrowheads="1"/>
            </p:cNvSpPr>
            <p:nvPr/>
          </p:nvSpPr>
          <p:spPr bwMode="auto">
            <a:xfrm>
              <a:off x="6513191" y="5684416"/>
              <a:ext cx="611187" cy="450850"/>
            </a:xfrm>
            <a:prstGeom prst="ellips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4" name="AutoShape 175"/>
            <p:cNvSpPr>
              <a:spLocks noChangeArrowheads="1"/>
            </p:cNvSpPr>
            <p:nvPr/>
          </p:nvSpPr>
          <p:spPr bwMode="auto">
            <a:xfrm rot="5400000">
              <a:off x="279078" y="445092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5" name="AutoShape 176"/>
            <p:cNvSpPr>
              <a:spLocks noChangeArrowheads="1"/>
            </p:cNvSpPr>
            <p:nvPr/>
          </p:nvSpPr>
          <p:spPr bwMode="auto">
            <a:xfrm rot="10800000">
              <a:off x="3304853" y="1772816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6" name="AutoShape 177"/>
            <p:cNvSpPr>
              <a:spLocks noChangeArrowheads="1"/>
            </p:cNvSpPr>
            <p:nvPr/>
          </p:nvSpPr>
          <p:spPr bwMode="auto">
            <a:xfrm rot="10800000">
              <a:off x="5314628" y="1779166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7" name="AutoShape 178"/>
            <p:cNvSpPr>
              <a:spLocks noChangeArrowheads="1"/>
            </p:cNvSpPr>
            <p:nvPr/>
          </p:nvSpPr>
          <p:spPr bwMode="auto">
            <a:xfrm rot="10800000">
              <a:off x="6695753" y="1787103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8" name="AutoShape 179"/>
            <p:cNvSpPr>
              <a:spLocks noChangeArrowheads="1"/>
            </p:cNvSpPr>
            <p:nvPr/>
          </p:nvSpPr>
          <p:spPr bwMode="auto">
            <a:xfrm rot="10800000">
              <a:off x="7748266" y="179662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3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Binomial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7925"/>
            <a:ext cx="7620000" cy="5222875"/>
          </a:xfrm>
        </p:spPr>
        <p:txBody>
          <a:bodyPr>
            <a:normAutofit/>
          </a:bodyPr>
          <a:lstStyle/>
          <a:p>
            <a:r>
              <a:rPr lang="pt-BR" sz="2800" dirty="0"/>
              <a:t>Usando T</a:t>
            </a:r>
            <a:r>
              <a:rPr lang="pt-BR" sz="2800" dirty="0" smtClean="0"/>
              <a:t>abelas </a:t>
            </a:r>
            <a:r>
              <a:rPr lang="pt-BR" sz="2800" dirty="0"/>
              <a:t>de P</a:t>
            </a:r>
            <a:r>
              <a:rPr lang="pt-BR" sz="2800" dirty="0" smtClean="0"/>
              <a:t>robabilidades Binomiais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b="1" smtClean="0">
                <a:solidFill>
                  <a:schemeClr val="bg1"/>
                </a:solidFill>
              </a:rPr>
              <a:t>23</a:t>
            </a:fld>
            <a:endParaRPr lang="pt-BR" b="1">
              <a:solidFill>
                <a:schemeClr val="bg1"/>
              </a:solidFill>
            </a:endParaRPr>
          </a:p>
        </p:txBody>
      </p:sp>
      <p:grpSp>
        <p:nvGrpSpPr>
          <p:cNvPr id="5" name="Group 336"/>
          <p:cNvGrpSpPr>
            <a:grpSpLocks/>
          </p:cNvGrpSpPr>
          <p:nvPr/>
        </p:nvGrpSpPr>
        <p:grpSpPr bwMode="auto">
          <a:xfrm>
            <a:off x="6697663" y="352425"/>
            <a:ext cx="1928812" cy="825500"/>
            <a:chOff x="2863" y="1110"/>
            <a:chExt cx="1487" cy="732"/>
          </a:xfrm>
        </p:grpSpPr>
        <p:sp>
          <p:nvSpPr>
            <p:cNvPr id="6" name="Rectangle 337"/>
            <p:cNvSpPr>
              <a:spLocks noChangeArrowheads="1"/>
            </p:cNvSpPr>
            <p:nvPr/>
          </p:nvSpPr>
          <p:spPr bwMode="auto">
            <a:xfrm rot="449274">
              <a:off x="2863" y="1658"/>
              <a:ext cx="144" cy="9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Freeform 338"/>
            <p:cNvSpPr>
              <a:spLocks/>
            </p:cNvSpPr>
            <p:nvPr/>
          </p:nvSpPr>
          <p:spPr bwMode="auto">
            <a:xfrm>
              <a:off x="3924" y="1551"/>
              <a:ext cx="221" cy="212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339"/>
            <p:cNvSpPr>
              <a:spLocks/>
            </p:cNvSpPr>
            <p:nvPr/>
          </p:nvSpPr>
          <p:spPr bwMode="auto">
            <a:xfrm>
              <a:off x="2902" y="1477"/>
              <a:ext cx="278" cy="211"/>
            </a:xfrm>
            <a:custGeom>
              <a:avLst/>
              <a:gdLst>
                <a:gd name="T0" fmla="*/ 806 w 806"/>
                <a:gd name="T1" fmla="*/ 44 h 614"/>
                <a:gd name="T2" fmla="*/ 255 w 806"/>
                <a:gd name="T3" fmla="*/ 0 h 614"/>
                <a:gd name="T4" fmla="*/ 0 w 806"/>
                <a:gd name="T5" fmla="*/ 537 h 614"/>
                <a:gd name="T6" fmla="*/ 599 w 806"/>
                <a:gd name="T7" fmla="*/ 614 h 614"/>
                <a:gd name="T8" fmla="*/ 806 w 806"/>
                <a:gd name="T9" fmla="*/ 4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614">
                  <a:moveTo>
                    <a:pt x="806" y="44"/>
                  </a:moveTo>
                  <a:lnTo>
                    <a:pt x="255" y="0"/>
                  </a:lnTo>
                  <a:lnTo>
                    <a:pt x="0" y="537"/>
                  </a:lnTo>
                  <a:lnTo>
                    <a:pt x="599" y="614"/>
                  </a:lnTo>
                  <a:lnTo>
                    <a:pt x="806" y="44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340"/>
            <p:cNvSpPr>
              <a:spLocks/>
            </p:cNvSpPr>
            <p:nvPr/>
          </p:nvSpPr>
          <p:spPr bwMode="auto">
            <a:xfrm>
              <a:off x="3117" y="1493"/>
              <a:ext cx="221" cy="213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341"/>
            <p:cNvSpPr>
              <a:spLocks/>
            </p:cNvSpPr>
            <p:nvPr/>
          </p:nvSpPr>
          <p:spPr bwMode="auto">
            <a:xfrm>
              <a:off x="3162" y="1508"/>
              <a:ext cx="144" cy="143"/>
            </a:xfrm>
            <a:custGeom>
              <a:avLst/>
              <a:gdLst>
                <a:gd name="T0" fmla="*/ 0 w 420"/>
                <a:gd name="T1" fmla="*/ 239 h 417"/>
                <a:gd name="T2" fmla="*/ 6 w 420"/>
                <a:gd name="T3" fmla="*/ 343 h 417"/>
                <a:gd name="T4" fmla="*/ 330 w 420"/>
                <a:gd name="T5" fmla="*/ 417 h 417"/>
                <a:gd name="T6" fmla="*/ 416 w 420"/>
                <a:gd name="T7" fmla="*/ 170 h 417"/>
                <a:gd name="T8" fmla="*/ 420 w 420"/>
                <a:gd name="T9" fmla="*/ 45 h 417"/>
                <a:gd name="T10" fmla="*/ 121 w 420"/>
                <a:gd name="T11" fmla="*/ 0 h 417"/>
                <a:gd name="T12" fmla="*/ 0 w 420"/>
                <a:gd name="T13" fmla="*/ 2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417">
                  <a:moveTo>
                    <a:pt x="0" y="239"/>
                  </a:moveTo>
                  <a:lnTo>
                    <a:pt x="6" y="343"/>
                  </a:lnTo>
                  <a:lnTo>
                    <a:pt x="330" y="417"/>
                  </a:lnTo>
                  <a:lnTo>
                    <a:pt x="416" y="170"/>
                  </a:lnTo>
                  <a:lnTo>
                    <a:pt x="420" y="45"/>
                  </a:lnTo>
                  <a:lnTo>
                    <a:pt x="121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342"/>
            <p:cNvSpPr>
              <a:spLocks/>
            </p:cNvSpPr>
            <p:nvPr/>
          </p:nvSpPr>
          <p:spPr bwMode="auto">
            <a:xfrm>
              <a:off x="3170" y="1515"/>
              <a:ext cx="127" cy="88"/>
            </a:xfrm>
            <a:custGeom>
              <a:avLst/>
              <a:gdLst>
                <a:gd name="T0" fmla="*/ 0 w 370"/>
                <a:gd name="T1" fmla="*/ 206 h 257"/>
                <a:gd name="T2" fmla="*/ 104 w 370"/>
                <a:gd name="T3" fmla="*/ 0 h 257"/>
                <a:gd name="T4" fmla="*/ 370 w 370"/>
                <a:gd name="T5" fmla="*/ 40 h 257"/>
                <a:gd name="T6" fmla="*/ 293 w 370"/>
                <a:gd name="T7" fmla="*/ 257 h 257"/>
                <a:gd name="T8" fmla="*/ 0 w 370"/>
                <a:gd name="T9" fmla="*/ 2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257">
                  <a:moveTo>
                    <a:pt x="0" y="206"/>
                  </a:moveTo>
                  <a:lnTo>
                    <a:pt x="104" y="0"/>
                  </a:lnTo>
                  <a:lnTo>
                    <a:pt x="370" y="40"/>
                  </a:lnTo>
                  <a:lnTo>
                    <a:pt x="293" y="257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343"/>
            <p:cNvSpPr>
              <a:spLocks/>
            </p:cNvSpPr>
            <p:nvPr/>
          </p:nvSpPr>
          <p:spPr bwMode="auto">
            <a:xfrm>
              <a:off x="3028" y="1493"/>
              <a:ext cx="72" cy="104"/>
            </a:xfrm>
            <a:custGeom>
              <a:avLst/>
              <a:gdLst>
                <a:gd name="T0" fmla="*/ 0 w 211"/>
                <a:gd name="T1" fmla="*/ 204 h 304"/>
                <a:gd name="T2" fmla="*/ 4 w 211"/>
                <a:gd name="T3" fmla="*/ 216 h 304"/>
                <a:gd name="T4" fmla="*/ 13 w 211"/>
                <a:gd name="T5" fmla="*/ 243 h 304"/>
                <a:gd name="T6" fmla="*/ 20 w 211"/>
                <a:gd name="T7" fmla="*/ 276 h 304"/>
                <a:gd name="T8" fmla="*/ 17 w 211"/>
                <a:gd name="T9" fmla="*/ 304 h 304"/>
                <a:gd name="T10" fmla="*/ 137 w 211"/>
                <a:gd name="T11" fmla="*/ 204 h 304"/>
                <a:gd name="T12" fmla="*/ 152 w 211"/>
                <a:gd name="T13" fmla="*/ 199 h 304"/>
                <a:gd name="T14" fmla="*/ 156 w 211"/>
                <a:gd name="T15" fmla="*/ 195 h 304"/>
                <a:gd name="T16" fmla="*/ 163 w 211"/>
                <a:gd name="T17" fmla="*/ 187 h 304"/>
                <a:gd name="T18" fmla="*/ 174 w 211"/>
                <a:gd name="T19" fmla="*/ 172 h 304"/>
                <a:gd name="T20" fmla="*/ 185 w 211"/>
                <a:gd name="T21" fmla="*/ 155 h 304"/>
                <a:gd name="T22" fmla="*/ 196 w 211"/>
                <a:gd name="T23" fmla="*/ 134 h 304"/>
                <a:gd name="T24" fmla="*/ 205 w 211"/>
                <a:gd name="T25" fmla="*/ 111 h 304"/>
                <a:gd name="T26" fmla="*/ 211 w 211"/>
                <a:gd name="T27" fmla="*/ 84 h 304"/>
                <a:gd name="T28" fmla="*/ 209 w 211"/>
                <a:gd name="T29" fmla="*/ 58 h 304"/>
                <a:gd name="T30" fmla="*/ 178 w 211"/>
                <a:gd name="T31" fmla="*/ 0 h 304"/>
                <a:gd name="T32" fmla="*/ 170 w 211"/>
                <a:gd name="T33" fmla="*/ 2 h 304"/>
                <a:gd name="T34" fmla="*/ 128 w 211"/>
                <a:gd name="T35" fmla="*/ 83 h 304"/>
                <a:gd name="T36" fmla="*/ 115 w 211"/>
                <a:gd name="T37" fmla="*/ 81 h 304"/>
                <a:gd name="T38" fmla="*/ 95 w 211"/>
                <a:gd name="T39" fmla="*/ 42 h 304"/>
                <a:gd name="T40" fmla="*/ 90 w 211"/>
                <a:gd name="T41" fmla="*/ 40 h 304"/>
                <a:gd name="T42" fmla="*/ 75 w 211"/>
                <a:gd name="T43" fmla="*/ 65 h 304"/>
                <a:gd name="T44" fmla="*/ 71 w 211"/>
                <a:gd name="T45" fmla="*/ 134 h 304"/>
                <a:gd name="T46" fmla="*/ 0 w 211"/>
                <a:gd name="T47" fmla="*/ 2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04">
                  <a:moveTo>
                    <a:pt x="0" y="204"/>
                  </a:moveTo>
                  <a:lnTo>
                    <a:pt x="4" y="216"/>
                  </a:lnTo>
                  <a:lnTo>
                    <a:pt x="13" y="243"/>
                  </a:lnTo>
                  <a:lnTo>
                    <a:pt x="20" y="276"/>
                  </a:lnTo>
                  <a:lnTo>
                    <a:pt x="17" y="304"/>
                  </a:lnTo>
                  <a:lnTo>
                    <a:pt x="137" y="204"/>
                  </a:lnTo>
                  <a:lnTo>
                    <a:pt x="152" y="199"/>
                  </a:lnTo>
                  <a:lnTo>
                    <a:pt x="156" y="195"/>
                  </a:lnTo>
                  <a:lnTo>
                    <a:pt x="163" y="187"/>
                  </a:lnTo>
                  <a:lnTo>
                    <a:pt x="174" y="172"/>
                  </a:lnTo>
                  <a:lnTo>
                    <a:pt x="185" y="155"/>
                  </a:lnTo>
                  <a:lnTo>
                    <a:pt x="196" y="134"/>
                  </a:lnTo>
                  <a:lnTo>
                    <a:pt x="205" y="111"/>
                  </a:lnTo>
                  <a:lnTo>
                    <a:pt x="211" y="84"/>
                  </a:lnTo>
                  <a:lnTo>
                    <a:pt x="209" y="58"/>
                  </a:lnTo>
                  <a:lnTo>
                    <a:pt x="178" y="0"/>
                  </a:lnTo>
                  <a:lnTo>
                    <a:pt x="170" y="2"/>
                  </a:lnTo>
                  <a:lnTo>
                    <a:pt x="128" y="83"/>
                  </a:lnTo>
                  <a:lnTo>
                    <a:pt x="115" y="81"/>
                  </a:lnTo>
                  <a:lnTo>
                    <a:pt x="95" y="42"/>
                  </a:lnTo>
                  <a:lnTo>
                    <a:pt x="90" y="40"/>
                  </a:lnTo>
                  <a:lnTo>
                    <a:pt x="75" y="65"/>
                  </a:lnTo>
                  <a:lnTo>
                    <a:pt x="71" y="13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344"/>
            <p:cNvSpPr>
              <a:spLocks/>
            </p:cNvSpPr>
            <p:nvPr/>
          </p:nvSpPr>
          <p:spPr bwMode="auto">
            <a:xfrm>
              <a:off x="3001" y="1474"/>
              <a:ext cx="1349" cy="368"/>
            </a:xfrm>
            <a:custGeom>
              <a:avLst/>
              <a:gdLst>
                <a:gd name="T0" fmla="*/ 0 w 3912"/>
                <a:gd name="T1" fmla="*/ 0 h 538"/>
                <a:gd name="T2" fmla="*/ 3912 w 3912"/>
                <a:gd name="T3" fmla="*/ 169 h 538"/>
                <a:gd name="T4" fmla="*/ 3912 w 3912"/>
                <a:gd name="T5" fmla="*/ 538 h 538"/>
                <a:gd name="T6" fmla="*/ 1597 w 3912"/>
                <a:gd name="T7" fmla="*/ 538 h 538"/>
                <a:gd name="T8" fmla="*/ 0 w 3912"/>
                <a:gd name="T9" fmla="*/ 422 h 538"/>
                <a:gd name="T10" fmla="*/ 0 w 3912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12" h="538">
                  <a:moveTo>
                    <a:pt x="0" y="0"/>
                  </a:moveTo>
                  <a:lnTo>
                    <a:pt x="3912" y="169"/>
                  </a:lnTo>
                  <a:lnTo>
                    <a:pt x="3912" y="538"/>
                  </a:lnTo>
                  <a:lnTo>
                    <a:pt x="1597" y="538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345"/>
            <p:cNvSpPr>
              <a:spLocks/>
            </p:cNvSpPr>
            <p:nvPr/>
          </p:nvSpPr>
          <p:spPr bwMode="auto">
            <a:xfrm>
              <a:off x="3016" y="1691"/>
              <a:ext cx="39" cy="56"/>
            </a:xfrm>
            <a:custGeom>
              <a:avLst/>
              <a:gdLst>
                <a:gd name="T0" fmla="*/ 58 w 115"/>
                <a:gd name="T1" fmla="*/ 82 h 82"/>
                <a:gd name="T2" fmla="*/ 80 w 115"/>
                <a:gd name="T3" fmla="*/ 79 h 82"/>
                <a:gd name="T4" fmla="*/ 99 w 115"/>
                <a:gd name="T5" fmla="*/ 71 h 82"/>
                <a:gd name="T6" fmla="*/ 111 w 115"/>
                <a:gd name="T7" fmla="*/ 57 h 82"/>
                <a:gd name="T8" fmla="*/ 115 w 115"/>
                <a:gd name="T9" fmla="*/ 41 h 82"/>
                <a:gd name="T10" fmla="*/ 111 w 115"/>
                <a:gd name="T11" fmla="*/ 25 h 82"/>
                <a:gd name="T12" fmla="*/ 99 w 115"/>
                <a:gd name="T13" fmla="*/ 13 h 82"/>
                <a:gd name="T14" fmla="*/ 80 w 115"/>
                <a:gd name="T15" fmla="*/ 3 h 82"/>
                <a:gd name="T16" fmla="*/ 58 w 115"/>
                <a:gd name="T17" fmla="*/ 0 h 82"/>
                <a:gd name="T18" fmla="*/ 36 w 115"/>
                <a:gd name="T19" fmla="*/ 3 h 82"/>
                <a:gd name="T20" fmla="*/ 18 w 115"/>
                <a:gd name="T21" fmla="*/ 13 h 82"/>
                <a:gd name="T22" fmla="*/ 4 w 115"/>
                <a:gd name="T23" fmla="*/ 25 h 82"/>
                <a:gd name="T24" fmla="*/ 0 w 115"/>
                <a:gd name="T25" fmla="*/ 41 h 82"/>
                <a:gd name="T26" fmla="*/ 4 w 115"/>
                <a:gd name="T27" fmla="*/ 57 h 82"/>
                <a:gd name="T28" fmla="*/ 18 w 115"/>
                <a:gd name="T29" fmla="*/ 71 h 82"/>
                <a:gd name="T30" fmla="*/ 36 w 115"/>
                <a:gd name="T31" fmla="*/ 79 h 82"/>
                <a:gd name="T32" fmla="*/ 58 w 115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82">
                  <a:moveTo>
                    <a:pt x="58" y="82"/>
                  </a:moveTo>
                  <a:lnTo>
                    <a:pt x="80" y="79"/>
                  </a:lnTo>
                  <a:lnTo>
                    <a:pt x="99" y="71"/>
                  </a:lnTo>
                  <a:lnTo>
                    <a:pt x="111" y="57"/>
                  </a:lnTo>
                  <a:lnTo>
                    <a:pt x="115" y="41"/>
                  </a:lnTo>
                  <a:lnTo>
                    <a:pt x="111" y="25"/>
                  </a:lnTo>
                  <a:lnTo>
                    <a:pt x="99" y="13"/>
                  </a:lnTo>
                  <a:lnTo>
                    <a:pt x="80" y="3"/>
                  </a:lnTo>
                  <a:lnTo>
                    <a:pt x="58" y="0"/>
                  </a:lnTo>
                  <a:lnTo>
                    <a:pt x="36" y="3"/>
                  </a:lnTo>
                  <a:lnTo>
                    <a:pt x="18" y="13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4" y="57"/>
                  </a:lnTo>
                  <a:lnTo>
                    <a:pt x="18" y="71"/>
                  </a:lnTo>
                  <a:lnTo>
                    <a:pt x="36" y="79"/>
                  </a:lnTo>
                  <a:lnTo>
                    <a:pt x="58" y="8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346"/>
            <p:cNvSpPr>
              <a:spLocks/>
            </p:cNvSpPr>
            <p:nvPr/>
          </p:nvSpPr>
          <p:spPr bwMode="auto">
            <a:xfrm>
              <a:off x="3079" y="1701"/>
              <a:ext cx="41" cy="58"/>
            </a:xfrm>
            <a:custGeom>
              <a:avLst/>
              <a:gdLst>
                <a:gd name="T0" fmla="*/ 60 w 119"/>
                <a:gd name="T1" fmla="*/ 85 h 85"/>
                <a:gd name="T2" fmla="*/ 72 w 119"/>
                <a:gd name="T3" fmla="*/ 84 h 85"/>
                <a:gd name="T4" fmla="*/ 81 w 119"/>
                <a:gd name="T5" fmla="*/ 82 h 85"/>
                <a:gd name="T6" fmla="*/ 93 w 119"/>
                <a:gd name="T7" fmla="*/ 78 h 85"/>
                <a:gd name="T8" fmla="*/ 101 w 119"/>
                <a:gd name="T9" fmla="*/ 72 h 85"/>
                <a:gd name="T10" fmla="*/ 109 w 119"/>
                <a:gd name="T11" fmla="*/ 66 h 85"/>
                <a:gd name="T12" fmla="*/ 115 w 119"/>
                <a:gd name="T13" fmla="*/ 60 h 85"/>
                <a:gd name="T14" fmla="*/ 117 w 119"/>
                <a:gd name="T15" fmla="*/ 51 h 85"/>
                <a:gd name="T16" fmla="*/ 119 w 119"/>
                <a:gd name="T17" fmla="*/ 43 h 85"/>
                <a:gd name="T18" fmla="*/ 117 w 119"/>
                <a:gd name="T19" fmla="*/ 35 h 85"/>
                <a:gd name="T20" fmla="*/ 115 w 119"/>
                <a:gd name="T21" fmla="*/ 26 h 85"/>
                <a:gd name="T22" fmla="*/ 109 w 119"/>
                <a:gd name="T23" fmla="*/ 19 h 85"/>
                <a:gd name="T24" fmla="*/ 101 w 119"/>
                <a:gd name="T25" fmla="*/ 12 h 85"/>
                <a:gd name="T26" fmla="*/ 93 w 119"/>
                <a:gd name="T27" fmla="*/ 7 h 85"/>
                <a:gd name="T28" fmla="*/ 81 w 119"/>
                <a:gd name="T29" fmla="*/ 3 h 85"/>
                <a:gd name="T30" fmla="*/ 72 w 119"/>
                <a:gd name="T31" fmla="*/ 1 h 85"/>
                <a:gd name="T32" fmla="*/ 60 w 119"/>
                <a:gd name="T33" fmla="*/ 0 h 85"/>
                <a:gd name="T34" fmla="*/ 48 w 119"/>
                <a:gd name="T35" fmla="*/ 1 h 85"/>
                <a:gd name="T36" fmla="*/ 36 w 119"/>
                <a:gd name="T37" fmla="*/ 3 h 85"/>
                <a:gd name="T38" fmla="*/ 26 w 119"/>
                <a:gd name="T39" fmla="*/ 7 h 85"/>
                <a:gd name="T40" fmla="*/ 18 w 119"/>
                <a:gd name="T41" fmla="*/ 12 h 85"/>
                <a:gd name="T42" fmla="*/ 10 w 119"/>
                <a:gd name="T43" fmla="*/ 19 h 85"/>
                <a:gd name="T44" fmla="*/ 4 w 119"/>
                <a:gd name="T45" fmla="*/ 26 h 85"/>
                <a:gd name="T46" fmla="*/ 2 w 119"/>
                <a:gd name="T47" fmla="*/ 35 h 85"/>
                <a:gd name="T48" fmla="*/ 0 w 119"/>
                <a:gd name="T49" fmla="*/ 43 h 85"/>
                <a:gd name="T50" fmla="*/ 2 w 119"/>
                <a:gd name="T51" fmla="*/ 51 h 85"/>
                <a:gd name="T52" fmla="*/ 4 w 119"/>
                <a:gd name="T53" fmla="*/ 60 h 85"/>
                <a:gd name="T54" fmla="*/ 10 w 119"/>
                <a:gd name="T55" fmla="*/ 66 h 85"/>
                <a:gd name="T56" fmla="*/ 18 w 119"/>
                <a:gd name="T57" fmla="*/ 72 h 85"/>
                <a:gd name="T58" fmla="*/ 26 w 119"/>
                <a:gd name="T59" fmla="*/ 78 h 85"/>
                <a:gd name="T60" fmla="*/ 36 w 119"/>
                <a:gd name="T61" fmla="*/ 82 h 85"/>
                <a:gd name="T62" fmla="*/ 48 w 119"/>
                <a:gd name="T63" fmla="*/ 84 h 85"/>
                <a:gd name="T64" fmla="*/ 60 w 119"/>
                <a:gd name="T6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85">
                  <a:moveTo>
                    <a:pt x="60" y="85"/>
                  </a:moveTo>
                  <a:lnTo>
                    <a:pt x="72" y="84"/>
                  </a:lnTo>
                  <a:lnTo>
                    <a:pt x="81" y="82"/>
                  </a:lnTo>
                  <a:lnTo>
                    <a:pt x="93" y="78"/>
                  </a:lnTo>
                  <a:lnTo>
                    <a:pt x="101" y="72"/>
                  </a:lnTo>
                  <a:lnTo>
                    <a:pt x="109" y="66"/>
                  </a:lnTo>
                  <a:lnTo>
                    <a:pt x="115" y="60"/>
                  </a:lnTo>
                  <a:lnTo>
                    <a:pt x="117" y="51"/>
                  </a:lnTo>
                  <a:lnTo>
                    <a:pt x="119" y="43"/>
                  </a:lnTo>
                  <a:lnTo>
                    <a:pt x="117" y="35"/>
                  </a:lnTo>
                  <a:lnTo>
                    <a:pt x="115" y="26"/>
                  </a:lnTo>
                  <a:lnTo>
                    <a:pt x="109" y="19"/>
                  </a:lnTo>
                  <a:lnTo>
                    <a:pt x="101" y="12"/>
                  </a:lnTo>
                  <a:lnTo>
                    <a:pt x="93" y="7"/>
                  </a:lnTo>
                  <a:lnTo>
                    <a:pt x="81" y="3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8" y="1"/>
                  </a:lnTo>
                  <a:lnTo>
                    <a:pt x="36" y="3"/>
                  </a:lnTo>
                  <a:lnTo>
                    <a:pt x="26" y="7"/>
                  </a:lnTo>
                  <a:lnTo>
                    <a:pt x="18" y="12"/>
                  </a:lnTo>
                  <a:lnTo>
                    <a:pt x="10" y="19"/>
                  </a:lnTo>
                  <a:lnTo>
                    <a:pt x="4" y="26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4" y="60"/>
                  </a:lnTo>
                  <a:lnTo>
                    <a:pt x="10" y="66"/>
                  </a:lnTo>
                  <a:lnTo>
                    <a:pt x="18" y="72"/>
                  </a:lnTo>
                  <a:lnTo>
                    <a:pt x="26" y="78"/>
                  </a:lnTo>
                  <a:lnTo>
                    <a:pt x="36" y="82"/>
                  </a:lnTo>
                  <a:lnTo>
                    <a:pt x="48" y="84"/>
                  </a:lnTo>
                  <a:lnTo>
                    <a:pt x="60" y="85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347"/>
            <p:cNvSpPr>
              <a:spLocks/>
            </p:cNvSpPr>
            <p:nvPr/>
          </p:nvSpPr>
          <p:spPr bwMode="auto">
            <a:xfrm>
              <a:off x="3142" y="1709"/>
              <a:ext cx="42" cy="61"/>
            </a:xfrm>
            <a:custGeom>
              <a:avLst/>
              <a:gdLst>
                <a:gd name="T0" fmla="*/ 61 w 123"/>
                <a:gd name="T1" fmla="*/ 89 h 89"/>
                <a:gd name="T2" fmla="*/ 73 w 123"/>
                <a:gd name="T3" fmla="*/ 88 h 89"/>
                <a:gd name="T4" fmla="*/ 85 w 123"/>
                <a:gd name="T5" fmla="*/ 86 h 89"/>
                <a:gd name="T6" fmla="*/ 95 w 123"/>
                <a:gd name="T7" fmla="*/ 81 h 89"/>
                <a:gd name="T8" fmla="*/ 105 w 123"/>
                <a:gd name="T9" fmla="*/ 76 h 89"/>
                <a:gd name="T10" fmla="*/ 113 w 123"/>
                <a:gd name="T11" fmla="*/ 69 h 89"/>
                <a:gd name="T12" fmla="*/ 119 w 123"/>
                <a:gd name="T13" fmla="*/ 61 h 89"/>
                <a:gd name="T14" fmla="*/ 121 w 123"/>
                <a:gd name="T15" fmla="*/ 53 h 89"/>
                <a:gd name="T16" fmla="*/ 123 w 123"/>
                <a:gd name="T17" fmla="*/ 45 h 89"/>
                <a:gd name="T18" fmla="*/ 121 w 123"/>
                <a:gd name="T19" fmla="*/ 36 h 89"/>
                <a:gd name="T20" fmla="*/ 119 w 123"/>
                <a:gd name="T21" fmla="*/ 28 h 89"/>
                <a:gd name="T22" fmla="*/ 113 w 123"/>
                <a:gd name="T23" fmla="*/ 20 h 89"/>
                <a:gd name="T24" fmla="*/ 105 w 123"/>
                <a:gd name="T25" fmla="*/ 13 h 89"/>
                <a:gd name="T26" fmla="*/ 95 w 123"/>
                <a:gd name="T27" fmla="*/ 8 h 89"/>
                <a:gd name="T28" fmla="*/ 85 w 123"/>
                <a:gd name="T29" fmla="*/ 4 h 89"/>
                <a:gd name="T30" fmla="*/ 73 w 123"/>
                <a:gd name="T31" fmla="*/ 1 h 89"/>
                <a:gd name="T32" fmla="*/ 61 w 123"/>
                <a:gd name="T33" fmla="*/ 0 h 89"/>
                <a:gd name="T34" fmla="*/ 50 w 123"/>
                <a:gd name="T35" fmla="*/ 1 h 89"/>
                <a:gd name="T36" fmla="*/ 38 w 123"/>
                <a:gd name="T37" fmla="*/ 4 h 89"/>
                <a:gd name="T38" fmla="*/ 28 w 123"/>
                <a:gd name="T39" fmla="*/ 8 h 89"/>
                <a:gd name="T40" fmla="*/ 18 w 123"/>
                <a:gd name="T41" fmla="*/ 13 h 89"/>
                <a:gd name="T42" fmla="*/ 10 w 123"/>
                <a:gd name="T43" fmla="*/ 20 h 89"/>
                <a:gd name="T44" fmla="*/ 4 w 123"/>
                <a:gd name="T45" fmla="*/ 28 h 89"/>
                <a:gd name="T46" fmla="*/ 2 w 123"/>
                <a:gd name="T47" fmla="*/ 36 h 89"/>
                <a:gd name="T48" fmla="*/ 0 w 123"/>
                <a:gd name="T49" fmla="*/ 45 h 89"/>
                <a:gd name="T50" fmla="*/ 2 w 123"/>
                <a:gd name="T51" fmla="*/ 53 h 89"/>
                <a:gd name="T52" fmla="*/ 4 w 123"/>
                <a:gd name="T53" fmla="*/ 61 h 89"/>
                <a:gd name="T54" fmla="*/ 10 w 123"/>
                <a:gd name="T55" fmla="*/ 69 h 89"/>
                <a:gd name="T56" fmla="*/ 18 w 123"/>
                <a:gd name="T57" fmla="*/ 76 h 89"/>
                <a:gd name="T58" fmla="*/ 28 w 123"/>
                <a:gd name="T59" fmla="*/ 81 h 89"/>
                <a:gd name="T60" fmla="*/ 38 w 123"/>
                <a:gd name="T61" fmla="*/ 86 h 89"/>
                <a:gd name="T62" fmla="*/ 50 w 123"/>
                <a:gd name="T63" fmla="*/ 88 h 89"/>
                <a:gd name="T64" fmla="*/ 61 w 123"/>
                <a:gd name="T6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89">
                  <a:moveTo>
                    <a:pt x="61" y="89"/>
                  </a:moveTo>
                  <a:lnTo>
                    <a:pt x="73" y="88"/>
                  </a:lnTo>
                  <a:lnTo>
                    <a:pt x="85" y="86"/>
                  </a:lnTo>
                  <a:lnTo>
                    <a:pt x="95" y="81"/>
                  </a:lnTo>
                  <a:lnTo>
                    <a:pt x="105" y="76"/>
                  </a:lnTo>
                  <a:lnTo>
                    <a:pt x="113" y="69"/>
                  </a:lnTo>
                  <a:lnTo>
                    <a:pt x="119" y="61"/>
                  </a:lnTo>
                  <a:lnTo>
                    <a:pt x="121" y="53"/>
                  </a:lnTo>
                  <a:lnTo>
                    <a:pt x="123" y="45"/>
                  </a:lnTo>
                  <a:lnTo>
                    <a:pt x="121" y="36"/>
                  </a:lnTo>
                  <a:lnTo>
                    <a:pt x="119" y="28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95" y="8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4"/>
                  </a:lnTo>
                  <a:lnTo>
                    <a:pt x="28" y="8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1"/>
                  </a:lnTo>
                  <a:lnTo>
                    <a:pt x="10" y="69"/>
                  </a:lnTo>
                  <a:lnTo>
                    <a:pt x="18" y="76"/>
                  </a:lnTo>
                  <a:lnTo>
                    <a:pt x="28" y="81"/>
                  </a:lnTo>
                  <a:lnTo>
                    <a:pt x="38" y="86"/>
                  </a:lnTo>
                  <a:lnTo>
                    <a:pt x="50" y="88"/>
                  </a:lnTo>
                  <a:lnTo>
                    <a:pt x="61" y="8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48"/>
            <p:cNvSpPr>
              <a:spLocks/>
            </p:cNvSpPr>
            <p:nvPr/>
          </p:nvSpPr>
          <p:spPr bwMode="auto">
            <a:xfrm>
              <a:off x="3207" y="1717"/>
              <a:ext cx="43" cy="63"/>
            </a:xfrm>
            <a:custGeom>
              <a:avLst/>
              <a:gdLst>
                <a:gd name="T0" fmla="*/ 63 w 127"/>
                <a:gd name="T1" fmla="*/ 91 h 91"/>
                <a:gd name="T2" fmla="*/ 77 w 127"/>
                <a:gd name="T3" fmla="*/ 89 h 91"/>
                <a:gd name="T4" fmla="*/ 89 w 127"/>
                <a:gd name="T5" fmla="*/ 87 h 91"/>
                <a:gd name="T6" fmla="*/ 99 w 127"/>
                <a:gd name="T7" fmla="*/ 83 h 91"/>
                <a:gd name="T8" fmla="*/ 109 w 127"/>
                <a:gd name="T9" fmla="*/ 77 h 91"/>
                <a:gd name="T10" fmla="*/ 117 w 127"/>
                <a:gd name="T11" fmla="*/ 71 h 91"/>
                <a:gd name="T12" fmla="*/ 123 w 127"/>
                <a:gd name="T13" fmla="*/ 63 h 91"/>
                <a:gd name="T14" fmla="*/ 125 w 127"/>
                <a:gd name="T15" fmla="*/ 55 h 91"/>
                <a:gd name="T16" fmla="*/ 127 w 127"/>
                <a:gd name="T17" fmla="*/ 45 h 91"/>
                <a:gd name="T18" fmla="*/ 125 w 127"/>
                <a:gd name="T19" fmla="*/ 36 h 91"/>
                <a:gd name="T20" fmla="*/ 123 w 127"/>
                <a:gd name="T21" fmla="*/ 27 h 91"/>
                <a:gd name="T22" fmla="*/ 117 w 127"/>
                <a:gd name="T23" fmla="*/ 20 h 91"/>
                <a:gd name="T24" fmla="*/ 109 w 127"/>
                <a:gd name="T25" fmla="*/ 13 h 91"/>
                <a:gd name="T26" fmla="*/ 99 w 127"/>
                <a:gd name="T27" fmla="*/ 7 h 91"/>
                <a:gd name="T28" fmla="*/ 89 w 127"/>
                <a:gd name="T29" fmla="*/ 3 h 91"/>
                <a:gd name="T30" fmla="*/ 77 w 127"/>
                <a:gd name="T31" fmla="*/ 1 h 91"/>
                <a:gd name="T32" fmla="*/ 63 w 127"/>
                <a:gd name="T33" fmla="*/ 0 h 91"/>
                <a:gd name="T34" fmla="*/ 49 w 127"/>
                <a:gd name="T35" fmla="*/ 1 h 91"/>
                <a:gd name="T36" fmla="*/ 38 w 127"/>
                <a:gd name="T37" fmla="*/ 3 h 91"/>
                <a:gd name="T38" fmla="*/ 28 w 127"/>
                <a:gd name="T39" fmla="*/ 7 h 91"/>
                <a:gd name="T40" fmla="*/ 18 w 127"/>
                <a:gd name="T41" fmla="*/ 13 h 91"/>
                <a:gd name="T42" fmla="*/ 10 w 127"/>
                <a:gd name="T43" fmla="*/ 20 h 91"/>
                <a:gd name="T44" fmla="*/ 4 w 127"/>
                <a:gd name="T45" fmla="*/ 27 h 91"/>
                <a:gd name="T46" fmla="*/ 2 w 127"/>
                <a:gd name="T47" fmla="*/ 36 h 91"/>
                <a:gd name="T48" fmla="*/ 0 w 127"/>
                <a:gd name="T49" fmla="*/ 45 h 91"/>
                <a:gd name="T50" fmla="*/ 2 w 127"/>
                <a:gd name="T51" fmla="*/ 55 h 91"/>
                <a:gd name="T52" fmla="*/ 4 w 127"/>
                <a:gd name="T53" fmla="*/ 63 h 91"/>
                <a:gd name="T54" fmla="*/ 10 w 127"/>
                <a:gd name="T55" fmla="*/ 71 h 91"/>
                <a:gd name="T56" fmla="*/ 18 w 127"/>
                <a:gd name="T57" fmla="*/ 77 h 91"/>
                <a:gd name="T58" fmla="*/ 28 w 127"/>
                <a:gd name="T59" fmla="*/ 83 h 91"/>
                <a:gd name="T60" fmla="*/ 38 w 127"/>
                <a:gd name="T61" fmla="*/ 87 h 91"/>
                <a:gd name="T62" fmla="*/ 49 w 127"/>
                <a:gd name="T63" fmla="*/ 89 h 91"/>
                <a:gd name="T64" fmla="*/ 63 w 127"/>
                <a:gd name="T6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91">
                  <a:moveTo>
                    <a:pt x="63" y="91"/>
                  </a:moveTo>
                  <a:lnTo>
                    <a:pt x="77" y="89"/>
                  </a:lnTo>
                  <a:lnTo>
                    <a:pt x="89" y="87"/>
                  </a:lnTo>
                  <a:lnTo>
                    <a:pt x="99" y="83"/>
                  </a:lnTo>
                  <a:lnTo>
                    <a:pt x="109" y="77"/>
                  </a:lnTo>
                  <a:lnTo>
                    <a:pt x="117" y="71"/>
                  </a:lnTo>
                  <a:lnTo>
                    <a:pt x="123" y="63"/>
                  </a:lnTo>
                  <a:lnTo>
                    <a:pt x="125" y="55"/>
                  </a:lnTo>
                  <a:lnTo>
                    <a:pt x="127" y="45"/>
                  </a:lnTo>
                  <a:lnTo>
                    <a:pt x="125" y="36"/>
                  </a:lnTo>
                  <a:lnTo>
                    <a:pt x="123" y="27"/>
                  </a:lnTo>
                  <a:lnTo>
                    <a:pt x="117" y="20"/>
                  </a:lnTo>
                  <a:lnTo>
                    <a:pt x="109" y="13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77" y="1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4" y="63"/>
                  </a:lnTo>
                  <a:lnTo>
                    <a:pt x="10" y="71"/>
                  </a:lnTo>
                  <a:lnTo>
                    <a:pt x="18" y="77"/>
                  </a:lnTo>
                  <a:lnTo>
                    <a:pt x="28" y="83"/>
                  </a:lnTo>
                  <a:lnTo>
                    <a:pt x="38" y="87"/>
                  </a:lnTo>
                  <a:lnTo>
                    <a:pt x="49" y="89"/>
                  </a:lnTo>
                  <a:lnTo>
                    <a:pt x="63" y="91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49"/>
            <p:cNvSpPr>
              <a:spLocks/>
            </p:cNvSpPr>
            <p:nvPr/>
          </p:nvSpPr>
          <p:spPr bwMode="auto">
            <a:xfrm>
              <a:off x="3273" y="1727"/>
              <a:ext cx="45" cy="63"/>
            </a:xfrm>
            <a:custGeom>
              <a:avLst/>
              <a:gdLst>
                <a:gd name="T0" fmla="*/ 65 w 130"/>
                <a:gd name="T1" fmla="*/ 92 h 92"/>
                <a:gd name="T2" fmla="*/ 79 w 130"/>
                <a:gd name="T3" fmla="*/ 91 h 92"/>
                <a:gd name="T4" fmla="*/ 91 w 130"/>
                <a:gd name="T5" fmla="*/ 89 h 92"/>
                <a:gd name="T6" fmla="*/ 103 w 130"/>
                <a:gd name="T7" fmla="*/ 85 h 92"/>
                <a:gd name="T8" fmla="*/ 112 w 130"/>
                <a:gd name="T9" fmla="*/ 79 h 92"/>
                <a:gd name="T10" fmla="*/ 120 w 130"/>
                <a:gd name="T11" fmla="*/ 72 h 92"/>
                <a:gd name="T12" fmla="*/ 126 w 130"/>
                <a:gd name="T13" fmla="*/ 64 h 92"/>
                <a:gd name="T14" fmla="*/ 128 w 130"/>
                <a:gd name="T15" fmla="*/ 55 h 92"/>
                <a:gd name="T16" fmla="*/ 130 w 130"/>
                <a:gd name="T17" fmla="*/ 46 h 92"/>
                <a:gd name="T18" fmla="*/ 128 w 130"/>
                <a:gd name="T19" fmla="*/ 37 h 92"/>
                <a:gd name="T20" fmla="*/ 126 w 130"/>
                <a:gd name="T21" fmla="*/ 28 h 92"/>
                <a:gd name="T22" fmla="*/ 120 w 130"/>
                <a:gd name="T23" fmla="*/ 21 h 92"/>
                <a:gd name="T24" fmla="*/ 112 w 130"/>
                <a:gd name="T25" fmla="*/ 13 h 92"/>
                <a:gd name="T26" fmla="*/ 103 w 130"/>
                <a:gd name="T27" fmla="*/ 8 h 92"/>
                <a:gd name="T28" fmla="*/ 91 w 130"/>
                <a:gd name="T29" fmla="*/ 3 h 92"/>
                <a:gd name="T30" fmla="*/ 79 w 130"/>
                <a:gd name="T31" fmla="*/ 1 h 92"/>
                <a:gd name="T32" fmla="*/ 65 w 130"/>
                <a:gd name="T33" fmla="*/ 0 h 92"/>
                <a:gd name="T34" fmla="*/ 51 w 130"/>
                <a:gd name="T35" fmla="*/ 1 h 92"/>
                <a:gd name="T36" fmla="*/ 39 w 130"/>
                <a:gd name="T37" fmla="*/ 3 h 92"/>
                <a:gd name="T38" fmla="*/ 29 w 130"/>
                <a:gd name="T39" fmla="*/ 8 h 92"/>
                <a:gd name="T40" fmla="*/ 19 w 130"/>
                <a:gd name="T41" fmla="*/ 13 h 92"/>
                <a:gd name="T42" fmla="*/ 12 w 130"/>
                <a:gd name="T43" fmla="*/ 21 h 92"/>
                <a:gd name="T44" fmla="*/ 6 w 130"/>
                <a:gd name="T45" fmla="*/ 28 h 92"/>
                <a:gd name="T46" fmla="*/ 2 w 130"/>
                <a:gd name="T47" fmla="*/ 37 h 92"/>
                <a:gd name="T48" fmla="*/ 0 w 130"/>
                <a:gd name="T49" fmla="*/ 46 h 92"/>
                <a:gd name="T50" fmla="*/ 2 w 130"/>
                <a:gd name="T51" fmla="*/ 55 h 92"/>
                <a:gd name="T52" fmla="*/ 6 w 130"/>
                <a:gd name="T53" fmla="*/ 64 h 92"/>
                <a:gd name="T54" fmla="*/ 12 w 130"/>
                <a:gd name="T55" fmla="*/ 72 h 92"/>
                <a:gd name="T56" fmla="*/ 19 w 130"/>
                <a:gd name="T57" fmla="*/ 79 h 92"/>
                <a:gd name="T58" fmla="*/ 29 w 130"/>
                <a:gd name="T59" fmla="*/ 85 h 92"/>
                <a:gd name="T60" fmla="*/ 39 w 130"/>
                <a:gd name="T61" fmla="*/ 89 h 92"/>
                <a:gd name="T62" fmla="*/ 51 w 130"/>
                <a:gd name="T63" fmla="*/ 91 h 92"/>
                <a:gd name="T64" fmla="*/ 65 w 130"/>
                <a:gd name="T6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92">
                  <a:moveTo>
                    <a:pt x="65" y="92"/>
                  </a:moveTo>
                  <a:lnTo>
                    <a:pt x="79" y="91"/>
                  </a:lnTo>
                  <a:lnTo>
                    <a:pt x="91" y="89"/>
                  </a:lnTo>
                  <a:lnTo>
                    <a:pt x="103" y="85"/>
                  </a:lnTo>
                  <a:lnTo>
                    <a:pt x="112" y="79"/>
                  </a:lnTo>
                  <a:lnTo>
                    <a:pt x="120" y="72"/>
                  </a:lnTo>
                  <a:lnTo>
                    <a:pt x="126" y="64"/>
                  </a:lnTo>
                  <a:lnTo>
                    <a:pt x="128" y="55"/>
                  </a:lnTo>
                  <a:lnTo>
                    <a:pt x="130" y="46"/>
                  </a:lnTo>
                  <a:lnTo>
                    <a:pt x="128" y="37"/>
                  </a:lnTo>
                  <a:lnTo>
                    <a:pt x="126" y="28"/>
                  </a:lnTo>
                  <a:lnTo>
                    <a:pt x="120" y="21"/>
                  </a:lnTo>
                  <a:lnTo>
                    <a:pt x="112" y="13"/>
                  </a:lnTo>
                  <a:lnTo>
                    <a:pt x="103" y="8"/>
                  </a:lnTo>
                  <a:lnTo>
                    <a:pt x="91" y="3"/>
                  </a:lnTo>
                  <a:lnTo>
                    <a:pt x="79" y="1"/>
                  </a:lnTo>
                  <a:lnTo>
                    <a:pt x="65" y="0"/>
                  </a:lnTo>
                  <a:lnTo>
                    <a:pt x="51" y="1"/>
                  </a:lnTo>
                  <a:lnTo>
                    <a:pt x="39" y="3"/>
                  </a:lnTo>
                  <a:lnTo>
                    <a:pt x="29" y="8"/>
                  </a:lnTo>
                  <a:lnTo>
                    <a:pt x="19" y="13"/>
                  </a:lnTo>
                  <a:lnTo>
                    <a:pt x="12" y="21"/>
                  </a:lnTo>
                  <a:lnTo>
                    <a:pt x="6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19" y="79"/>
                  </a:lnTo>
                  <a:lnTo>
                    <a:pt x="29" y="85"/>
                  </a:lnTo>
                  <a:lnTo>
                    <a:pt x="39" y="89"/>
                  </a:lnTo>
                  <a:lnTo>
                    <a:pt x="51" y="91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50"/>
            <p:cNvSpPr>
              <a:spLocks/>
            </p:cNvSpPr>
            <p:nvPr/>
          </p:nvSpPr>
          <p:spPr bwMode="auto">
            <a:xfrm>
              <a:off x="3340" y="1736"/>
              <a:ext cx="46" cy="66"/>
            </a:xfrm>
            <a:custGeom>
              <a:avLst/>
              <a:gdLst>
                <a:gd name="T0" fmla="*/ 68 w 135"/>
                <a:gd name="T1" fmla="*/ 96 h 96"/>
                <a:gd name="T2" fmla="*/ 81 w 135"/>
                <a:gd name="T3" fmla="*/ 95 h 96"/>
                <a:gd name="T4" fmla="*/ 93 w 135"/>
                <a:gd name="T5" fmla="*/ 92 h 96"/>
                <a:gd name="T6" fmla="*/ 105 w 135"/>
                <a:gd name="T7" fmla="*/ 88 h 96"/>
                <a:gd name="T8" fmla="*/ 115 w 135"/>
                <a:gd name="T9" fmla="*/ 82 h 96"/>
                <a:gd name="T10" fmla="*/ 123 w 135"/>
                <a:gd name="T11" fmla="*/ 75 h 96"/>
                <a:gd name="T12" fmla="*/ 129 w 135"/>
                <a:gd name="T13" fmla="*/ 67 h 96"/>
                <a:gd name="T14" fmla="*/ 133 w 135"/>
                <a:gd name="T15" fmla="*/ 57 h 96"/>
                <a:gd name="T16" fmla="*/ 135 w 135"/>
                <a:gd name="T17" fmla="*/ 48 h 96"/>
                <a:gd name="T18" fmla="*/ 133 w 135"/>
                <a:gd name="T19" fmla="*/ 38 h 96"/>
                <a:gd name="T20" fmla="*/ 129 w 135"/>
                <a:gd name="T21" fmla="*/ 29 h 96"/>
                <a:gd name="T22" fmla="*/ 123 w 135"/>
                <a:gd name="T23" fmla="*/ 21 h 96"/>
                <a:gd name="T24" fmla="*/ 115 w 135"/>
                <a:gd name="T25" fmla="*/ 14 h 96"/>
                <a:gd name="T26" fmla="*/ 105 w 135"/>
                <a:gd name="T27" fmla="*/ 9 h 96"/>
                <a:gd name="T28" fmla="*/ 93 w 135"/>
                <a:gd name="T29" fmla="*/ 5 h 96"/>
                <a:gd name="T30" fmla="*/ 81 w 135"/>
                <a:gd name="T31" fmla="*/ 1 h 96"/>
                <a:gd name="T32" fmla="*/ 68 w 135"/>
                <a:gd name="T33" fmla="*/ 0 h 96"/>
                <a:gd name="T34" fmla="*/ 54 w 135"/>
                <a:gd name="T35" fmla="*/ 1 h 96"/>
                <a:gd name="T36" fmla="*/ 42 w 135"/>
                <a:gd name="T37" fmla="*/ 5 h 96"/>
                <a:gd name="T38" fmla="*/ 30 w 135"/>
                <a:gd name="T39" fmla="*/ 9 h 96"/>
                <a:gd name="T40" fmla="*/ 20 w 135"/>
                <a:gd name="T41" fmla="*/ 14 h 96"/>
                <a:gd name="T42" fmla="*/ 12 w 135"/>
                <a:gd name="T43" fmla="*/ 21 h 96"/>
                <a:gd name="T44" fmla="*/ 6 w 135"/>
                <a:gd name="T45" fmla="*/ 29 h 96"/>
                <a:gd name="T46" fmla="*/ 2 w 135"/>
                <a:gd name="T47" fmla="*/ 38 h 96"/>
                <a:gd name="T48" fmla="*/ 0 w 135"/>
                <a:gd name="T49" fmla="*/ 48 h 96"/>
                <a:gd name="T50" fmla="*/ 2 w 135"/>
                <a:gd name="T51" fmla="*/ 57 h 96"/>
                <a:gd name="T52" fmla="*/ 6 w 135"/>
                <a:gd name="T53" fmla="*/ 67 h 96"/>
                <a:gd name="T54" fmla="*/ 12 w 135"/>
                <a:gd name="T55" fmla="*/ 75 h 96"/>
                <a:gd name="T56" fmla="*/ 20 w 135"/>
                <a:gd name="T57" fmla="*/ 82 h 96"/>
                <a:gd name="T58" fmla="*/ 30 w 135"/>
                <a:gd name="T59" fmla="*/ 88 h 96"/>
                <a:gd name="T60" fmla="*/ 42 w 135"/>
                <a:gd name="T61" fmla="*/ 92 h 96"/>
                <a:gd name="T62" fmla="*/ 54 w 135"/>
                <a:gd name="T63" fmla="*/ 95 h 96"/>
                <a:gd name="T64" fmla="*/ 68 w 135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96">
                  <a:moveTo>
                    <a:pt x="68" y="96"/>
                  </a:moveTo>
                  <a:lnTo>
                    <a:pt x="81" y="95"/>
                  </a:lnTo>
                  <a:lnTo>
                    <a:pt x="93" y="92"/>
                  </a:lnTo>
                  <a:lnTo>
                    <a:pt x="105" y="88"/>
                  </a:lnTo>
                  <a:lnTo>
                    <a:pt x="115" y="82"/>
                  </a:lnTo>
                  <a:lnTo>
                    <a:pt x="123" y="75"/>
                  </a:lnTo>
                  <a:lnTo>
                    <a:pt x="129" y="67"/>
                  </a:lnTo>
                  <a:lnTo>
                    <a:pt x="133" y="57"/>
                  </a:lnTo>
                  <a:lnTo>
                    <a:pt x="135" y="48"/>
                  </a:lnTo>
                  <a:lnTo>
                    <a:pt x="133" y="38"/>
                  </a:lnTo>
                  <a:lnTo>
                    <a:pt x="129" y="29"/>
                  </a:lnTo>
                  <a:lnTo>
                    <a:pt x="123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3" y="5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54" y="1"/>
                  </a:lnTo>
                  <a:lnTo>
                    <a:pt x="42" y="5"/>
                  </a:lnTo>
                  <a:lnTo>
                    <a:pt x="30" y="9"/>
                  </a:lnTo>
                  <a:lnTo>
                    <a:pt x="20" y="14"/>
                  </a:lnTo>
                  <a:lnTo>
                    <a:pt x="12" y="21"/>
                  </a:lnTo>
                  <a:lnTo>
                    <a:pt x="6" y="29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6" y="67"/>
                  </a:lnTo>
                  <a:lnTo>
                    <a:pt x="12" y="75"/>
                  </a:lnTo>
                  <a:lnTo>
                    <a:pt x="20" y="82"/>
                  </a:lnTo>
                  <a:lnTo>
                    <a:pt x="30" y="88"/>
                  </a:lnTo>
                  <a:lnTo>
                    <a:pt x="42" y="92"/>
                  </a:lnTo>
                  <a:lnTo>
                    <a:pt x="54" y="95"/>
                  </a:lnTo>
                  <a:lnTo>
                    <a:pt x="68" y="96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51"/>
            <p:cNvSpPr>
              <a:spLocks/>
            </p:cNvSpPr>
            <p:nvPr/>
          </p:nvSpPr>
          <p:spPr bwMode="auto">
            <a:xfrm>
              <a:off x="3413" y="1747"/>
              <a:ext cx="48" cy="68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52"/>
            <p:cNvSpPr>
              <a:spLocks/>
            </p:cNvSpPr>
            <p:nvPr/>
          </p:nvSpPr>
          <p:spPr bwMode="auto">
            <a:xfrm>
              <a:off x="3489" y="1758"/>
              <a:ext cx="48" cy="70"/>
            </a:xfrm>
            <a:custGeom>
              <a:avLst/>
              <a:gdLst>
                <a:gd name="T0" fmla="*/ 72 w 141"/>
                <a:gd name="T1" fmla="*/ 102 h 102"/>
                <a:gd name="T2" fmla="*/ 85 w 141"/>
                <a:gd name="T3" fmla="*/ 101 h 102"/>
                <a:gd name="T4" fmla="*/ 97 w 141"/>
                <a:gd name="T5" fmla="*/ 98 h 102"/>
                <a:gd name="T6" fmla="*/ 109 w 141"/>
                <a:gd name="T7" fmla="*/ 94 h 102"/>
                <a:gd name="T8" fmla="*/ 121 w 141"/>
                <a:gd name="T9" fmla="*/ 87 h 102"/>
                <a:gd name="T10" fmla="*/ 129 w 141"/>
                <a:gd name="T11" fmla="*/ 79 h 102"/>
                <a:gd name="T12" fmla="*/ 135 w 141"/>
                <a:gd name="T13" fmla="*/ 70 h 102"/>
                <a:gd name="T14" fmla="*/ 139 w 141"/>
                <a:gd name="T15" fmla="*/ 61 h 102"/>
                <a:gd name="T16" fmla="*/ 141 w 141"/>
                <a:gd name="T17" fmla="*/ 50 h 102"/>
                <a:gd name="T18" fmla="*/ 139 w 141"/>
                <a:gd name="T19" fmla="*/ 40 h 102"/>
                <a:gd name="T20" fmla="*/ 135 w 141"/>
                <a:gd name="T21" fmla="*/ 32 h 102"/>
                <a:gd name="T22" fmla="*/ 129 w 141"/>
                <a:gd name="T23" fmla="*/ 22 h 102"/>
                <a:gd name="T24" fmla="*/ 121 w 141"/>
                <a:gd name="T25" fmla="*/ 15 h 102"/>
                <a:gd name="T26" fmla="*/ 109 w 141"/>
                <a:gd name="T27" fmla="*/ 8 h 102"/>
                <a:gd name="T28" fmla="*/ 97 w 141"/>
                <a:gd name="T29" fmla="*/ 4 h 102"/>
                <a:gd name="T30" fmla="*/ 85 w 141"/>
                <a:gd name="T31" fmla="*/ 1 h 102"/>
                <a:gd name="T32" fmla="*/ 72 w 141"/>
                <a:gd name="T33" fmla="*/ 0 h 102"/>
                <a:gd name="T34" fmla="*/ 58 w 141"/>
                <a:gd name="T35" fmla="*/ 1 h 102"/>
                <a:gd name="T36" fmla="*/ 44 w 141"/>
                <a:gd name="T37" fmla="*/ 4 h 102"/>
                <a:gd name="T38" fmla="*/ 32 w 141"/>
                <a:gd name="T39" fmla="*/ 8 h 102"/>
                <a:gd name="T40" fmla="*/ 22 w 141"/>
                <a:gd name="T41" fmla="*/ 15 h 102"/>
                <a:gd name="T42" fmla="*/ 12 w 141"/>
                <a:gd name="T43" fmla="*/ 22 h 102"/>
                <a:gd name="T44" fmla="*/ 6 w 141"/>
                <a:gd name="T45" fmla="*/ 32 h 102"/>
                <a:gd name="T46" fmla="*/ 2 w 141"/>
                <a:gd name="T47" fmla="*/ 40 h 102"/>
                <a:gd name="T48" fmla="*/ 0 w 141"/>
                <a:gd name="T49" fmla="*/ 50 h 102"/>
                <a:gd name="T50" fmla="*/ 2 w 141"/>
                <a:gd name="T51" fmla="*/ 61 h 102"/>
                <a:gd name="T52" fmla="*/ 6 w 141"/>
                <a:gd name="T53" fmla="*/ 70 h 102"/>
                <a:gd name="T54" fmla="*/ 12 w 141"/>
                <a:gd name="T55" fmla="*/ 79 h 102"/>
                <a:gd name="T56" fmla="*/ 22 w 141"/>
                <a:gd name="T57" fmla="*/ 87 h 102"/>
                <a:gd name="T58" fmla="*/ 32 w 141"/>
                <a:gd name="T59" fmla="*/ 94 h 102"/>
                <a:gd name="T60" fmla="*/ 44 w 141"/>
                <a:gd name="T61" fmla="*/ 98 h 102"/>
                <a:gd name="T62" fmla="*/ 58 w 141"/>
                <a:gd name="T63" fmla="*/ 101 h 102"/>
                <a:gd name="T64" fmla="*/ 72 w 141"/>
                <a:gd name="T6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02">
                  <a:moveTo>
                    <a:pt x="72" y="102"/>
                  </a:moveTo>
                  <a:lnTo>
                    <a:pt x="85" y="101"/>
                  </a:lnTo>
                  <a:lnTo>
                    <a:pt x="97" y="98"/>
                  </a:lnTo>
                  <a:lnTo>
                    <a:pt x="109" y="94"/>
                  </a:lnTo>
                  <a:lnTo>
                    <a:pt x="121" y="87"/>
                  </a:lnTo>
                  <a:lnTo>
                    <a:pt x="129" y="79"/>
                  </a:lnTo>
                  <a:lnTo>
                    <a:pt x="135" y="70"/>
                  </a:lnTo>
                  <a:lnTo>
                    <a:pt x="139" y="61"/>
                  </a:lnTo>
                  <a:lnTo>
                    <a:pt x="141" y="50"/>
                  </a:lnTo>
                  <a:lnTo>
                    <a:pt x="139" y="40"/>
                  </a:lnTo>
                  <a:lnTo>
                    <a:pt x="135" y="32"/>
                  </a:lnTo>
                  <a:lnTo>
                    <a:pt x="129" y="22"/>
                  </a:lnTo>
                  <a:lnTo>
                    <a:pt x="121" y="15"/>
                  </a:lnTo>
                  <a:lnTo>
                    <a:pt x="109" y="8"/>
                  </a:lnTo>
                  <a:lnTo>
                    <a:pt x="97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5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6" y="70"/>
                  </a:lnTo>
                  <a:lnTo>
                    <a:pt x="12" y="79"/>
                  </a:lnTo>
                  <a:lnTo>
                    <a:pt x="22" y="87"/>
                  </a:lnTo>
                  <a:lnTo>
                    <a:pt x="32" y="94"/>
                  </a:lnTo>
                  <a:lnTo>
                    <a:pt x="44" y="98"/>
                  </a:lnTo>
                  <a:lnTo>
                    <a:pt x="58" y="101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53"/>
            <p:cNvSpPr>
              <a:spLocks/>
            </p:cNvSpPr>
            <p:nvPr/>
          </p:nvSpPr>
          <p:spPr bwMode="auto">
            <a:xfrm>
              <a:off x="3853" y="1813"/>
              <a:ext cx="53" cy="29"/>
            </a:xfrm>
            <a:custGeom>
              <a:avLst/>
              <a:gdLst>
                <a:gd name="T0" fmla="*/ 77 w 154"/>
                <a:gd name="T1" fmla="*/ 0 h 43"/>
                <a:gd name="T2" fmla="*/ 63 w 154"/>
                <a:gd name="T3" fmla="*/ 1 h 43"/>
                <a:gd name="T4" fmla="*/ 51 w 154"/>
                <a:gd name="T5" fmla="*/ 3 h 43"/>
                <a:gd name="T6" fmla="*/ 39 w 154"/>
                <a:gd name="T7" fmla="*/ 7 h 43"/>
                <a:gd name="T8" fmla="*/ 28 w 154"/>
                <a:gd name="T9" fmla="*/ 11 h 43"/>
                <a:gd name="T10" fmla="*/ 20 w 154"/>
                <a:gd name="T11" fmla="*/ 18 h 43"/>
                <a:gd name="T12" fmla="*/ 12 w 154"/>
                <a:gd name="T13" fmla="*/ 25 h 43"/>
                <a:gd name="T14" fmla="*/ 4 w 154"/>
                <a:gd name="T15" fmla="*/ 34 h 43"/>
                <a:gd name="T16" fmla="*/ 0 w 154"/>
                <a:gd name="T17" fmla="*/ 43 h 43"/>
                <a:gd name="T18" fmla="*/ 154 w 154"/>
                <a:gd name="T19" fmla="*/ 43 h 43"/>
                <a:gd name="T20" fmla="*/ 150 w 154"/>
                <a:gd name="T21" fmla="*/ 34 h 43"/>
                <a:gd name="T22" fmla="*/ 144 w 154"/>
                <a:gd name="T23" fmla="*/ 25 h 43"/>
                <a:gd name="T24" fmla="*/ 136 w 154"/>
                <a:gd name="T25" fmla="*/ 18 h 43"/>
                <a:gd name="T26" fmla="*/ 126 w 154"/>
                <a:gd name="T27" fmla="*/ 11 h 43"/>
                <a:gd name="T28" fmla="*/ 117 w 154"/>
                <a:gd name="T29" fmla="*/ 7 h 43"/>
                <a:gd name="T30" fmla="*/ 105 w 154"/>
                <a:gd name="T31" fmla="*/ 3 h 43"/>
                <a:gd name="T32" fmla="*/ 91 w 154"/>
                <a:gd name="T33" fmla="*/ 1 h 43"/>
                <a:gd name="T34" fmla="*/ 77 w 154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43">
                  <a:moveTo>
                    <a:pt x="77" y="0"/>
                  </a:moveTo>
                  <a:lnTo>
                    <a:pt x="63" y="1"/>
                  </a:lnTo>
                  <a:lnTo>
                    <a:pt x="51" y="3"/>
                  </a:lnTo>
                  <a:lnTo>
                    <a:pt x="39" y="7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2" y="25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154" y="43"/>
                  </a:lnTo>
                  <a:lnTo>
                    <a:pt x="150" y="34"/>
                  </a:lnTo>
                  <a:lnTo>
                    <a:pt x="144" y="25"/>
                  </a:lnTo>
                  <a:lnTo>
                    <a:pt x="136" y="18"/>
                  </a:lnTo>
                  <a:lnTo>
                    <a:pt x="126" y="11"/>
                  </a:lnTo>
                  <a:lnTo>
                    <a:pt x="117" y="7"/>
                  </a:lnTo>
                  <a:lnTo>
                    <a:pt x="105" y="3"/>
                  </a:lnTo>
                  <a:lnTo>
                    <a:pt x="91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354"/>
            <p:cNvSpPr>
              <a:spLocks/>
            </p:cNvSpPr>
            <p:nvPr/>
          </p:nvSpPr>
          <p:spPr bwMode="auto">
            <a:xfrm>
              <a:off x="3963" y="1823"/>
              <a:ext cx="48" cy="19"/>
            </a:xfrm>
            <a:custGeom>
              <a:avLst/>
              <a:gdLst>
                <a:gd name="T0" fmla="*/ 71 w 141"/>
                <a:gd name="T1" fmla="*/ 0 h 28"/>
                <a:gd name="T2" fmla="*/ 60 w 141"/>
                <a:gd name="T3" fmla="*/ 1 h 28"/>
                <a:gd name="T4" fmla="*/ 50 w 141"/>
                <a:gd name="T5" fmla="*/ 2 h 28"/>
                <a:gd name="T6" fmla="*/ 40 w 141"/>
                <a:gd name="T7" fmla="*/ 4 h 28"/>
                <a:gd name="T8" fmla="*/ 30 w 141"/>
                <a:gd name="T9" fmla="*/ 7 h 28"/>
                <a:gd name="T10" fmla="*/ 22 w 141"/>
                <a:gd name="T11" fmla="*/ 11 h 28"/>
                <a:gd name="T12" fmla="*/ 12 w 141"/>
                <a:gd name="T13" fmla="*/ 16 h 28"/>
                <a:gd name="T14" fmla="*/ 6 w 141"/>
                <a:gd name="T15" fmla="*/ 22 h 28"/>
                <a:gd name="T16" fmla="*/ 0 w 141"/>
                <a:gd name="T17" fmla="*/ 28 h 28"/>
                <a:gd name="T18" fmla="*/ 141 w 141"/>
                <a:gd name="T19" fmla="*/ 28 h 28"/>
                <a:gd name="T20" fmla="*/ 135 w 141"/>
                <a:gd name="T21" fmla="*/ 22 h 28"/>
                <a:gd name="T22" fmla="*/ 129 w 141"/>
                <a:gd name="T23" fmla="*/ 16 h 28"/>
                <a:gd name="T24" fmla="*/ 121 w 141"/>
                <a:gd name="T25" fmla="*/ 11 h 28"/>
                <a:gd name="T26" fmla="*/ 113 w 141"/>
                <a:gd name="T27" fmla="*/ 7 h 28"/>
                <a:gd name="T28" fmla="*/ 103 w 141"/>
                <a:gd name="T29" fmla="*/ 4 h 28"/>
                <a:gd name="T30" fmla="*/ 93 w 141"/>
                <a:gd name="T31" fmla="*/ 2 h 28"/>
                <a:gd name="T32" fmla="*/ 83 w 141"/>
                <a:gd name="T33" fmla="*/ 1 h 28"/>
                <a:gd name="T34" fmla="*/ 71 w 141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28">
                  <a:moveTo>
                    <a:pt x="71" y="0"/>
                  </a:moveTo>
                  <a:lnTo>
                    <a:pt x="60" y="1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0" y="7"/>
                  </a:lnTo>
                  <a:lnTo>
                    <a:pt x="22" y="11"/>
                  </a:lnTo>
                  <a:lnTo>
                    <a:pt x="12" y="16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141" y="28"/>
                  </a:lnTo>
                  <a:lnTo>
                    <a:pt x="135" y="22"/>
                  </a:lnTo>
                  <a:lnTo>
                    <a:pt x="129" y="16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3" y="4"/>
                  </a:lnTo>
                  <a:lnTo>
                    <a:pt x="93" y="2"/>
                  </a:lnTo>
                  <a:lnTo>
                    <a:pt x="83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355"/>
            <p:cNvSpPr>
              <a:spLocks/>
            </p:cNvSpPr>
            <p:nvPr/>
          </p:nvSpPr>
          <p:spPr bwMode="auto">
            <a:xfrm>
              <a:off x="3028" y="1503"/>
              <a:ext cx="338" cy="192"/>
            </a:xfrm>
            <a:custGeom>
              <a:avLst/>
              <a:gdLst>
                <a:gd name="T0" fmla="*/ 0 w 981"/>
                <a:gd name="T1" fmla="*/ 241 h 281"/>
                <a:gd name="T2" fmla="*/ 554 w 981"/>
                <a:gd name="T3" fmla="*/ 281 h 281"/>
                <a:gd name="T4" fmla="*/ 981 w 981"/>
                <a:gd name="T5" fmla="*/ 22 h 281"/>
                <a:gd name="T6" fmla="*/ 480 w 981"/>
                <a:gd name="T7" fmla="*/ 0 h 281"/>
                <a:gd name="T8" fmla="*/ 0 w 981"/>
                <a:gd name="T9" fmla="*/ 2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281">
                  <a:moveTo>
                    <a:pt x="0" y="241"/>
                  </a:moveTo>
                  <a:lnTo>
                    <a:pt x="554" y="281"/>
                  </a:lnTo>
                  <a:lnTo>
                    <a:pt x="981" y="22"/>
                  </a:lnTo>
                  <a:lnTo>
                    <a:pt x="48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56"/>
            <p:cNvSpPr>
              <a:spLocks/>
            </p:cNvSpPr>
            <p:nvPr/>
          </p:nvSpPr>
          <p:spPr bwMode="auto">
            <a:xfrm>
              <a:off x="3446" y="1536"/>
              <a:ext cx="519" cy="251"/>
            </a:xfrm>
            <a:custGeom>
              <a:avLst/>
              <a:gdLst>
                <a:gd name="T0" fmla="*/ 1504 w 1504"/>
                <a:gd name="T1" fmla="*/ 48 h 368"/>
                <a:gd name="T2" fmla="*/ 379 w 1504"/>
                <a:gd name="T3" fmla="*/ 0 h 368"/>
                <a:gd name="T4" fmla="*/ 0 w 1504"/>
                <a:gd name="T5" fmla="*/ 280 h 368"/>
                <a:gd name="T6" fmla="*/ 1227 w 1504"/>
                <a:gd name="T7" fmla="*/ 368 h 368"/>
                <a:gd name="T8" fmla="*/ 1504 w 1504"/>
                <a:gd name="T9" fmla="*/ 4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4" h="368">
                  <a:moveTo>
                    <a:pt x="1504" y="48"/>
                  </a:moveTo>
                  <a:lnTo>
                    <a:pt x="379" y="0"/>
                  </a:lnTo>
                  <a:lnTo>
                    <a:pt x="0" y="280"/>
                  </a:lnTo>
                  <a:lnTo>
                    <a:pt x="1227" y="368"/>
                  </a:lnTo>
                  <a:lnTo>
                    <a:pt x="1504" y="48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357"/>
            <p:cNvSpPr>
              <a:spLocks/>
            </p:cNvSpPr>
            <p:nvPr/>
          </p:nvSpPr>
          <p:spPr bwMode="auto">
            <a:xfrm>
              <a:off x="3230" y="1518"/>
              <a:ext cx="336" cy="208"/>
            </a:xfrm>
            <a:custGeom>
              <a:avLst/>
              <a:gdLst>
                <a:gd name="T0" fmla="*/ 597 w 975"/>
                <a:gd name="T1" fmla="*/ 303 h 303"/>
                <a:gd name="T2" fmla="*/ 975 w 975"/>
                <a:gd name="T3" fmla="*/ 23 h 303"/>
                <a:gd name="T4" fmla="*/ 429 w 975"/>
                <a:gd name="T5" fmla="*/ 0 h 303"/>
                <a:gd name="T6" fmla="*/ 429 w 975"/>
                <a:gd name="T7" fmla="*/ 0 h 303"/>
                <a:gd name="T8" fmla="*/ 0 w 975"/>
                <a:gd name="T9" fmla="*/ 261 h 303"/>
                <a:gd name="T10" fmla="*/ 597 w 975"/>
                <a:gd name="T1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303">
                  <a:moveTo>
                    <a:pt x="597" y="303"/>
                  </a:moveTo>
                  <a:lnTo>
                    <a:pt x="975" y="23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0" y="261"/>
                  </a:lnTo>
                  <a:lnTo>
                    <a:pt x="597" y="303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58"/>
            <p:cNvSpPr>
              <a:spLocks/>
            </p:cNvSpPr>
            <p:nvPr/>
          </p:nvSpPr>
          <p:spPr bwMode="auto">
            <a:xfrm>
              <a:off x="3001" y="1485"/>
              <a:ext cx="180" cy="181"/>
            </a:xfrm>
            <a:custGeom>
              <a:avLst/>
              <a:gdLst>
                <a:gd name="T0" fmla="*/ 522 w 522"/>
                <a:gd name="T1" fmla="*/ 22 h 264"/>
                <a:gd name="T2" fmla="*/ 0 w 522"/>
                <a:gd name="T3" fmla="*/ 0 h 264"/>
                <a:gd name="T4" fmla="*/ 0 w 522"/>
                <a:gd name="T5" fmla="*/ 261 h 264"/>
                <a:gd name="T6" fmla="*/ 45 w 522"/>
                <a:gd name="T7" fmla="*/ 264 h 264"/>
                <a:gd name="T8" fmla="*/ 522 w 522"/>
                <a:gd name="T9" fmla="*/ 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64">
                  <a:moveTo>
                    <a:pt x="522" y="22"/>
                  </a:moveTo>
                  <a:lnTo>
                    <a:pt x="0" y="0"/>
                  </a:lnTo>
                  <a:lnTo>
                    <a:pt x="0" y="261"/>
                  </a:lnTo>
                  <a:lnTo>
                    <a:pt x="45" y="264"/>
                  </a:lnTo>
                  <a:lnTo>
                    <a:pt x="522" y="22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59"/>
            <p:cNvSpPr>
              <a:spLocks/>
            </p:cNvSpPr>
            <p:nvPr/>
          </p:nvSpPr>
          <p:spPr bwMode="auto">
            <a:xfrm>
              <a:off x="3879" y="1569"/>
              <a:ext cx="301" cy="251"/>
            </a:xfrm>
            <a:custGeom>
              <a:avLst/>
              <a:gdLst>
                <a:gd name="T0" fmla="*/ 870 w 870"/>
                <a:gd name="T1" fmla="*/ 27 h 367"/>
                <a:gd name="T2" fmla="*/ 275 w 870"/>
                <a:gd name="T3" fmla="*/ 0 h 367"/>
                <a:gd name="T4" fmla="*/ 0 w 870"/>
                <a:gd name="T5" fmla="*/ 321 h 367"/>
                <a:gd name="T6" fmla="*/ 646 w 870"/>
                <a:gd name="T7" fmla="*/ 367 h 367"/>
                <a:gd name="T8" fmla="*/ 870 w 870"/>
                <a:gd name="T9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367">
                  <a:moveTo>
                    <a:pt x="870" y="27"/>
                  </a:moveTo>
                  <a:lnTo>
                    <a:pt x="275" y="0"/>
                  </a:lnTo>
                  <a:lnTo>
                    <a:pt x="0" y="321"/>
                  </a:lnTo>
                  <a:lnTo>
                    <a:pt x="646" y="367"/>
                  </a:lnTo>
                  <a:lnTo>
                    <a:pt x="870" y="27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60"/>
            <p:cNvSpPr>
              <a:spLocks/>
            </p:cNvSpPr>
            <p:nvPr/>
          </p:nvSpPr>
          <p:spPr bwMode="auto">
            <a:xfrm>
              <a:off x="4112" y="1588"/>
              <a:ext cx="238" cy="254"/>
            </a:xfrm>
            <a:custGeom>
              <a:avLst/>
              <a:gdLst>
                <a:gd name="T0" fmla="*/ 223 w 690"/>
                <a:gd name="T1" fmla="*/ 0 h 371"/>
                <a:gd name="T2" fmla="*/ 0 w 690"/>
                <a:gd name="T3" fmla="*/ 342 h 371"/>
                <a:gd name="T4" fmla="*/ 411 w 690"/>
                <a:gd name="T5" fmla="*/ 371 h 371"/>
                <a:gd name="T6" fmla="*/ 690 w 690"/>
                <a:gd name="T7" fmla="*/ 371 h 371"/>
                <a:gd name="T8" fmla="*/ 690 w 690"/>
                <a:gd name="T9" fmla="*/ 20 h 371"/>
                <a:gd name="T10" fmla="*/ 223 w 690"/>
                <a:gd name="T1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371">
                  <a:moveTo>
                    <a:pt x="223" y="0"/>
                  </a:moveTo>
                  <a:lnTo>
                    <a:pt x="0" y="342"/>
                  </a:lnTo>
                  <a:lnTo>
                    <a:pt x="411" y="371"/>
                  </a:lnTo>
                  <a:lnTo>
                    <a:pt x="690" y="371"/>
                  </a:lnTo>
                  <a:lnTo>
                    <a:pt x="690" y="2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61"/>
            <p:cNvSpPr>
              <a:spLocks/>
            </p:cNvSpPr>
            <p:nvPr/>
          </p:nvSpPr>
          <p:spPr bwMode="auto">
            <a:xfrm>
              <a:off x="3009" y="1524"/>
              <a:ext cx="104" cy="85"/>
            </a:xfrm>
            <a:custGeom>
              <a:avLst/>
              <a:gdLst>
                <a:gd name="T0" fmla="*/ 0 w 304"/>
                <a:gd name="T1" fmla="*/ 73 h 125"/>
                <a:gd name="T2" fmla="*/ 142 w 304"/>
                <a:gd name="T3" fmla="*/ 125 h 125"/>
                <a:gd name="T4" fmla="*/ 304 w 304"/>
                <a:gd name="T5" fmla="*/ 45 h 125"/>
                <a:gd name="T6" fmla="*/ 156 w 304"/>
                <a:gd name="T7" fmla="*/ 0 h 125"/>
                <a:gd name="T8" fmla="*/ 0 w 304"/>
                <a:gd name="T9" fmla="*/ 7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25">
                  <a:moveTo>
                    <a:pt x="0" y="73"/>
                  </a:moveTo>
                  <a:lnTo>
                    <a:pt x="142" y="125"/>
                  </a:lnTo>
                  <a:lnTo>
                    <a:pt x="304" y="45"/>
                  </a:lnTo>
                  <a:lnTo>
                    <a:pt x="156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62"/>
            <p:cNvSpPr>
              <a:spLocks/>
            </p:cNvSpPr>
            <p:nvPr/>
          </p:nvSpPr>
          <p:spPr bwMode="auto">
            <a:xfrm>
              <a:off x="3181" y="1560"/>
              <a:ext cx="111" cy="77"/>
            </a:xfrm>
            <a:custGeom>
              <a:avLst/>
              <a:gdLst>
                <a:gd name="T0" fmla="*/ 0 w 320"/>
                <a:gd name="T1" fmla="*/ 72 h 112"/>
                <a:gd name="T2" fmla="*/ 176 w 320"/>
                <a:gd name="T3" fmla="*/ 112 h 112"/>
                <a:gd name="T4" fmla="*/ 320 w 320"/>
                <a:gd name="T5" fmla="*/ 37 h 112"/>
                <a:gd name="T6" fmla="*/ 142 w 320"/>
                <a:gd name="T7" fmla="*/ 0 h 112"/>
                <a:gd name="T8" fmla="*/ 0 w 320"/>
                <a:gd name="T9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12">
                  <a:moveTo>
                    <a:pt x="0" y="72"/>
                  </a:moveTo>
                  <a:lnTo>
                    <a:pt x="176" y="112"/>
                  </a:lnTo>
                  <a:lnTo>
                    <a:pt x="320" y="37"/>
                  </a:lnTo>
                  <a:lnTo>
                    <a:pt x="14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63"/>
            <p:cNvSpPr>
              <a:spLocks/>
            </p:cNvSpPr>
            <p:nvPr/>
          </p:nvSpPr>
          <p:spPr bwMode="auto">
            <a:xfrm>
              <a:off x="3465" y="1582"/>
              <a:ext cx="108" cy="90"/>
            </a:xfrm>
            <a:custGeom>
              <a:avLst/>
              <a:gdLst>
                <a:gd name="T0" fmla="*/ 115 w 312"/>
                <a:gd name="T1" fmla="*/ 0 h 131"/>
                <a:gd name="T2" fmla="*/ 0 w 312"/>
                <a:gd name="T3" fmla="*/ 80 h 131"/>
                <a:gd name="T4" fmla="*/ 204 w 312"/>
                <a:gd name="T5" fmla="*/ 131 h 131"/>
                <a:gd name="T6" fmla="*/ 312 w 312"/>
                <a:gd name="T7" fmla="*/ 36 h 131"/>
                <a:gd name="T8" fmla="*/ 115 w 31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1">
                  <a:moveTo>
                    <a:pt x="115" y="0"/>
                  </a:moveTo>
                  <a:lnTo>
                    <a:pt x="0" y="80"/>
                  </a:lnTo>
                  <a:lnTo>
                    <a:pt x="204" y="131"/>
                  </a:lnTo>
                  <a:lnTo>
                    <a:pt x="312" y="3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64"/>
            <p:cNvSpPr>
              <a:spLocks/>
            </p:cNvSpPr>
            <p:nvPr/>
          </p:nvSpPr>
          <p:spPr bwMode="auto">
            <a:xfrm>
              <a:off x="3048" y="1533"/>
              <a:ext cx="46" cy="37"/>
            </a:xfrm>
            <a:custGeom>
              <a:avLst/>
              <a:gdLst>
                <a:gd name="T0" fmla="*/ 56 w 137"/>
                <a:gd name="T1" fmla="*/ 0 h 54"/>
                <a:gd name="T2" fmla="*/ 137 w 137"/>
                <a:gd name="T3" fmla="*/ 28 h 54"/>
                <a:gd name="T4" fmla="*/ 81 w 137"/>
                <a:gd name="T5" fmla="*/ 54 h 54"/>
                <a:gd name="T6" fmla="*/ 0 w 137"/>
                <a:gd name="T7" fmla="*/ 28 h 54"/>
                <a:gd name="T8" fmla="*/ 56 w 13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4">
                  <a:moveTo>
                    <a:pt x="56" y="0"/>
                  </a:moveTo>
                  <a:lnTo>
                    <a:pt x="137" y="28"/>
                  </a:lnTo>
                  <a:lnTo>
                    <a:pt x="81" y="54"/>
                  </a:lnTo>
                  <a:lnTo>
                    <a:pt x="0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65"/>
            <p:cNvSpPr>
              <a:spLocks/>
            </p:cNvSpPr>
            <p:nvPr/>
          </p:nvSpPr>
          <p:spPr bwMode="auto">
            <a:xfrm>
              <a:off x="3220" y="1570"/>
              <a:ext cx="49" cy="32"/>
            </a:xfrm>
            <a:custGeom>
              <a:avLst/>
              <a:gdLst>
                <a:gd name="T0" fmla="*/ 51 w 142"/>
                <a:gd name="T1" fmla="*/ 0 h 48"/>
                <a:gd name="T2" fmla="*/ 142 w 142"/>
                <a:gd name="T3" fmla="*/ 20 h 48"/>
                <a:gd name="T4" fmla="*/ 86 w 142"/>
                <a:gd name="T5" fmla="*/ 48 h 48"/>
                <a:gd name="T6" fmla="*/ 0 w 142"/>
                <a:gd name="T7" fmla="*/ 28 h 48"/>
                <a:gd name="T8" fmla="*/ 51 w 1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">
                  <a:moveTo>
                    <a:pt x="51" y="0"/>
                  </a:moveTo>
                  <a:lnTo>
                    <a:pt x="142" y="20"/>
                  </a:lnTo>
                  <a:lnTo>
                    <a:pt x="86" y="48"/>
                  </a:lnTo>
                  <a:lnTo>
                    <a:pt x="0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66"/>
            <p:cNvSpPr>
              <a:spLocks/>
            </p:cNvSpPr>
            <p:nvPr/>
          </p:nvSpPr>
          <p:spPr bwMode="auto">
            <a:xfrm>
              <a:off x="3500" y="1593"/>
              <a:ext cx="49" cy="38"/>
            </a:xfrm>
            <a:custGeom>
              <a:avLst/>
              <a:gdLst>
                <a:gd name="T0" fmla="*/ 47 w 140"/>
                <a:gd name="T1" fmla="*/ 0 h 56"/>
                <a:gd name="T2" fmla="*/ 0 w 140"/>
                <a:gd name="T3" fmla="*/ 35 h 56"/>
                <a:gd name="T4" fmla="*/ 99 w 140"/>
                <a:gd name="T5" fmla="*/ 56 h 56"/>
                <a:gd name="T6" fmla="*/ 140 w 140"/>
                <a:gd name="T7" fmla="*/ 17 h 56"/>
                <a:gd name="T8" fmla="*/ 47 w 14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47" y="0"/>
                  </a:moveTo>
                  <a:lnTo>
                    <a:pt x="0" y="35"/>
                  </a:lnTo>
                  <a:lnTo>
                    <a:pt x="99" y="56"/>
                  </a:lnTo>
                  <a:lnTo>
                    <a:pt x="140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67"/>
            <p:cNvSpPr>
              <a:spLocks/>
            </p:cNvSpPr>
            <p:nvPr/>
          </p:nvSpPr>
          <p:spPr bwMode="auto">
            <a:xfrm>
              <a:off x="3136" y="1110"/>
              <a:ext cx="369" cy="568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68"/>
            <p:cNvSpPr>
              <a:spLocks/>
            </p:cNvSpPr>
            <p:nvPr/>
          </p:nvSpPr>
          <p:spPr bwMode="auto">
            <a:xfrm>
              <a:off x="3353" y="1526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69"/>
            <p:cNvSpPr>
              <a:spLocks/>
            </p:cNvSpPr>
            <p:nvPr/>
          </p:nvSpPr>
          <p:spPr bwMode="auto">
            <a:xfrm>
              <a:off x="3376" y="1531"/>
              <a:ext cx="88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70"/>
            <p:cNvSpPr>
              <a:spLocks/>
            </p:cNvSpPr>
            <p:nvPr/>
          </p:nvSpPr>
          <p:spPr bwMode="auto">
            <a:xfrm>
              <a:off x="3324" y="1505"/>
              <a:ext cx="39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71"/>
            <p:cNvSpPr>
              <a:spLocks/>
            </p:cNvSpPr>
            <p:nvPr/>
          </p:nvSpPr>
          <p:spPr bwMode="auto">
            <a:xfrm>
              <a:off x="3313" y="1549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72"/>
            <p:cNvSpPr>
              <a:spLocks/>
            </p:cNvSpPr>
            <p:nvPr/>
          </p:nvSpPr>
          <p:spPr bwMode="auto">
            <a:xfrm>
              <a:off x="3337" y="1639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73"/>
            <p:cNvSpPr>
              <a:spLocks/>
            </p:cNvSpPr>
            <p:nvPr/>
          </p:nvSpPr>
          <p:spPr bwMode="auto">
            <a:xfrm>
              <a:off x="3255" y="1160"/>
              <a:ext cx="101" cy="116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74"/>
            <p:cNvSpPr>
              <a:spLocks/>
            </p:cNvSpPr>
            <p:nvPr/>
          </p:nvSpPr>
          <p:spPr bwMode="auto">
            <a:xfrm>
              <a:off x="3292" y="1207"/>
              <a:ext cx="30" cy="22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75"/>
            <p:cNvSpPr>
              <a:spLocks/>
            </p:cNvSpPr>
            <p:nvPr/>
          </p:nvSpPr>
          <p:spPr bwMode="auto">
            <a:xfrm>
              <a:off x="3343" y="1173"/>
              <a:ext cx="6" cy="20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76"/>
            <p:cNvSpPr>
              <a:spLocks/>
            </p:cNvSpPr>
            <p:nvPr/>
          </p:nvSpPr>
          <p:spPr bwMode="auto">
            <a:xfrm>
              <a:off x="3271" y="1266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77"/>
            <p:cNvSpPr>
              <a:spLocks/>
            </p:cNvSpPr>
            <p:nvPr/>
          </p:nvSpPr>
          <p:spPr bwMode="auto">
            <a:xfrm>
              <a:off x="3202" y="1268"/>
              <a:ext cx="105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8"/>
            <p:cNvSpPr>
              <a:spLocks/>
            </p:cNvSpPr>
            <p:nvPr/>
          </p:nvSpPr>
          <p:spPr bwMode="auto">
            <a:xfrm>
              <a:off x="3189" y="1411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79"/>
            <p:cNvSpPr>
              <a:spLocks/>
            </p:cNvSpPr>
            <p:nvPr/>
          </p:nvSpPr>
          <p:spPr bwMode="auto">
            <a:xfrm>
              <a:off x="3171" y="1434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80"/>
            <p:cNvSpPr>
              <a:spLocks/>
            </p:cNvSpPr>
            <p:nvPr/>
          </p:nvSpPr>
          <p:spPr bwMode="auto">
            <a:xfrm>
              <a:off x="3143" y="1482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81"/>
            <p:cNvSpPr>
              <a:spLocks/>
            </p:cNvSpPr>
            <p:nvPr/>
          </p:nvSpPr>
          <p:spPr bwMode="auto">
            <a:xfrm>
              <a:off x="3222" y="1464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3309" y="1254"/>
              <a:ext cx="141" cy="252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3423" y="1350"/>
              <a:ext cx="71" cy="55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397" y="1398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85"/>
            <p:cNvSpPr>
              <a:spLocks/>
            </p:cNvSpPr>
            <p:nvPr/>
          </p:nvSpPr>
          <p:spPr bwMode="auto">
            <a:xfrm>
              <a:off x="3509" y="1307"/>
              <a:ext cx="589" cy="535"/>
            </a:xfrm>
            <a:custGeom>
              <a:avLst/>
              <a:gdLst>
                <a:gd name="T0" fmla="*/ 89 w 1708"/>
                <a:gd name="T1" fmla="*/ 723 h 781"/>
                <a:gd name="T2" fmla="*/ 286 w 1708"/>
                <a:gd name="T3" fmla="*/ 308 h 781"/>
                <a:gd name="T4" fmla="*/ 318 w 1708"/>
                <a:gd name="T5" fmla="*/ 301 h 781"/>
                <a:gd name="T6" fmla="*/ 393 w 1708"/>
                <a:gd name="T7" fmla="*/ 289 h 781"/>
                <a:gd name="T8" fmla="*/ 484 w 1708"/>
                <a:gd name="T9" fmla="*/ 276 h 781"/>
                <a:gd name="T10" fmla="*/ 565 w 1708"/>
                <a:gd name="T11" fmla="*/ 271 h 781"/>
                <a:gd name="T12" fmla="*/ 634 w 1708"/>
                <a:gd name="T13" fmla="*/ 248 h 781"/>
                <a:gd name="T14" fmla="*/ 616 w 1708"/>
                <a:gd name="T15" fmla="*/ 238 h 781"/>
                <a:gd name="T16" fmla="*/ 678 w 1708"/>
                <a:gd name="T17" fmla="*/ 92 h 781"/>
                <a:gd name="T18" fmla="*/ 711 w 1708"/>
                <a:gd name="T19" fmla="*/ 40 h 781"/>
                <a:gd name="T20" fmla="*/ 775 w 1708"/>
                <a:gd name="T21" fmla="*/ 0 h 781"/>
                <a:gd name="T22" fmla="*/ 800 w 1708"/>
                <a:gd name="T23" fmla="*/ 0 h 781"/>
                <a:gd name="T24" fmla="*/ 844 w 1708"/>
                <a:gd name="T25" fmla="*/ 1 h 781"/>
                <a:gd name="T26" fmla="*/ 897 w 1708"/>
                <a:gd name="T27" fmla="*/ 7 h 781"/>
                <a:gd name="T28" fmla="*/ 927 w 1708"/>
                <a:gd name="T29" fmla="*/ 11 h 781"/>
                <a:gd name="T30" fmla="*/ 947 w 1708"/>
                <a:gd name="T31" fmla="*/ 8 h 781"/>
                <a:gd name="T32" fmla="*/ 980 w 1708"/>
                <a:gd name="T33" fmla="*/ 10 h 781"/>
                <a:gd name="T34" fmla="*/ 1016 w 1708"/>
                <a:gd name="T35" fmla="*/ 28 h 781"/>
                <a:gd name="T36" fmla="*/ 1035 w 1708"/>
                <a:gd name="T37" fmla="*/ 48 h 781"/>
                <a:gd name="T38" fmla="*/ 1057 w 1708"/>
                <a:gd name="T39" fmla="*/ 60 h 781"/>
                <a:gd name="T40" fmla="*/ 1081 w 1708"/>
                <a:gd name="T41" fmla="*/ 82 h 781"/>
                <a:gd name="T42" fmla="*/ 1087 w 1708"/>
                <a:gd name="T43" fmla="*/ 112 h 781"/>
                <a:gd name="T44" fmla="*/ 956 w 1708"/>
                <a:gd name="T45" fmla="*/ 223 h 781"/>
                <a:gd name="T46" fmla="*/ 933 w 1708"/>
                <a:gd name="T47" fmla="*/ 238 h 781"/>
                <a:gd name="T48" fmla="*/ 952 w 1708"/>
                <a:gd name="T49" fmla="*/ 296 h 781"/>
                <a:gd name="T50" fmla="*/ 1144 w 1708"/>
                <a:gd name="T51" fmla="*/ 378 h 781"/>
                <a:gd name="T52" fmla="*/ 1166 w 1708"/>
                <a:gd name="T53" fmla="*/ 398 h 781"/>
                <a:gd name="T54" fmla="*/ 1215 w 1708"/>
                <a:gd name="T55" fmla="*/ 441 h 781"/>
                <a:gd name="T56" fmla="*/ 1269 w 1708"/>
                <a:gd name="T57" fmla="*/ 484 h 781"/>
                <a:gd name="T58" fmla="*/ 1302 w 1708"/>
                <a:gd name="T59" fmla="*/ 504 h 781"/>
                <a:gd name="T60" fmla="*/ 1453 w 1708"/>
                <a:gd name="T61" fmla="*/ 526 h 781"/>
                <a:gd name="T62" fmla="*/ 1532 w 1708"/>
                <a:gd name="T63" fmla="*/ 447 h 781"/>
                <a:gd name="T64" fmla="*/ 1575 w 1708"/>
                <a:gd name="T65" fmla="*/ 424 h 781"/>
                <a:gd name="T66" fmla="*/ 1595 w 1708"/>
                <a:gd name="T67" fmla="*/ 444 h 781"/>
                <a:gd name="T68" fmla="*/ 1656 w 1708"/>
                <a:gd name="T69" fmla="*/ 399 h 781"/>
                <a:gd name="T70" fmla="*/ 1708 w 1708"/>
                <a:gd name="T71" fmla="*/ 441 h 781"/>
                <a:gd name="T72" fmla="*/ 1652 w 1708"/>
                <a:gd name="T73" fmla="*/ 532 h 781"/>
                <a:gd name="T74" fmla="*/ 1419 w 1708"/>
                <a:gd name="T75" fmla="*/ 680 h 781"/>
                <a:gd name="T76" fmla="*/ 1354 w 1708"/>
                <a:gd name="T77" fmla="*/ 698 h 781"/>
                <a:gd name="T78" fmla="*/ 1255 w 1708"/>
                <a:gd name="T79" fmla="*/ 696 h 781"/>
                <a:gd name="T80" fmla="*/ 1247 w 1708"/>
                <a:gd name="T81" fmla="*/ 698 h 781"/>
                <a:gd name="T82" fmla="*/ 1227 w 1708"/>
                <a:gd name="T83" fmla="*/ 700 h 781"/>
                <a:gd name="T84" fmla="*/ 1200 w 1708"/>
                <a:gd name="T85" fmla="*/ 701 h 781"/>
                <a:gd name="T86" fmla="*/ 1168 w 1708"/>
                <a:gd name="T87" fmla="*/ 696 h 781"/>
                <a:gd name="T88" fmla="*/ 1142 w 1708"/>
                <a:gd name="T89" fmla="*/ 663 h 781"/>
                <a:gd name="T90" fmla="*/ 1099 w 1708"/>
                <a:gd name="T91" fmla="*/ 639 h 781"/>
                <a:gd name="T92" fmla="*/ 1035 w 1708"/>
                <a:gd name="T93" fmla="*/ 604 h 781"/>
                <a:gd name="T94" fmla="*/ 988 w 1708"/>
                <a:gd name="T95" fmla="*/ 574 h 781"/>
                <a:gd name="T96" fmla="*/ 974 w 1708"/>
                <a:gd name="T97" fmla="*/ 571 h 781"/>
                <a:gd name="T98" fmla="*/ 958 w 1708"/>
                <a:gd name="T99" fmla="*/ 614 h 781"/>
                <a:gd name="T100" fmla="*/ 937 w 1708"/>
                <a:gd name="T101" fmla="*/ 673 h 781"/>
                <a:gd name="T102" fmla="*/ 919 w 1708"/>
                <a:gd name="T103" fmla="*/ 720 h 781"/>
                <a:gd name="T104" fmla="*/ 913 w 1708"/>
                <a:gd name="T10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8" h="781">
                  <a:moveTo>
                    <a:pt x="83" y="781"/>
                  </a:moveTo>
                  <a:lnTo>
                    <a:pt x="89" y="723"/>
                  </a:lnTo>
                  <a:lnTo>
                    <a:pt x="0" y="575"/>
                  </a:lnTo>
                  <a:lnTo>
                    <a:pt x="286" y="308"/>
                  </a:lnTo>
                  <a:lnTo>
                    <a:pt x="294" y="306"/>
                  </a:lnTo>
                  <a:lnTo>
                    <a:pt x="318" y="301"/>
                  </a:lnTo>
                  <a:lnTo>
                    <a:pt x="352" y="296"/>
                  </a:lnTo>
                  <a:lnTo>
                    <a:pt x="393" y="289"/>
                  </a:lnTo>
                  <a:lnTo>
                    <a:pt x="438" y="282"/>
                  </a:lnTo>
                  <a:lnTo>
                    <a:pt x="484" y="276"/>
                  </a:lnTo>
                  <a:lnTo>
                    <a:pt x="527" y="272"/>
                  </a:lnTo>
                  <a:lnTo>
                    <a:pt x="565" y="271"/>
                  </a:lnTo>
                  <a:lnTo>
                    <a:pt x="620" y="253"/>
                  </a:lnTo>
                  <a:lnTo>
                    <a:pt x="634" y="248"/>
                  </a:lnTo>
                  <a:lnTo>
                    <a:pt x="634" y="238"/>
                  </a:lnTo>
                  <a:lnTo>
                    <a:pt x="616" y="238"/>
                  </a:lnTo>
                  <a:lnTo>
                    <a:pt x="610" y="210"/>
                  </a:lnTo>
                  <a:lnTo>
                    <a:pt x="678" y="92"/>
                  </a:lnTo>
                  <a:lnTo>
                    <a:pt x="701" y="82"/>
                  </a:lnTo>
                  <a:lnTo>
                    <a:pt x="711" y="40"/>
                  </a:lnTo>
                  <a:lnTo>
                    <a:pt x="771" y="0"/>
                  </a:lnTo>
                  <a:lnTo>
                    <a:pt x="775" y="0"/>
                  </a:lnTo>
                  <a:lnTo>
                    <a:pt x="784" y="0"/>
                  </a:lnTo>
                  <a:lnTo>
                    <a:pt x="800" y="0"/>
                  </a:lnTo>
                  <a:lnTo>
                    <a:pt x="820" y="0"/>
                  </a:lnTo>
                  <a:lnTo>
                    <a:pt x="844" y="1"/>
                  </a:lnTo>
                  <a:lnTo>
                    <a:pt x="869" y="3"/>
                  </a:lnTo>
                  <a:lnTo>
                    <a:pt x="897" y="7"/>
                  </a:lnTo>
                  <a:lnTo>
                    <a:pt x="923" y="12"/>
                  </a:lnTo>
                  <a:lnTo>
                    <a:pt x="927" y="11"/>
                  </a:lnTo>
                  <a:lnTo>
                    <a:pt x="935" y="9"/>
                  </a:lnTo>
                  <a:lnTo>
                    <a:pt x="947" y="8"/>
                  </a:lnTo>
                  <a:lnTo>
                    <a:pt x="962" y="7"/>
                  </a:lnTo>
                  <a:lnTo>
                    <a:pt x="980" y="10"/>
                  </a:lnTo>
                  <a:lnTo>
                    <a:pt x="998" y="16"/>
                  </a:lnTo>
                  <a:lnTo>
                    <a:pt x="1016" y="28"/>
                  </a:lnTo>
                  <a:lnTo>
                    <a:pt x="1032" y="46"/>
                  </a:lnTo>
                  <a:lnTo>
                    <a:pt x="1035" y="48"/>
                  </a:lnTo>
                  <a:lnTo>
                    <a:pt x="1043" y="52"/>
                  </a:lnTo>
                  <a:lnTo>
                    <a:pt x="1057" y="60"/>
                  </a:lnTo>
                  <a:lnTo>
                    <a:pt x="1069" y="70"/>
                  </a:lnTo>
                  <a:lnTo>
                    <a:pt x="1081" y="82"/>
                  </a:lnTo>
                  <a:lnTo>
                    <a:pt x="1087" y="96"/>
                  </a:lnTo>
                  <a:lnTo>
                    <a:pt x="1087" y="112"/>
                  </a:lnTo>
                  <a:lnTo>
                    <a:pt x="1079" y="130"/>
                  </a:lnTo>
                  <a:lnTo>
                    <a:pt x="956" y="223"/>
                  </a:lnTo>
                  <a:lnTo>
                    <a:pt x="943" y="226"/>
                  </a:lnTo>
                  <a:lnTo>
                    <a:pt x="933" y="238"/>
                  </a:lnTo>
                  <a:lnTo>
                    <a:pt x="939" y="246"/>
                  </a:lnTo>
                  <a:lnTo>
                    <a:pt x="952" y="296"/>
                  </a:lnTo>
                  <a:lnTo>
                    <a:pt x="1130" y="321"/>
                  </a:lnTo>
                  <a:lnTo>
                    <a:pt x="1144" y="378"/>
                  </a:lnTo>
                  <a:lnTo>
                    <a:pt x="1150" y="383"/>
                  </a:lnTo>
                  <a:lnTo>
                    <a:pt x="1166" y="398"/>
                  </a:lnTo>
                  <a:lnTo>
                    <a:pt x="1190" y="418"/>
                  </a:lnTo>
                  <a:lnTo>
                    <a:pt x="1215" y="441"/>
                  </a:lnTo>
                  <a:lnTo>
                    <a:pt x="1243" y="464"/>
                  </a:lnTo>
                  <a:lnTo>
                    <a:pt x="1269" y="484"/>
                  </a:lnTo>
                  <a:lnTo>
                    <a:pt x="1290" y="499"/>
                  </a:lnTo>
                  <a:lnTo>
                    <a:pt x="1302" y="504"/>
                  </a:lnTo>
                  <a:lnTo>
                    <a:pt x="1401" y="502"/>
                  </a:lnTo>
                  <a:lnTo>
                    <a:pt x="1453" y="526"/>
                  </a:lnTo>
                  <a:lnTo>
                    <a:pt x="1528" y="482"/>
                  </a:lnTo>
                  <a:lnTo>
                    <a:pt x="1532" y="447"/>
                  </a:lnTo>
                  <a:lnTo>
                    <a:pt x="1555" y="424"/>
                  </a:lnTo>
                  <a:lnTo>
                    <a:pt x="1575" y="424"/>
                  </a:lnTo>
                  <a:lnTo>
                    <a:pt x="1581" y="436"/>
                  </a:lnTo>
                  <a:lnTo>
                    <a:pt x="1595" y="444"/>
                  </a:lnTo>
                  <a:lnTo>
                    <a:pt x="1632" y="401"/>
                  </a:lnTo>
                  <a:lnTo>
                    <a:pt x="1656" y="399"/>
                  </a:lnTo>
                  <a:lnTo>
                    <a:pt x="1680" y="412"/>
                  </a:lnTo>
                  <a:lnTo>
                    <a:pt x="1708" y="441"/>
                  </a:lnTo>
                  <a:lnTo>
                    <a:pt x="1708" y="474"/>
                  </a:lnTo>
                  <a:lnTo>
                    <a:pt x="1652" y="532"/>
                  </a:lnTo>
                  <a:lnTo>
                    <a:pt x="1466" y="635"/>
                  </a:lnTo>
                  <a:lnTo>
                    <a:pt x="1419" y="680"/>
                  </a:lnTo>
                  <a:lnTo>
                    <a:pt x="1372" y="680"/>
                  </a:lnTo>
                  <a:lnTo>
                    <a:pt x="1354" y="698"/>
                  </a:lnTo>
                  <a:lnTo>
                    <a:pt x="1287" y="688"/>
                  </a:lnTo>
                  <a:lnTo>
                    <a:pt x="1255" y="696"/>
                  </a:lnTo>
                  <a:lnTo>
                    <a:pt x="1253" y="696"/>
                  </a:lnTo>
                  <a:lnTo>
                    <a:pt x="1247" y="698"/>
                  </a:lnTo>
                  <a:lnTo>
                    <a:pt x="1239" y="699"/>
                  </a:lnTo>
                  <a:lnTo>
                    <a:pt x="1227" y="700"/>
                  </a:lnTo>
                  <a:lnTo>
                    <a:pt x="1215" y="701"/>
                  </a:lnTo>
                  <a:lnTo>
                    <a:pt x="1200" y="701"/>
                  </a:lnTo>
                  <a:lnTo>
                    <a:pt x="1184" y="699"/>
                  </a:lnTo>
                  <a:lnTo>
                    <a:pt x="1168" y="696"/>
                  </a:lnTo>
                  <a:lnTo>
                    <a:pt x="1150" y="667"/>
                  </a:lnTo>
                  <a:lnTo>
                    <a:pt x="1142" y="663"/>
                  </a:lnTo>
                  <a:lnTo>
                    <a:pt x="1124" y="654"/>
                  </a:lnTo>
                  <a:lnTo>
                    <a:pt x="1099" y="639"/>
                  </a:lnTo>
                  <a:lnTo>
                    <a:pt x="1067" y="622"/>
                  </a:lnTo>
                  <a:lnTo>
                    <a:pt x="1035" y="604"/>
                  </a:lnTo>
                  <a:lnTo>
                    <a:pt x="1008" y="587"/>
                  </a:lnTo>
                  <a:lnTo>
                    <a:pt x="988" y="574"/>
                  </a:lnTo>
                  <a:lnTo>
                    <a:pt x="976" y="564"/>
                  </a:lnTo>
                  <a:lnTo>
                    <a:pt x="974" y="571"/>
                  </a:lnTo>
                  <a:lnTo>
                    <a:pt x="966" y="589"/>
                  </a:lnTo>
                  <a:lnTo>
                    <a:pt x="958" y="614"/>
                  </a:lnTo>
                  <a:lnTo>
                    <a:pt x="947" y="642"/>
                  </a:lnTo>
                  <a:lnTo>
                    <a:pt x="937" y="673"/>
                  </a:lnTo>
                  <a:lnTo>
                    <a:pt x="927" y="699"/>
                  </a:lnTo>
                  <a:lnTo>
                    <a:pt x="919" y="720"/>
                  </a:lnTo>
                  <a:lnTo>
                    <a:pt x="915" y="731"/>
                  </a:lnTo>
                  <a:lnTo>
                    <a:pt x="913" y="781"/>
                  </a:lnTo>
                  <a:lnTo>
                    <a:pt x="83" y="7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86"/>
            <p:cNvSpPr>
              <a:spLocks/>
            </p:cNvSpPr>
            <p:nvPr/>
          </p:nvSpPr>
          <p:spPr bwMode="auto">
            <a:xfrm>
              <a:off x="3728" y="1365"/>
              <a:ext cx="53" cy="100"/>
            </a:xfrm>
            <a:custGeom>
              <a:avLst/>
              <a:gdLst>
                <a:gd name="T0" fmla="*/ 89 w 154"/>
                <a:gd name="T1" fmla="*/ 0 h 144"/>
                <a:gd name="T2" fmla="*/ 89 w 154"/>
                <a:gd name="T3" fmla="*/ 4 h 144"/>
                <a:gd name="T4" fmla="*/ 89 w 154"/>
                <a:gd name="T5" fmla="*/ 13 h 144"/>
                <a:gd name="T6" fmla="*/ 83 w 154"/>
                <a:gd name="T7" fmla="*/ 28 h 144"/>
                <a:gd name="T8" fmla="*/ 73 w 154"/>
                <a:gd name="T9" fmla="*/ 46 h 144"/>
                <a:gd name="T10" fmla="*/ 73 w 154"/>
                <a:gd name="T11" fmla="*/ 53 h 144"/>
                <a:gd name="T12" fmla="*/ 93 w 154"/>
                <a:gd name="T13" fmla="*/ 48 h 144"/>
                <a:gd name="T14" fmla="*/ 111 w 154"/>
                <a:gd name="T15" fmla="*/ 38 h 144"/>
                <a:gd name="T16" fmla="*/ 137 w 154"/>
                <a:gd name="T17" fmla="*/ 22 h 144"/>
                <a:gd name="T18" fmla="*/ 154 w 154"/>
                <a:gd name="T19" fmla="*/ 21 h 144"/>
                <a:gd name="T20" fmla="*/ 152 w 154"/>
                <a:gd name="T21" fmla="*/ 27 h 144"/>
                <a:gd name="T22" fmla="*/ 147 w 154"/>
                <a:gd name="T23" fmla="*/ 41 h 144"/>
                <a:gd name="T24" fmla="*/ 135 w 154"/>
                <a:gd name="T25" fmla="*/ 58 h 144"/>
                <a:gd name="T26" fmla="*/ 121 w 154"/>
                <a:gd name="T27" fmla="*/ 71 h 144"/>
                <a:gd name="T28" fmla="*/ 105 w 154"/>
                <a:gd name="T29" fmla="*/ 74 h 144"/>
                <a:gd name="T30" fmla="*/ 95 w 154"/>
                <a:gd name="T31" fmla="*/ 98 h 144"/>
                <a:gd name="T32" fmla="*/ 28 w 154"/>
                <a:gd name="T33" fmla="*/ 142 h 144"/>
                <a:gd name="T34" fmla="*/ 0 w 154"/>
                <a:gd name="T35" fmla="*/ 144 h 144"/>
                <a:gd name="T36" fmla="*/ 4 w 154"/>
                <a:gd name="T37" fmla="*/ 117 h 144"/>
                <a:gd name="T38" fmla="*/ 6 w 154"/>
                <a:gd name="T39" fmla="*/ 112 h 144"/>
                <a:gd name="T40" fmla="*/ 14 w 154"/>
                <a:gd name="T41" fmla="*/ 100 h 144"/>
                <a:gd name="T42" fmla="*/ 26 w 154"/>
                <a:gd name="T43" fmla="*/ 82 h 144"/>
                <a:gd name="T44" fmla="*/ 40 w 154"/>
                <a:gd name="T45" fmla="*/ 61 h 144"/>
                <a:gd name="T46" fmla="*/ 54 w 154"/>
                <a:gd name="T47" fmla="*/ 40 h 144"/>
                <a:gd name="T48" fmla="*/ 67 w 154"/>
                <a:gd name="T49" fmla="*/ 21 h 144"/>
                <a:gd name="T50" fmla="*/ 81 w 154"/>
                <a:gd name="T51" fmla="*/ 7 h 144"/>
                <a:gd name="T52" fmla="*/ 89 w 154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144">
                  <a:moveTo>
                    <a:pt x="89" y="0"/>
                  </a:moveTo>
                  <a:lnTo>
                    <a:pt x="89" y="4"/>
                  </a:lnTo>
                  <a:lnTo>
                    <a:pt x="89" y="13"/>
                  </a:lnTo>
                  <a:lnTo>
                    <a:pt x="83" y="28"/>
                  </a:lnTo>
                  <a:lnTo>
                    <a:pt x="73" y="46"/>
                  </a:lnTo>
                  <a:lnTo>
                    <a:pt x="73" y="53"/>
                  </a:lnTo>
                  <a:lnTo>
                    <a:pt x="93" y="48"/>
                  </a:lnTo>
                  <a:lnTo>
                    <a:pt x="111" y="38"/>
                  </a:lnTo>
                  <a:lnTo>
                    <a:pt x="137" y="22"/>
                  </a:lnTo>
                  <a:lnTo>
                    <a:pt x="154" y="21"/>
                  </a:lnTo>
                  <a:lnTo>
                    <a:pt x="152" y="27"/>
                  </a:lnTo>
                  <a:lnTo>
                    <a:pt x="147" y="41"/>
                  </a:lnTo>
                  <a:lnTo>
                    <a:pt x="135" y="58"/>
                  </a:lnTo>
                  <a:lnTo>
                    <a:pt x="121" y="71"/>
                  </a:lnTo>
                  <a:lnTo>
                    <a:pt x="105" y="74"/>
                  </a:lnTo>
                  <a:lnTo>
                    <a:pt x="95" y="98"/>
                  </a:lnTo>
                  <a:lnTo>
                    <a:pt x="28" y="142"/>
                  </a:lnTo>
                  <a:lnTo>
                    <a:pt x="0" y="144"/>
                  </a:lnTo>
                  <a:lnTo>
                    <a:pt x="4" y="117"/>
                  </a:lnTo>
                  <a:lnTo>
                    <a:pt x="6" y="112"/>
                  </a:lnTo>
                  <a:lnTo>
                    <a:pt x="14" y="100"/>
                  </a:lnTo>
                  <a:lnTo>
                    <a:pt x="26" y="82"/>
                  </a:lnTo>
                  <a:lnTo>
                    <a:pt x="40" y="61"/>
                  </a:lnTo>
                  <a:lnTo>
                    <a:pt x="54" y="40"/>
                  </a:lnTo>
                  <a:lnTo>
                    <a:pt x="67" y="21"/>
                  </a:lnTo>
                  <a:lnTo>
                    <a:pt x="81" y="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87"/>
            <p:cNvSpPr>
              <a:spLocks/>
            </p:cNvSpPr>
            <p:nvPr/>
          </p:nvSpPr>
          <p:spPr bwMode="auto">
            <a:xfrm>
              <a:off x="3757" y="1447"/>
              <a:ext cx="73" cy="25"/>
            </a:xfrm>
            <a:custGeom>
              <a:avLst/>
              <a:gdLst>
                <a:gd name="T0" fmla="*/ 38 w 212"/>
                <a:gd name="T1" fmla="*/ 6 h 36"/>
                <a:gd name="T2" fmla="*/ 0 w 212"/>
                <a:gd name="T3" fmla="*/ 30 h 36"/>
                <a:gd name="T4" fmla="*/ 6 w 212"/>
                <a:gd name="T5" fmla="*/ 30 h 36"/>
                <a:gd name="T6" fmla="*/ 24 w 212"/>
                <a:gd name="T7" fmla="*/ 30 h 36"/>
                <a:gd name="T8" fmla="*/ 50 w 212"/>
                <a:gd name="T9" fmla="*/ 30 h 36"/>
                <a:gd name="T10" fmla="*/ 81 w 212"/>
                <a:gd name="T11" fmla="*/ 30 h 36"/>
                <a:gd name="T12" fmla="*/ 113 w 212"/>
                <a:gd name="T13" fmla="*/ 31 h 36"/>
                <a:gd name="T14" fmla="*/ 147 w 212"/>
                <a:gd name="T15" fmla="*/ 32 h 36"/>
                <a:gd name="T16" fmla="*/ 176 w 212"/>
                <a:gd name="T17" fmla="*/ 33 h 36"/>
                <a:gd name="T18" fmla="*/ 198 w 212"/>
                <a:gd name="T19" fmla="*/ 36 h 36"/>
                <a:gd name="T20" fmla="*/ 212 w 212"/>
                <a:gd name="T21" fmla="*/ 16 h 36"/>
                <a:gd name="T22" fmla="*/ 208 w 212"/>
                <a:gd name="T23" fmla="*/ 15 h 36"/>
                <a:gd name="T24" fmla="*/ 196 w 212"/>
                <a:gd name="T25" fmla="*/ 14 h 36"/>
                <a:gd name="T26" fmla="*/ 180 w 212"/>
                <a:gd name="T27" fmla="*/ 11 h 36"/>
                <a:gd name="T28" fmla="*/ 160 w 212"/>
                <a:gd name="T29" fmla="*/ 8 h 36"/>
                <a:gd name="T30" fmla="*/ 139 w 212"/>
                <a:gd name="T31" fmla="*/ 6 h 36"/>
                <a:gd name="T32" fmla="*/ 115 w 212"/>
                <a:gd name="T33" fmla="*/ 3 h 36"/>
                <a:gd name="T34" fmla="*/ 95 w 212"/>
                <a:gd name="T35" fmla="*/ 1 h 36"/>
                <a:gd name="T36" fmla="*/ 79 w 212"/>
                <a:gd name="T37" fmla="*/ 0 h 36"/>
                <a:gd name="T38" fmla="*/ 38 w 21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36">
                  <a:moveTo>
                    <a:pt x="38" y="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24" y="30"/>
                  </a:lnTo>
                  <a:lnTo>
                    <a:pt x="50" y="30"/>
                  </a:lnTo>
                  <a:lnTo>
                    <a:pt x="81" y="30"/>
                  </a:lnTo>
                  <a:lnTo>
                    <a:pt x="113" y="31"/>
                  </a:lnTo>
                  <a:lnTo>
                    <a:pt x="147" y="32"/>
                  </a:lnTo>
                  <a:lnTo>
                    <a:pt x="176" y="33"/>
                  </a:lnTo>
                  <a:lnTo>
                    <a:pt x="198" y="36"/>
                  </a:lnTo>
                  <a:lnTo>
                    <a:pt x="212" y="16"/>
                  </a:lnTo>
                  <a:lnTo>
                    <a:pt x="208" y="15"/>
                  </a:lnTo>
                  <a:lnTo>
                    <a:pt x="196" y="14"/>
                  </a:lnTo>
                  <a:lnTo>
                    <a:pt x="180" y="11"/>
                  </a:lnTo>
                  <a:lnTo>
                    <a:pt x="160" y="8"/>
                  </a:lnTo>
                  <a:lnTo>
                    <a:pt x="139" y="6"/>
                  </a:lnTo>
                  <a:lnTo>
                    <a:pt x="115" y="3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88"/>
            <p:cNvSpPr>
              <a:spLocks/>
            </p:cNvSpPr>
            <p:nvPr/>
          </p:nvSpPr>
          <p:spPr bwMode="auto">
            <a:xfrm>
              <a:off x="3714" y="1475"/>
              <a:ext cx="110" cy="30"/>
            </a:xfrm>
            <a:custGeom>
              <a:avLst/>
              <a:gdLst>
                <a:gd name="T0" fmla="*/ 63 w 320"/>
                <a:gd name="T1" fmla="*/ 4 h 43"/>
                <a:gd name="T2" fmla="*/ 0 w 320"/>
                <a:gd name="T3" fmla="*/ 29 h 43"/>
                <a:gd name="T4" fmla="*/ 4 w 320"/>
                <a:gd name="T5" fmla="*/ 29 h 43"/>
                <a:gd name="T6" fmla="*/ 12 w 320"/>
                <a:gd name="T7" fmla="*/ 29 h 43"/>
                <a:gd name="T8" fmla="*/ 25 w 320"/>
                <a:gd name="T9" fmla="*/ 30 h 43"/>
                <a:gd name="T10" fmla="*/ 41 w 320"/>
                <a:gd name="T11" fmla="*/ 31 h 43"/>
                <a:gd name="T12" fmla="*/ 63 w 320"/>
                <a:gd name="T13" fmla="*/ 31 h 43"/>
                <a:gd name="T14" fmla="*/ 87 w 320"/>
                <a:gd name="T15" fmla="*/ 32 h 43"/>
                <a:gd name="T16" fmla="*/ 112 w 320"/>
                <a:gd name="T17" fmla="*/ 33 h 43"/>
                <a:gd name="T18" fmla="*/ 140 w 320"/>
                <a:gd name="T19" fmla="*/ 34 h 43"/>
                <a:gd name="T20" fmla="*/ 166 w 320"/>
                <a:gd name="T21" fmla="*/ 35 h 43"/>
                <a:gd name="T22" fmla="*/ 193 w 320"/>
                <a:gd name="T23" fmla="*/ 37 h 43"/>
                <a:gd name="T24" fmla="*/ 221 w 320"/>
                <a:gd name="T25" fmla="*/ 39 h 43"/>
                <a:gd name="T26" fmla="*/ 247 w 320"/>
                <a:gd name="T27" fmla="*/ 40 h 43"/>
                <a:gd name="T28" fmla="*/ 271 w 320"/>
                <a:gd name="T29" fmla="*/ 41 h 43"/>
                <a:gd name="T30" fmla="*/ 290 w 320"/>
                <a:gd name="T31" fmla="*/ 42 h 43"/>
                <a:gd name="T32" fmla="*/ 308 w 320"/>
                <a:gd name="T33" fmla="*/ 42 h 43"/>
                <a:gd name="T34" fmla="*/ 320 w 320"/>
                <a:gd name="T35" fmla="*/ 43 h 43"/>
                <a:gd name="T36" fmla="*/ 320 w 320"/>
                <a:gd name="T37" fmla="*/ 9 h 43"/>
                <a:gd name="T38" fmla="*/ 314 w 320"/>
                <a:gd name="T39" fmla="*/ 8 h 43"/>
                <a:gd name="T40" fmla="*/ 300 w 320"/>
                <a:gd name="T41" fmla="*/ 7 h 43"/>
                <a:gd name="T42" fmla="*/ 274 w 320"/>
                <a:gd name="T43" fmla="*/ 4 h 43"/>
                <a:gd name="T44" fmla="*/ 243 w 320"/>
                <a:gd name="T45" fmla="*/ 2 h 43"/>
                <a:gd name="T46" fmla="*/ 205 w 320"/>
                <a:gd name="T47" fmla="*/ 0 h 43"/>
                <a:gd name="T48" fmla="*/ 162 w 320"/>
                <a:gd name="T49" fmla="*/ 0 h 43"/>
                <a:gd name="T50" fmla="*/ 114 w 320"/>
                <a:gd name="T51" fmla="*/ 1 h 43"/>
                <a:gd name="T52" fmla="*/ 63 w 320"/>
                <a:gd name="T5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43">
                  <a:moveTo>
                    <a:pt x="63" y="4"/>
                  </a:moveTo>
                  <a:lnTo>
                    <a:pt x="0" y="29"/>
                  </a:lnTo>
                  <a:lnTo>
                    <a:pt x="4" y="29"/>
                  </a:lnTo>
                  <a:lnTo>
                    <a:pt x="12" y="29"/>
                  </a:lnTo>
                  <a:lnTo>
                    <a:pt x="25" y="30"/>
                  </a:lnTo>
                  <a:lnTo>
                    <a:pt x="41" y="31"/>
                  </a:lnTo>
                  <a:lnTo>
                    <a:pt x="63" y="31"/>
                  </a:lnTo>
                  <a:lnTo>
                    <a:pt x="87" y="32"/>
                  </a:lnTo>
                  <a:lnTo>
                    <a:pt x="112" y="33"/>
                  </a:lnTo>
                  <a:lnTo>
                    <a:pt x="140" y="34"/>
                  </a:lnTo>
                  <a:lnTo>
                    <a:pt x="166" y="35"/>
                  </a:lnTo>
                  <a:lnTo>
                    <a:pt x="193" y="37"/>
                  </a:lnTo>
                  <a:lnTo>
                    <a:pt x="221" y="39"/>
                  </a:lnTo>
                  <a:lnTo>
                    <a:pt x="247" y="40"/>
                  </a:lnTo>
                  <a:lnTo>
                    <a:pt x="271" y="41"/>
                  </a:lnTo>
                  <a:lnTo>
                    <a:pt x="290" y="42"/>
                  </a:lnTo>
                  <a:lnTo>
                    <a:pt x="308" y="42"/>
                  </a:lnTo>
                  <a:lnTo>
                    <a:pt x="320" y="43"/>
                  </a:lnTo>
                  <a:lnTo>
                    <a:pt x="320" y="9"/>
                  </a:lnTo>
                  <a:lnTo>
                    <a:pt x="314" y="8"/>
                  </a:lnTo>
                  <a:lnTo>
                    <a:pt x="300" y="7"/>
                  </a:lnTo>
                  <a:lnTo>
                    <a:pt x="274" y="4"/>
                  </a:lnTo>
                  <a:lnTo>
                    <a:pt x="243" y="2"/>
                  </a:lnTo>
                  <a:lnTo>
                    <a:pt x="205" y="0"/>
                  </a:lnTo>
                  <a:lnTo>
                    <a:pt x="162" y="0"/>
                  </a:lnTo>
                  <a:lnTo>
                    <a:pt x="114" y="1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89"/>
            <p:cNvSpPr>
              <a:spLocks/>
            </p:cNvSpPr>
            <p:nvPr/>
          </p:nvSpPr>
          <p:spPr bwMode="auto">
            <a:xfrm>
              <a:off x="3529" y="1500"/>
              <a:ext cx="345" cy="342"/>
            </a:xfrm>
            <a:custGeom>
              <a:avLst/>
              <a:gdLst>
                <a:gd name="T0" fmla="*/ 1002 w 1004"/>
                <a:gd name="T1" fmla="*/ 45 h 499"/>
                <a:gd name="T2" fmla="*/ 988 w 1004"/>
                <a:gd name="T3" fmla="*/ 42 h 499"/>
                <a:gd name="T4" fmla="*/ 959 w 1004"/>
                <a:gd name="T5" fmla="*/ 37 h 499"/>
                <a:gd name="T6" fmla="*/ 915 w 1004"/>
                <a:gd name="T7" fmla="*/ 32 h 499"/>
                <a:gd name="T8" fmla="*/ 856 w 1004"/>
                <a:gd name="T9" fmla="*/ 26 h 499"/>
                <a:gd name="T10" fmla="*/ 781 w 1004"/>
                <a:gd name="T11" fmla="*/ 18 h 499"/>
                <a:gd name="T12" fmla="*/ 690 w 1004"/>
                <a:gd name="T13" fmla="*/ 11 h 499"/>
                <a:gd name="T14" fmla="*/ 583 w 1004"/>
                <a:gd name="T15" fmla="*/ 4 h 499"/>
                <a:gd name="T16" fmla="*/ 467 w 1004"/>
                <a:gd name="T17" fmla="*/ 2 h 499"/>
                <a:gd name="T18" fmla="*/ 443 w 1004"/>
                <a:gd name="T19" fmla="*/ 5 h 499"/>
                <a:gd name="T20" fmla="*/ 385 w 1004"/>
                <a:gd name="T21" fmla="*/ 11 h 499"/>
                <a:gd name="T22" fmla="*/ 314 w 1004"/>
                <a:gd name="T23" fmla="*/ 22 h 499"/>
                <a:gd name="T24" fmla="*/ 245 w 1004"/>
                <a:gd name="T25" fmla="*/ 34 h 499"/>
                <a:gd name="T26" fmla="*/ 0 w 1004"/>
                <a:gd name="T27" fmla="*/ 297 h 499"/>
                <a:gd name="T28" fmla="*/ 4 w 1004"/>
                <a:gd name="T29" fmla="*/ 298 h 499"/>
                <a:gd name="T30" fmla="*/ 18 w 1004"/>
                <a:gd name="T31" fmla="*/ 300 h 499"/>
                <a:gd name="T32" fmla="*/ 40 w 1004"/>
                <a:gd name="T33" fmla="*/ 300 h 499"/>
                <a:gd name="T34" fmla="*/ 69 w 1004"/>
                <a:gd name="T35" fmla="*/ 297 h 499"/>
                <a:gd name="T36" fmla="*/ 152 w 1004"/>
                <a:gd name="T37" fmla="*/ 177 h 499"/>
                <a:gd name="T38" fmla="*/ 176 w 1004"/>
                <a:gd name="T39" fmla="*/ 170 h 499"/>
                <a:gd name="T40" fmla="*/ 164 w 1004"/>
                <a:gd name="T41" fmla="*/ 207 h 499"/>
                <a:gd name="T42" fmla="*/ 142 w 1004"/>
                <a:gd name="T43" fmla="*/ 239 h 499"/>
                <a:gd name="T44" fmla="*/ 107 w 1004"/>
                <a:gd name="T45" fmla="*/ 311 h 499"/>
                <a:gd name="T46" fmla="*/ 67 w 1004"/>
                <a:gd name="T47" fmla="*/ 424 h 499"/>
                <a:gd name="T48" fmla="*/ 611 w 1004"/>
                <a:gd name="T49" fmla="*/ 499 h 499"/>
                <a:gd name="T50" fmla="*/ 625 w 1004"/>
                <a:gd name="T51" fmla="*/ 477 h 499"/>
                <a:gd name="T52" fmla="*/ 652 w 1004"/>
                <a:gd name="T53" fmla="*/ 422 h 499"/>
                <a:gd name="T54" fmla="*/ 682 w 1004"/>
                <a:gd name="T55" fmla="*/ 357 h 499"/>
                <a:gd name="T56" fmla="*/ 698 w 1004"/>
                <a:gd name="T57" fmla="*/ 302 h 499"/>
                <a:gd name="T58" fmla="*/ 745 w 1004"/>
                <a:gd name="T59" fmla="*/ 251 h 499"/>
                <a:gd name="T60" fmla="*/ 737 w 1004"/>
                <a:gd name="T61" fmla="*/ 280 h 499"/>
                <a:gd name="T62" fmla="*/ 735 w 1004"/>
                <a:gd name="T63" fmla="*/ 324 h 499"/>
                <a:gd name="T64" fmla="*/ 765 w 1004"/>
                <a:gd name="T65" fmla="*/ 325 h 499"/>
                <a:gd name="T66" fmla="*/ 840 w 1004"/>
                <a:gd name="T67" fmla="*/ 226 h 499"/>
                <a:gd name="T68" fmla="*/ 846 w 1004"/>
                <a:gd name="T69" fmla="*/ 179 h 499"/>
                <a:gd name="T70" fmla="*/ 838 w 1004"/>
                <a:gd name="T71" fmla="*/ 124 h 499"/>
                <a:gd name="T72" fmla="*/ 846 w 1004"/>
                <a:gd name="T73" fmla="*/ 117 h 499"/>
                <a:gd name="T74" fmla="*/ 866 w 1004"/>
                <a:gd name="T75" fmla="*/ 104 h 499"/>
                <a:gd name="T76" fmla="*/ 895 w 1004"/>
                <a:gd name="T77" fmla="*/ 88 h 499"/>
                <a:gd name="T78" fmla="*/ 929 w 1004"/>
                <a:gd name="T79" fmla="*/ 7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4" h="499">
                  <a:moveTo>
                    <a:pt x="1004" y="45"/>
                  </a:moveTo>
                  <a:lnTo>
                    <a:pt x="1002" y="45"/>
                  </a:lnTo>
                  <a:lnTo>
                    <a:pt x="996" y="44"/>
                  </a:lnTo>
                  <a:lnTo>
                    <a:pt x="988" y="42"/>
                  </a:lnTo>
                  <a:lnTo>
                    <a:pt x="977" y="40"/>
                  </a:lnTo>
                  <a:lnTo>
                    <a:pt x="959" y="37"/>
                  </a:lnTo>
                  <a:lnTo>
                    <a:pt x="939" y="35"/>
                  </a:lnTo>
                  <a:lnTo>
                    <a:pt x="915" y="32"/>
                  </a:lnTo>
                  <a:lnTo>
                    <a:pt x="888" y="29"/>
                  </a:lnTo>
                  <a:lnTo>
                    <a:pt x="856" y="26"/>
                  </a:lnTo>
                  <a:lnTo>
                    <a:pt x="820" y="22"/>
                  </a:lnTo>
                  <a:lnTo>
                    <a:pt x="781" y="18"/>
                  </a:lnTo>
                  <a:lnTo>
                    <a:pt x="737" y="14"/>
                  </a:lnTo>
                  <a:lnTo>
                    <a:pt x="690" y="11"/>
                  </a:lnTo>
                  <a:lnTo>
                    <a:pt x="639" y="7"/>
                  </a:lnTo>
                  <a:lnTo>
                    <a:pt x="583" y="4"/>
                  </a:lnTo>
                  <a:lnTo>
                    <a:pt x="524" y="0"/>
                  </a:lnTo>
                  <a:lnTo>
                    <a:pt x="467" y="2"/>
                  </a:lnTo>
                  <a:lnTo>
                    <a:pt x="461" y="3"/>
                  </a:lnTo>
                  <a:lnTo>
                    <a:pt x="443" y="5"/>
                  </a:lnTo>
                  <a:lnTo>
                    <a:pt x="417" y="8"/>
                  </a:lnTo>
                  <a:lnTo>
                    <a:pt x="385" y="11"/>
                  </a:lnTo>
                  <a:lnTo>
                    <a:pt x="350" y="16"/>
                  </a:lnTo>
                  <a:lnTo>
                    <a:pt x="314" y="22"/>
                  </a:lnTo>
                  <a:lnTo>
                    <a:pt x="279" y="28"/>
                  </a:lnTo>
                  <a:lnTo>
                    <a:pt x="245" y="34"/>
                  </a:lnTo>
                  <a:lnTo>
                    <a:pt x="8" y="269"/>
                  </a:lnTo>
                  <a:lnTo>
                    <a:pt x="0" y="297"/>
                  </a:lnTo>
                  <a:lnTo>
                    <a:pt x="2" y="297"/>
                  </a:lnTo>
                  <a:lnTo>
                    <a:pt x="4" y="298"/>
                  </a:lnTo>
                  <a:lnTo>
                    <a:pt x="10" y="299"/>
                  </a:lnTo>
                  <a:lnTo>
                    <a:pt x="18" y="300"/>
                  </a:lnTo>
                  <a:lnTo>
                    <a:pt x="28" y="301"/>
                  </a:lnTo>
                  <a:lnTo>
                    <a:pt x="40" y="300"/>
                  </a:lnTo>
                  <a:lnTo>
                    <a:pt x="53" y="299"/>
                  </a:lnTo>
                  <a:lnTo>
                    <a:pt x="69" y="297"/>
                  </a:lnTo>
                  <a:lnTo>
                    <a:pt x="136" y="179"/>
                  </a:lnTo>
                  <a:lnTo>
                    <a:pt x="152" y="177"/>
                  </a:lnTo>
                  <a:lnTo>
                    <a:pt x="158" y="166"/>
                  </a:lnTo>
                  <a:lnTo>
                    <a:pt x="176" y="170"/>
                  </a:lnTo>
                  <a:lnTo>
                    <a:pt x="168" y="202"/>
                  </a:lnTo>
                  <a:lnTo>
                    <a:pt x="164" y="207"/>
                  </a:lnTo>
                  <a:lnTo>
                    <a:pt x="156" y="218"/>
                  </a:lnTo>
                  <a:lnTo>
                    <a:pt x="142" y="239"/>
                  </a:lnTo>
                  <a:lnTo>
                    <a:pt x="127" y="270"/>
                  </a:lnTo>
                  <a:lnTo>
                    <a:pt x="107" y="311"/>
                  </a:lnTo>
                  <a:lnTo>
                    <a:pt x="87" y="362"/>
                  </a:lnTo>
                  <a:lnTo>
                    <a:pt x="67" y="424"/>
                  </a:lnTo>
                  <a:lnTo>
                    <a:pt x="49" y="499"/>
                  </a:lnTo>
                  <a:lnTo>
                    <a:pt x="611" y="499"/>
                  </a:lnTo>
                  <a:lnTo>
                    <a:pt x="615" y="493"/>
                  </a:lnTo>
                  <a:lnTo>
                    <a:pt x="625" y="477"/>
                  </a:lnTo>
                  <a:lnTo>
                    <a:pt x="637" y="452"/>
                  </a:lnTo>
                  <a:lnTo>
                    <a:pt x="652" y="422"/>
                  </a:lnTo>
                  <a:lnTo>
                    <a:pt x="668" y="390"/>
                  </a:lnTo>
                  <a:lnTo>
                    <a:pt x="682" y="357"/>
                  </a:lnTo>
                  <a:lnTo>
                    <a:pt x="694" y="328"/>
                  </a:lnTo>
                  <a:lnTo>
                    <a:pt x="698" y="302"/>
                  </a:lnTo>
                  <a:lnTo>
                    <a:pt x="731" y="251"/>
                  </a:lnTo>
                  <a:lnTo>
                    <a:pt x="745" y="251"/>
                  </a:lnTo>
                  <a:lnTo>
                    <a:pt x="743" y="259"/>
                  </a:lnTo>
                  <a:lnTo>
                    <a:pt x="737" y="280"/>
                  </a:lnTo>
                  <a:lnTo>
                    <a:pt x="735" y="304"/>
                  </a:lnTo>
                  <a:lnTo>
                    <a:pt x="735" y="324"/>
                  </a:lnTo>
                  <a:lnTo>
                    <a:pt x="743" y="340"/>
                  </a:lnTo>
                  <a:lnTo>
                    <a:pt x="765" y="325"/>
                  </a:lnTo>
                  <a:lnTo>
                    <a:pt x="777" y="337"/>
                  </a:lnTo>
                  <a:lnTo>
                    <a:pt x="840" y="226"/>
                  </a:lnTo>
                  <a:lnTo>
                    <a:pt x="842" y="211"/>
                  </a:lnTo>
                  <a:lnTo>
                    <a:pt x="846" y="179"/>
                  </a:lnTo>
                  <a:lnTo>
                    <a:pt x="846" y="145"/>
                  </a:lnTo>
                  <a:lnTo>
                    <a:pt x="838" y="124"/>
                  </a:lnTo>
                  <a:lnTo>
                    <a:pt x="840" y="121"/>
                  </a:lnTo>
                  <a:lnTo>
                    <a:pt x="846" y="117"/>
                  </a:lnTo>
                  <a:lnTo>
                    <a:pt x="854" y="111"/>
                  </a:lnTo>
                  <a:lnTo>
                    <a:pt x="866" y="104"/>
                  </a:lnTo>
                  <a:lnTo>
                    <a:pt x="880" y="95"/>
                  </a:lnTo>
                  <a:lnTo>
                    <a:pt x="895" y="88"/>
                  </a:lnTo>
                  <a:lnTo>
                    <a:pt x="911" y="81"/>
                  </a:lnTo>
                  <a:lnTo>
                    <a:pt x="929" y="77"/>
                  </a:lnTo>
                  <a:lnTo>
                    <a:pt x="1004" y="4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90"/>
            <p:cNvSpPr>
              <a:spLocks/>
            </p:cNvSpPr>
            <p:nvPr/>
          </p:nvSpPr>
          <p:spPr bwMode="auto">
            <a:xfrm>
              <a:off x="3663" y="1569"/>
              <a:ext cx="66" cy="171"/>
            </a:xfrm>
            <a:custGeom>
              <a:avLst/>
              <a:gdLst>
                <a:gd name="T0" fmla="*/ 190 w 190"/>
                <a:gd name="T1" fmla="*/ 0 h 251"/>
                <a:gd name="T2" fmla="*/ 184 w 190"/>
                <a:gd name="T3" fmla="*/ 10 h 251"/>
                <a:gd name="T4" fmla="*/ 170 w 190"/>
                <a:gd name="T5" fmla="*/ 36 h 251"/>
                <a:gd name="T6" fmla="*/ 151 w 190"/>
                <a:gd name="T7" fmla="*/ 74 h 251"/>
                <a:gd name="T8" fmla="*/ 127 w 190"/>
                <a:gd name="T9" fmla="*/ 117 h 251"/>
                <a:gd name="T10" fmla="*/ 105 w 190"/>
                <a:gd name="T11" fmla="*/ 160 h 251"/>
                <a:gd name="T12" fmla="*/ 85 w 190"/>
                <a:gd name="T13" fmla="*/ 200 h 251"/>
                <a:gd name="T14" fmla="*/ 72 w 190"/>
                <a:gd name="T15" fmla="*/ 231 h 251"/>
                <a:gd name="T16" fmla="*/ 70 w 190"/>
                <a:gd name="T17" fmla="*/ 246 h 251"/>
                <a:gd name="T18" fmla="*/ 54 w 190"/>
                <a:gd name="T19" fmla="*/ 251 h 251"/>
                <a:gd name="T20" fmla="*/ 0 w 190"/>
                <a:gd name="T21" fmla="*/ 218 h 251"/>
                <a:gd name="T22" fmla="*/ 4 w 190"/>
                <a:gd name="T23" fmla="*/ 211 h 251"/>
                <a:gd name="T24" fmla="*/ 14 w 190"/>
                <a:gd name="T25" fmla="*/ 190 h 251"/>
                <a:gd name="T26" fmla="*/ 30 w 190"/>
                <a:gd name="T27" fmla="*/ 160 h 251"/>
                <a:gd name="T28" fmla="*/ 50 w 190"/>
                <a:gd name="T29" fmla="*/ 126 h 251"/>
                <a:gd name="T30" fmla="*/ 76 w 190"/>
                <a:gd name="T31" fmla="*/ 91 h 251"/>
                <a:gd name="T32" fmla="*/ 101 w 190"/>
                <a:gd name="T33" fmla="*/ 58 h 251"/>
                <a:gd name="T34" fmla="*/ 129 w 190"/>
                <a:gd name="T35" fmla="*/ 32 h 251"/>
                <a:gd name="T36" fmla="*/ 159 w 190"/>
                <a:gd name="T37" fmla="*/ 17 h 251"/>
                <a:gd name="T38" fmla="*/ 190 w 190"/>
                <a:gd name="T3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" h="251">
                  <a:moveTo>
                    <a:pt x="190" y="0"/>
                  </a:moveTo>
                  <a:lnTo>
                    <a:pt x="184" y="10"/>
                  </a:lnTo>
                  <a:lnTo>
                    <a:pt x="170" y="36"/>
                  </a:lnTo>
                  <a:lnTo>
                    <a:pt x="151" y="74"/>
                  </a:lnTo>
                  <a:lnTo>
                    <a:pt x="127" y="117"/>
                  </a:lnTo>
                  <a:lnTo>
                    <a:pt x="105" y="160"/>
                  </a:lnTo>
                  <a:lnTo>
                    <a:pt x="85" y="200"/>
                  </a:lnTo>
                  <a:lnTo>
                    <a:pt x="72" y="231"/>
                  </a:lnTo>
                  <a:lnTo>
                    <a:pt x="70" y="246"/>
                  </a:lnTo>
                  <a:lnTo>
                    <a:pt x="54" y="251"/>
                  </a:lnTo>
                  <a:lnTo>
                    <a:pt x="0" y="218"/>
                  </a:lnTo>
                  <a:lnTo>
                    <a:pt x="4" y="211"/>
                  </a:lnTo>
                  <a:lnTo>
                    <a:pt x="14" y="190"/>
                  </a:lnTo>
                  <a:lnTo>
                    <a:pt x="30" y="160"/>
                  </a:lnTo>
                  <a:lnTo>
                    <a:pt x="50" y="126"/>
                  </a:lnTo>
                  <a:lnTo>
                    <a:pt x="76" y="91"/>
                  </a:lnTo>
                  <a:lnTo>
                    <a:pt x="101" y="58"/>
                  </a:lnTo>
                  <a:lnTo>
                    <a:pt x="129" y="32"/>
                  </a:lnTo>
                  <a:lnTo>
                    <a:pt x="159" y="1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91"/>
            <p:cNvSpPr>
              <a:spLocks/>
            </p:cNvSpPr>
            <p:nvPr/>
          </p:nvSpPr>
          <p:spPr bwMode="auto">
            <a:xfrm>
              <a:off x="3964" y="1673"/>
              <a:ext cx="46" cy="36"/>
            </a:xfrm>
            <a:custGeom>
              <a:avLst/>
              <a:gdLst>
                <a:gd name="T0" fmla="*/ 0 w 133"/>
                <a:gd name="T1" fmla="*/ 3 h 52"/>
                <a:gd name="T2" fmla="*/ 85 w 133"/>
                <a:gd name="T3" fmla="*/ 0 h 52"/>
                <a:gd name="T4" fmla="*/ 91 w 133"/>
                <a:gd name="T5" fmla="*/ 4 h 52"/>
                <a:gd name="T6" fmla="*/ 107 w 133"/>
                <a:gd name="T7" fmla="*/ 12 h 52"/>
                <a:gd name="T8" fmla="*/ 123 w 133"/>
                <a:gd name="T9" fmla="*/ 24 h 52"/>
                <a:gd name="T10" fmla="*/ 133 w 133"/>
                <a:gd name="T11" fmla="*/ 33 h 52"/>
                <a:gd name="T12" fmla="*/ 109 w 133"/>
                <a:gd name="T13" fmla="*/ 25 h 52"/>
                <a:gd name="T14" fmla="*/ 101 w 133"/>
                <a:gd name="T15" fmla="*/ 27 h 52"/>
                <a:gd name="T16" fmla="*/ 101 w 133"/>
                <a:gd name="T17" fmla="*/ 30 h 52"/>
                <a:gd name="T18" fmla="*/ 99 w 133"/>
                <a:gd name="T19" fmla="*/ 35 h 52"/>
                <a:gd name="T20" fmla="*/ 95 w 133"/>
                <a:gd name="T21" fmla="*/ 43 h 52"/>
                <a:gd name="T22" fmla="*/ 91 w 133"/>
                <a:gd name="T23" fmla="*/ 48 h 52"/>
                <a:gd name="T24" fmla="*/ 57 w 133"/>
                <a:gd name="T25" fmla="*/ 52 h 52"/>
                <a:gd name="T26" fmla="*/ 63 w 133"/>
                <a:gd name="T27" fmla="*/ 41 h 52"/>
                <a:gd name="T28" fmla="*/ 48 w 133"/>
                <a:gd name="T29" fmla="*/ 41 h 52"/>
                <a:gd name="T30" fmla="*/ 40 w 133"/>
                <a:gd name="T31" fmla="*/ 46 h 52"/>
                <a:gd name="T32" fmla="*/ 10 w 133"/>
                <a:gd name="T33" fmla="*/ 46 h 52"/>
                <a:gd name="T34" fmla="*/ 10 w 133"/>
                <a:gd name="T35" fmla="*/ 41 h 52"/>
                <a:gd name="T36" fmla="*/ 12 w 133"/>
                <a:gd name="T37" fmla="*/ 29 h 52"/>
                <a:gd name="T38" fmla="*/ 8 w 133"/>
                <a:gd name="T39" fmla="*/ 15 h 52"/>
                <a:gd name="T40" fmla="*/ 0 w 133"/>
                <a:gd name="T4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52">
                  <a:moveTo>
                    <a:pt x="0" y="3"/>
                  </a:moveTo>
                  <a:lnTo>
                    <a:pt x="85" y="0"/>
                  </a:lnTo>
                  <a:lnTo>
                    <a:pt x="91" y="4"/>
                  </a:lnTo>
                  <a:lnTo>
                    <a:pt x="107" y="12"/>
                  </a:lnTo>
                  <a:lnTo>
                    <a:pt x="123" y="24"/>
                  </a:lnTo>
                  <a:lnTo>
                    <a:pt x="133" y="33"/>
                  </a:lnTo>
                  <a:lnTo>
                    <a:pt x="109" y="25"/>
                  </a:lnTo>
                  <a:lnTo>
                    <a:pt x="101" y="27"/>
                  </a:lnTo>
                  <a:lnTo>
                    <a:pt x="101" y="30"/>
                  </a:lnTo>
                  <a:lnTo>
                    <a:pt x="99" y="35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57" y="52"/>
                  </a:lnTo>
                  <a:lnTo>
                    <a:pt x="63" y="41"/>
                  </a:lnTo>
                  <a:lnTo>
                    <a:pt x="48" y="41"/>
                  </a:lnTo>
                  <a:lnTo>
                    <a:pt x="4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2" y="29"/>
                  </a:lnTo>
                  <a:lnTo>
                    <a:pt x="8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92"/>
            <p:cNvSpPr>
              <a:spLocks/>
            </p:cNvSpPr>
            <p:nvPr/>
          </p:nvSpPr>
          <p:spPr bwMode="auto">
            <a:xfrm>
              <a:off x="4015" y="1604"/>
              <a:ext cx="78" cy="125"/>
            </a:xfrm>
            <a:custGeom>
              <a:avLst/>
              <a:gdLst>
                <a:gd name="T0" fmla="*/ 0 w 228"/>
                <a:gd name="T1" fmla="*/ 122 h 182"/>
                <a:gd name="T2" fmla="*/ 4 w 228"/>
                <a:gd name="T3" fmla="*/ 129 h 182"/>
                <a:gd name="T4" fmla="*/ 14 w 228"/>
                <a:gd name="T5" fmla="*/ 145 h 182"/>
                <a:gd name="T6" fmla="*/ 22 w 228"/>
                <a:gd name="T7" fmla="*/ 165 h 182"/>
                <a:gd name="T8" fmla="*/ 18 w 228"/>
                <a:gd name="T9" fmla="*/ 182 h 182"/>
                <a:gd name="T10" fmla="*/ 149 w 228"/>
                <a:gd name="T11" fmla="*/ 122 h 182"/>
                <a:gd name="T12" fmla="*/ 165 w 228"/>
                <a:gd name="T13" fmla="*/ 119 h 182"/>
                <a:gd name="T14" fmla="*/ 168 w 228"/>
                <a:gd name="T15" fmla="*/ 116 h 182"/>
                <a:gd name="T16" fmla="*/ 176 w 228"/>
                <a:gd name="T17" fmla="*/ 111 h 182"/>
                <a:gd name="T18" fmla="*/ 188 w 228"/>
                <a:gd name="T19" fmla="*/ 103 h 182"/>
                <a:gd name="T20" fmla="*/ 200 w 228"/>
                <a:gd name="T21" fmla="*/ 92 h 182"/>
                <a:gd name="T22" fmla="*/ 212 w 228"/>
                <a:gd name="T23" fmla="*/ 80 h 182"/>
                <a:gd name="T24" fmla="*/ 222 w 228"/>
                <a:gd name="T25" fmla="*/ 66 h 182"/>
                <a:gd name="T26" fmla="*/ 228 w 228"/>
                <a:gd name="T27" fmla="*/ 50 h 182"/>
                <a:gd name="T28" fmla="*/ 226 w 228"/>
                <a:gd name="T29" fmla="*/ 34 h 182"/>
                <a:gd name="T30" fmla="*/ 192 w 228"/>
                <a:gd name="T31" fmla="*/ 0 h 182"/>
                <a:gd name="T32" fmla="*/ 184 w 228"/>
                <a:gd name="T33" fmla="*/ 1 h 182"/>
                <a:gd name="T34" fmla="*/ 139 w 228"/>
                <a:gd name="T35" fmla="*/ 49 h 182"/>
                <a:gd name="T36" fmla="*/ 125 w 228"/>
                <a:gd name="T37" fmla="*/ 48 h 182"/>
                <a:gd name="T38" fmla="*/ 103 w 228"/>
                <a:gd name="T39" fmla="*/ 25 h 182"/>
                <a:gd name="T40" fmla="*/ 97 w 228"/>
                <a:gd name="T41" fmla="*/ 24 h 182"/>
                <a:gd name="T42" fmla="*/ 81 w 228"/>
                <a:gd name="T43" fmla="*/ 39 h 182"/>
                <a:gd name="T44" fmla="*/ 78 w 228"/>
                <a:gd name="T45" fmla="*/ 80 h 182"/>
                <a:gd name="T46" fmla="*/ 0 w 228"/>
                <a:gd name="T47" fmla="*/ 1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82">
                  <a:moveTo>
                    <a:pt x="0" y="122"/>
                  </a:moveTo>
                  <a:lnTo>
                    <a:pt x="4" y="129"/>
                  </a:lnTo>
                  <a:lnTo>
                    <a:pt x="14" y="145"/>
                  </a:lnTo>
                  <a:lnTo>
                    <a:pt x="22" y="165"/>
                  </a:lnTo>
                  <a:lnTo>
                    <a:pt x="18" y="182"/>
                  </a:lnTo>
                  <a:lnTo>
                    <a:pt x="149" y="122"/>
                  </a:lnTo>
                  <a:lnTo>
                    <a:pt x="165" y="119"/>
                  </a:lnTo>
                  <a:lnTo>
                    <a:pt x="168" y="116"/>
                  </a:lnTo>
                  <a:lnTo>
                    <a:pt x="176" y="111"/>
                  </a:lnTo>
                  <a:lnTo>
                    <a:pt x="188" y="103"/>
                  </a:lnTo>
                  <a:lnTo>
                    <a:pt x="200" y="92"/>
                  </a:lnTo>
                  <a:lnTo>
                    <a:pt x="212" y="80"/>
                  </a:lnTo>
                  <a:lnTo>
                    <a:pt x="222" y="66"/>
                  </a:lnTo>
                  <a:lnTo>
                    <a:pt x="228" y="50"/>
                  </a:lnTo>
                  <a:lnTo>
                    <a:pt x="226" y="34"/>
                  </a:lnTo>
                  <a:lnTo>
                    <a:pt x="192" y="0"/>
                  </a:lnTo>
                  <a:lnTo>
                    <a:pt x="184" y="1"/>
                  </a:lnTo>
                  <a:lnTo>
                    <a:pt x="139" y="49"/>
                  </a:lnTo>
                  <a:lnTo>
                    <a:pt x="125" y="48"/>
                  </a:lnTo>
                  <a:lnTo>
                    <a:pt x="103" y="25"/>
                  </a:lnTo>
                  <a:lnTo>
                    <a:pt x="97" y="24"/>
                  </a:lnTo>
                  <a:lnTo>
                    <a:pt x="81" y="39"/>
                  </a:lnTo>
                  <a:lnTo>
                    <a:pt x="78" y="8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93"/>
            <p:cNvSpPr>
              <a:spLocks/>
            </p:cNvSpPr>
            <p:nvPr/>
          </p:nvSpPr>
          <p:spPr bwMode="auto">
            <a:xfrm>
              <a:off x="3943" y="1175"/>
              <a:ext cx="369" cy="569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94"/>
            <p:cNvSpPr>
              <a:spLocks/>
            </p:cNvSpPr>
            <p:nvPr/>
          </p:nvSpPr>
          <p:spPr bwMode="auto">
            <a:xfrm>
              <a:off x="4160" y="1591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95"/>
            <p:cNvSpPr>
              <a:spLocks/>
            </p:cNvSpPr>
            <p:nvPr/>
          </p:nvSpPr>
          <p:spPr bwMode="auto">
            <a:xfrm>
              <a:off x="4183" y="1597"/>
              <a:ext cx="89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96"/>
            <p:cNvSpPr>
              <a:spLocks/>
            </p:cNvSpPr>
            <p:nvPr/>
          </p:nvSpPr>
          <p:spPr bwMode="auto">
            <a:xfrm>
              <a:off x="4131" y="1570"/>
              <a:ext cx="40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97"/>
            <p:cNvSpPr>
              <a:spLocks/>
            </p:cNvSpPr>
            <p:nvPr/>
          </p:nvSpPr>
          <p:spPr bwMode="auto">
            <a:xfrm>
              <a:off x="4120" y="1615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98"/>
            <p:cNvSpPr>
              <a:spLocks/>
            </p:cNvSpPr>
            <p:nvPr/>
          </p:nvSpPr>
          <p:spPr bwMode="auto">
            <a:xfrm>
              <a:off x="4144" y="1704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99"/>
            <p:cNvSpPr>
              <a:spLocks/>
            </p:cNvSpPr>
            <p:nvPr/>
          </p:nvSpPr>
          <p:spPr bwMode="auto">
            <a:xfrm>
              <a:off x="4061" y="1226"/>
              <a:ext cx="102" cy="115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400"/>
            <p:cNvSpPr>
              <a:spLocks/>
            </p:cNvSpPr>
            <p:nvPr/>
          </p:nvSpPr>
          <p:spPr bwMode="auto">
            <a:xfrm>
              <a:off x="4100" y="1273"/>
              <a:ext cx="30" cy="21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01"/>
            <p:cNvSpPr>
              <a:spLocks/>
            </p:cNvSpPr>
            <p:nvPr/>
          </p:nvSpPr>
          <p:spPr bwMode="auto">
            <a:xfrm>
              <a:off x="4150" y="1238"/>
              <a:ext cx="7" cy="21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02"/>
            <p:cNvSpPr>
              <a:spLocks/>
            </p:cNvSpPr>
            <p:nvPr/>
          </p:nvSpPr>
          <p:spPr bwMode="auto">
            <a:xfrm>
              <a:off x="4078" y="1332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03"/>
            <p:cNvSpPr>
              <a:spLocks/>
            </p:cNvSpPr>
            <p:nvPr/>
          </p:nvSpPr>
          <p:spPr bwMode="auto">
            <a:xfrm>
              <a:off x="4009" y="1334"/>
              <a:ext cx="106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04"/>
            <p:cNvSpPr>
              <a:spLocks/>
            </p:cNvSpPr>
            <p:nvPr/>
          </p:nvSpPr>
          <p:spPr bwMode="auto">
            <a:xfrm>
              <a:off x="3996" y="1477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05"/>
            <p:cNvSpPr>
              <a:spLocks/>
            </p:cNvSpPr>
            <p:nvPr/>
          </p:nvSpPr>
          <p:spPr bwMode="auto">
            <a:xfrm>
              <a:off x="3978" y="1500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406"/>
            <p:cNvSpPr>
              <a:spLocks/>
            </p:cNvSpPr>
            <p:nvPr/>
          </p:nvSpPr>
          <p:spPr bwMode="auto">
            <a:xfrm>
              <a:off x="3950" y="1547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407"/>
            <p:cNvSpPr>
              <a:spLocks/>
            </p:cNvSpPr>
            <p:nvPr/>
          </p:nvSpPr>
          <p:spPr bwMode="auto">
            <a:xfrm>
              <a:off x="4029" y="1529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408"/>
            <p:cNvSpPr>
              <a:spLocks/>
            </p:cNvSpPr>
            <p:nvPr/>
          </p:nvSpPr>
          <p:spPr bwMode="auto">
            <a:xfrm>
              <a:off x="4116" y="1320"/>
              <a:ext cx="142" cy="251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409"/>
            <p:cNvSpPr>
              <a:spLocks/>
            </p:cNvSpPr>
            <p:nvPr/>
          </p:nvSpPr>
          <p:spPr bwMode="auto">
            <a:xfrm>
              <a:off x="4230" y="1416"/>
              <a:ext cx="71" cy="54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410"/>
            <p:cNvSpPr>
              <a:spLocks/>
            </p:cNvSpPr>
            <p:nvPr/>
          </p:nvSpPr>
          <p:spPr bwMode="auto">
            <a:xfrm>
              <a:off x="4204" y="1464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411"/>
            <p:cNvSpPr>
              <a:spLocks/>
            </p:cNvSpPr>
            <p:nvPr/>
          </p:nvSpPr>
          <p:spPr bwMode="auto">
            <a:xfrm>
              <a:off x="2958" y="1682"/>
              <a:ext cx="36" cy="60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412"/>
            <p:cNvSpPr>
              <a:spLocks/>
            </p:cNvSpPr>
            <p:nvPr/>
          </p:nvSpPr>
          <p:spPr bwMode="auto">
            <a:xfrm>
              <a:off x="2896" y="1682"/>
              <a:ext cx="35" cy="51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82" name="Tabela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92414"/>
              </p:ext>
            </p:extLst>
          </p:nvPr>
        </p:nvGraphicFramePr>
        <p:xfrm>
          <a:off x="4" y="2420888"/>
          <a:ext cx="9143997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19"/>
                <a:gridCol w="444268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pt-BR" i="1" dirty="0" smtClean="0"/>
                        <a:t>p</a:t>
                      </a:r>
                      <a:endParaRPr lang="pt-BR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smtClean="0"/>
                        <a:t>n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i="1" dirty="0" smtClean="0"/>
                        <a:t>x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0,05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0,10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0,15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0,20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0,25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0,30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0,35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0,40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0,45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0,50</a:t>
                      </a:r>
                      <a:endParaRPr lang="pt-B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0,8574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0,7290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0,6141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0,5120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0,4219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0,3430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0,2746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0,2160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0,1664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0,1250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0,1354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0,2430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0,3251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0,3840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,4219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0,4410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0,4436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0,4320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0,4084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0,3750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0,0071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0,0270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0,0574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0,0960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0,1406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0,1890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0,2389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0,2880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0,3341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0,3750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0,0001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0,0010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0,0034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0,0080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0,0156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0,0270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0,429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0,0640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0,0911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0,1250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3" name="Grupo 82"/>
          <p:cNvGrpSpPr/>
          <p:nvPr/>
        </p:nvGrpSpPr>
        <p:grpSpPr>
          <a:xfrm>
            <a:off x="375579" y="2780928"/>
            <a:ext cx="2132671" cy="2091570"/>
            <a:chOff x="375579" y="2780928"/>
            <a:chExt cx="2132671" cy="2091570"/>
          </a:xfrm>
        </p:grpSpPr>
        <p:sp>
          <p:nvSpPr>
            <p:cNvPr id="167" name="Oval 85"/>
            <p:cNvSpPr>
              <a:spLocks noChangeArrowheads="1"/>
            </p:cNvSpPr>
            <p:nvPr/>
          </p:nvSpPr>
          <p:spPr bwMode="auto">
            <a:xfrm>
              <a:off x="375579" y="3543396"/>
              <a:ext cx="438150" cy="36195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8" name="Oval 86"/>
            <p:cNvSpPr>
              <a:spLocks noChangeArrowheads="1"/>
            </p:cNvSpPr>
            <p:nvPr/>
          </p:nvSpPr>
          <p:spPr bwMode="auto">
            <a:xfrm>
              <a:off x="1691680" y="2780928"/>
              <a:ext cx="648072" cy="3810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9" name="Oval 87"/>
            <p:cNvSpPr>
              <a:spLocks noChangeArrowheads="1"/>
            </p:cNvSpPr>
            <p:nvPr/>
          </p:nvSpPr>
          <p:spPr bwMode="auto">
            <a:xfrm>
              <a:off x="1727200" y="3508653"/>
              <a:ext cx="781050" cy="4318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0" name="Arc 88"/>
            <p:cNvSpPr>
              <a:spLocks/>
            </p:cNvSpPr>
            <p:nvPr/>
          </p:nvSpPr>
          <p:spPr bwMode="auto">
            <a:xfrm rot="19497475" flipH="1">
              <a:off x="2010073" y="3004786"/>
              <a:ext cx="327190" cy="18677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4249"/>
                <a:gd name="T1" fmla="*/ 0 h 21600"/>
                <a:gd name="T2" fmla="*/ 14249 w 14249"/>
                <a:gd name="T3" fmla="*/ 5367 h 21600"/>
                <a:gd name="T4" fmla="*/ 0 w 142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49" h="21600" fill="none" extrusionOk="0">
                  <a:moveTo>
                    <a:pt x="-1" y="0"/>
                  </a:moveTo>
                  <a:cubicBezTo>
                    <a:pt x="5243" y="0"/>
                    <a:pt x="10308" y="1907"/>
                    <a:pt x="14249" y="5366"/>
                  </a:cubicBezTo>
                </a:path>
                <a:path w="14249" h="21600" stroke="0" extrusionOk="0">
                  <a:moveTo>
                    <a:pt x="-1" y="0"/>
                  </a:moveTo>
                  <a:cubicBezTo>
                    <a:pt x="5243" y="0"/>
                    <a:pt x="10308" y="1907"/>
                    <a:pt x="14249" y="53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1" name="Arc 89"/>
            <p:cNvSpPr>
              <a:spLocks/>
            </p:cNvSpPr>
            <p:nvPr/>
          </p:nvSpPr>
          <p:spPr bwMode="auto">
            <a:xfrm rot="19754198">
              <a:off x="922976" y="3392331"/>
              <a:ext cx="712829" cy="55346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48"/>
                <a:gd name="T1" fmla="*/ 0 h 21600"/>
                <a:gd name="T2" fmla="*/ 21348 w 21348"/>
                <a:gd name="T3" fmla="*/ 18312 h 21600"/>
                <a:gd name="T4" fmla="*/ 0 w 21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8" h="21600" fill="none" extrusionOk="0">
                  <a:moveTo>
                    <a:pt x="-1" y="0"/>
                  </a:moveTo>
                  <a:cubicBezTo>
                    <a:pt x="10659" y="0"/>
                    <a:pt x="19725" y="7776"/>
                    <a:pt x="21348" y="18311"/>
                  </a:cubicBezTo>
                </a:path>
                <a:path w="21348" h="21600" stroke="0" extrusionOk="0">
                  <a:moveTo>
                    <a:pt x="-1" y="0"/>
                  </a:moveTo>
                  <a:cubicBezTo>
                    <a:pt x="10659" y="0"/>
                    <a:pt x="19725" y="7776"/>
                    <a:pt x="21348" y="183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72" name="Oval 90"/>
          <p:cNvSpPr>
            <a:spLocks noChangeArrowheads="1"/>
          </p:cNvSpPr>
          <p:nvPr/>
        </p:nvSpPr>
        <p:spPr bwMode="auto">
          <a:xfrm>
            <a:off x="-36512" y="3197503"/>
            <a:ext cx="381000" cy="381000"/>
          </a:xfrm>
          <a:prstGeom prst="ellipse">
            <a:avLst/>
          </a:prstGeom>
          <a:noFill/>
          <a:ln w="28575">
            <a:solidFill>
              <a:srgbClr val="C2006F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Valores Esperados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𝑛𝑝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Variância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𝑛𝑝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(1−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Desvio Padrão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/>
                            </a:rPr>
                            <m:t>𝑛𝑝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8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dirty="0" smtClean="0"/>
                  <a:t>Valores Esperados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=3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0,10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=0,30</m:t>
                    </m:r>
                  </m:oMath>
                </a14:m>
                <a:r>
                  <a:rPr lang="pt-BR" dirty="0" smtClean="0"/>
                  <a:t> fucionários que deixam a empresa, de 3</a:t>
                </a:r>
                <a:endParaRPr lang="pt-BR" dirty="0"/>
              </a:p>
              <a:p>
                <a:r>
                  <a:rPr lang="pt-BR" dirty="0" smtClean="0"/>
                  <a:t>Variância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3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0,10</m:t>
                          </m:r>
                        </m:e>
                      </m:d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0,9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=0,27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Desvio Padrão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3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0,10</m:t>
                            </m:r>
                          </m:e>
                        </m:d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0,9</m:t>
                            </m:r>
                          </m:e>
                        </m:d>
                      </m:e>
                    </m:rad>
                    <m:r>
                      <a:rPr lang="pt-BR" b="0" i="1" smtClean="0">
                        <a:latin typeface="Cambria Math"/>
                      </a:rPr>
                      <m:t>=0,52</m:t>
                    </m:r>
                  </m:oMath>
                </a14:m>
                <a:r>
                  <a:rPr lang="pt-BR" dirty="0" smtClean="0"/>
                  <a:t> funcionários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0" t="-2795" r="-19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25</a:t>
            </a:fld>
            <a:endParaRPr lang="pt-BR"/>
          </a:p>
        </p:txBody>
      </p:sp>
      <p:grpSp>
        <p:nvGrpSpPr>
          <p:cNvPr id="5" name="Group 336"/>
          <p:cNvGrpSpPr>
            <a:grpSpLocks/>
          </p:cNvGrpSpPr>
          <p:nvPr/>
        </p:nvGrpSpPr>
        <p:grpSpPr bwMode="auto">
          <a:xfrm>
            <a:off x="6697663" y="352425"/>
            <a:ext cx="1928812" cy="825500"/>
            <a:chOff x="2863" y="1110"/>
            <a:chExt cx="1487" cy="732"/>
          </a:xfrm>
        </p:grpSpPr>
        <p:sp>
          <p:nvSpPr>
            <p:cNvPr id="6" name="Rectangle 337"/>
            <p:cNvSpPr>
              <a:spLocks noChangeArrowheads="1"/>
            </p:cNvSpPr>
            <p:nvPr/>
          </p:nvSpPr>
          <p:spPr bwMode="auto">
            <a:xfrm rot="449274">
              <a:off x="2863" y="1658"/>
              <a:ext cx="144" cy="9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Freeform 338"/>
            <p:cNvSpPr>
              <a:spLocks/>
            </p:cNvSpPr>
            <p:nvPr/>
          </p:nvSpPr>
          <p:spPr bwMode="auto">
            <a:xfrm>
              <a:off x="3924" y="1551"/>
              <a:ext cx="221" cy="212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339"/>
            <p:cNvSpPr>
              <a:spLocks/>
            </p:cNvSpPr>
            <p:nvPr/>
          </p:nvSpPr>
          <p:spPr bwMode="auto">
            <a:xfrm>
              <a:off x="2902" y="1477"/>
              <a:ext cx="278" cy="211"/>
            </a:xfrm>
            <a:custGeom>
              <a:avLst/>
              <a:gdLst>
                <a:gd name="T0" fmla="*/ 806 w 806"/>
                <a:gd name="T1" fmla="*/ 44 h 614"/>
                <a:gd name="T2" fmla="*/ 255 w 806"/>
                <a:gd name="T3" fmla="*/ 0 h 614"/>
                <a:gd name="T4" fmla="*/ 0 w 806"/>
                <a:gd name="T5" fmla="*/ 537 h 614"/>
                <a:gd name="T6" fmla="*/ 599 w 806"/>
                <a:gd name="T7" fmla="*/ 614 h 614"/>
                <a:gd name="T8" fmla="*/ 806 w 806"/>
                <a:gd name="T9" fmla="*/ 4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614">
                  <a:moveTo>
                    <a:pt x="806" y="44"/>
                  </a:moveTo>
                  <a:lnTo>
                    <a:pt x="255" y="0"/>
                  </a:lnTo>
                  <a:lnTo>
                    <a:pt x="0" y="537"/>
                  </a:lnTo>
                  <a:lnTo>
                    <a:pt x="599" y="614"/>
                  </a:lnTo>
                  <a:lnTo>
                    <a:pt x="806" y="44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340"/>
            <p:cNvSpPr>
              <a:spLocks/>
            </p:cNvSpPr>
            <p:nvPr/>
          </p:nvSpPr>
          <p:spPr bwMode="auto">
            <a:xfrm>
              <a:off x="3117" y="1493"/>
              <a:ext cx="221" cy="213"/>
            </a:xfrm>
            <a:custGeom>
              <a:avLst/>
              <a:gdLst>
                <a:gd name="T0" fmla="*/ 207 w 639"/>
                <a:gd name="T1" fmla="*/ 0 h 621"/>
                <a:gd name="T2" fmla="*/ 0 w 639"/>
                <a:gd name="T3" fmla="*/ 572 h 621"/>
                <a:gd name="T4" fmla="*/ 381 w 639"/>
                <a:gd name="T5" fmla="*/ 621 h 621"/>
                <a:gd name="T6" fmla="*/ 639 w 639"/>
                <a:gd name="T7" fmla="*/ 621 h 621"/>
                <a:gd name="T8" fmla="*/ 639 w 639"/>
                <a:gd name="T9" fmla="*/ 33 h 621"/>
                <a:gd name="T10" fmla="*/ 207 w 639"/>
                <a:gd name="T1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9" h="621">
                  <a:moveTo>
                    <a:pt x="207" y="0"/>
                  </a:moveTo>
                  <a:lnTo>
                    <a:pt x="0" y="572"/>
                  </a:lnTo>
                  <a:lnTo>
                    <a:pt x="381" y="621"/>
                  </a:lnTo>
                  <a:lnTo>
                    <a:pt x="639" y="621"/>
                  </a:lnTo>
                  <a:lnTo>
                    <a:pt x="639" y="3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341"/>
            <p:cNvSpPr>
              <a:spLocks/>
            </p:cNvSpPr>
            <p:nvPr/>
          </p:nvSpPr>
          <p:spPr bwMode="auto">
            <a:xfrm>
              <a:off x="3162" y="1508"/>
              <a:ext cx="144" cy="143"/>
            </a:xfrm>
            <a:custGeom>
              <a:avLst/>
              <a:gdLst>
                <a:gd name="T0" fmla="*/ 0 w 420"/>
                <a:gd name="T1" fmla="*/ 239 h 417"/>
                <a:gd name="T2" fmla="*/ 6 w 420"/>
                <a:gd name="T3" fmla="*/ 343 h 417"/>
                <a:gd name="T4" fmla="*/ 330 w 420"/>
                <a:gd name="T5" fmla="*/ 417 h 417"/>
                <a:gd name="T6" fmla="*/ 416 w 420"/>
                <a:gd name="T7" fmla="*/ 170 h 417"/>
                <a:gd name="T8" fmla="*/ 420 w 420"/>
                <a:gd name="T9" fmla="*/ 45 h 417"/>
                <a:gd name="T10" fmla="*/ 121 w 420"/>
                <a:gd name="T11" fmla="*/ 0 h 417"/>
                <a:gd name="T12" fmla="*/ 0 w 420"/>
                <a:gd name="T13" fmla="*/ 2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417">
                  <a:moveTo>
                    <a:pt x="0" y="239"/>
                  </a:moveTo>
                  <a:lnTo>
                    <a:pt x="6" y="343"/>
                  </a:lnTo>
                  <a:lnTo>
                    <a:pt x="330" y="417"/>
                  </a:lnTo>
                  <a:lnTo>
                    <a:pt x="416" y="170"/>
                  </a:lnTo>
                  <a:lnTo>
                    <a:pt x="420" y="45"/>
                  </a:lnTo>
                  <a:lnTo>
                    <a:pt x="121" y="0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342"/>
            <p:cNvSpPr>
              <a:spLocks/>
            </p:cNvSpPr>
            <p:nvPr/>
          </p:nvSpPr>
          <p:spPr bwMode="auto">
            <a:xfrm>
              <a:off x="3170" y="1515"/>
              <a:ext cx="127" cy="88"/>
            </a:xfrm>
            <a:custGeom>
              <a:avLst/>
              <a:gdLst>
                <a:gd name="T0" fmla="*/ 0 w 370"/>
                <a:gd name="T1" fmla="*/ 206 h 257"/>
                <a:gd name="T2" fmla="*/ 104 w 370"/>
                <a:gd name="T3" fmla="*/ 0 h 257"/>
                <a:gd name="T4" fmla="*/ 370 w 370"/>
                <a:gd name="T5" fmla="*/ 40 h 257"/>
                <a:gd name="T6" fmla="*/ 293 w 370"/>
                <a:gd name="T7" fmla="*/ 257 h 257"/>
                <a:gd name="T8" fmla="*/ 0 w 370"/>
                <a:gd name="T9" fmla="*/ 20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257">
                  <a:moveTo>
                    <a:pt x="0" y="206"/>
                  </a:moveTo>
                  <a:lnTo>
                    <a:pt x="104" y="0"/>
                  </a:lnTo>
                  <a:lnTo>
                    <a:pt x="370" y="40"/>
                  </a:lnTo>
                  <a:lnTo>
                    <a:pt x="293" y="257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343"/>
            <p:cNvSpPr>
              <a:spLocks/>
            </p:cNvSpPr>
            <p:nvPr/>
          </p:nvSpPr>
          <p:spPr bwMode="auto">
            <a:xfrm>
              <a:off x="3028" y="1493"/>
              <a:ext cx="72" cy="104"/>
            </a:xfrm>
            <a:custGeom>
              <a:avLst/>
              <a:gdLst>
                <a:gd name="T0" fmla="*/ 0 w 211"/>
                <a:gd name="T1" fmla="*/ 204 h 304"/>
                <a:gd name="T2" fmla="*/ 4 w 211"/>
                <a:gd name="T3" fmla="*/ 216 h 304"/>
                <a:gd name="T4" fmla="*/ 13 w 211"/>
                <a:gd name="T5" fmla="*/ 243 h 304"/>
                <a:gd name="T6" fmla="*/ 20 w 211"/>
                <a:gd name="T7" fmla="*/ 276 h 304"/>
                <a:gd name="T8" fmla="*/ 17 w 211"/>
                <a:gd name="T9" fmla="*/ 304 h 304"/>
                <a:gd name="T10" fmla="*/ 137 w 211"/>
                <a:gd name="T11" fmla="*/ 204 h 304"/>
                <a:gd name="T12" fmla="*/ 152 w 211"/>
                <a:gd name="T13" fmla="*/ 199 h 304"/>
                <a:gd name="T14" fmla="*/ 156 w 211"/>
                <a:gd name="T15" fmla="*/ 195 h 304"/>
                <a:gd name="T16" fmla="*/ 163 w 211"/>
                <a:gd name="T17" fmla="*/ 187 h 304"/>
                <a:gd name="T18" fmla="*/ 174 w 211"/>
                <a:gd name="T19" fmla="*/ 172 h 304"/>
                <a:gd name="T20" fmla="*/ 185 w 211"/>
                <a:gd name="T21" fmla="*/ 155 h 304"/>
                <a:gd name="T22" fmla="*/ 196 w 211"/>
                <a:gd name="T23" fmla="*/ 134 h 304"/>
                <a:gd name="T24" fmla="*/ 205 w 211"/>
                <a:gd name="T25" fmla="*/ 111 h 304"/>
                <a:gd name="T26" fmla="*/ 211 w 211"/>
                <a:gd name="T27" fmla="*/ 84 h 304"/>
                <a:gd name="T28" fmla="*/ 209 w 211"/>
                <a:gd name="T29" fmla="*/ 58 h 304"/>
                <a:gd name="T30" fmla="*/ 178 w 211"/>
                <a:gd name="T31" fmla="*/ 0 h 304"/>
                <a:gd name="T32" fmla="*/ 170 w 211"/>
                <a:gd name="T33" fmla="*/ 2 h 304"/>
                <a:gd name="T34" fmla="*/ 128 w 211"/>
                <a:gd name="T35" fmla="*/ 83 h 304"/>
                <a:gd name="T36" fmla="*/ 115 w 211"/>
                <a:gd name="T37" fmla="*/ 81 h 304"/>
                <a:gd name="T38" fmla="*/ 95 w 211"/>
                <a:gd name="T39" fmla="*/ 42 h 304"/>
                <a:gd name="T40" fmla="*/ 90 w 211"/>
                <a:gd name="T41" fmla="*/ 40 h 304"/>
                <a:gd name="T42" fmla="*/ 75 w 211"/>
                <a:gd name="T43" fmla="*/ 65 h 304"/>
                <a:gd name="T44" fmla="*/ 71 w 211"/>
                <a:gd name="T45" fmla="*/ 134 h 304"/>
                <a:gd name="T46" fmla="*/ 0 w 211"/>
                <a:gd name="T47" fmla="*/ 2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304">
                  <a:moveTo>
                    <a:pt x="0" y="204"/>
                  </a:moveTo>
                  <a:lnTo>
                    <a:pt x="4" y="216"/>
                  </a:lnTo>
                  <a:lnTo>
                    <a:pt x="13" y="243"/>
                  </a:lnTo>
                  <a:lnTo>
                    <a:pt x="20" y="276"/>
                  </a:lnTo>
                  <a:lnTo>
                    <a:pt x="17" y="304"/>
                  </a:lnTo>
                  <a:lnTo>
                    <a:pt x="137" y="204"/>
                  </a:lnTo>
                  <a:lnTo>
                    <a:pt x="152" y="199"/>
                  </a:lnTo>
                  <a:lnTo>
                    <a:pt x="156" y="195"/>
                  </a:lnTo>
                  <a:lnTo>
                    <a:pt x="163" y="187"/>
                  </a:lnTo>
                  <a:lnTo>
                    <a:pt x="174" y="172"/>
                  </a:lnTo>
                  <a:lnTo>
                    <a:pt x="185" y="155"/>
                  </a:lnTo>
                  <a:lnTo>
                    <a:pt x="196" y="134"/>
                  </a:lnTo>
                  <a:lnTo>
                    <a:pt x="205" y="111"/>
                  </a:lnTo>
                  <a:lnTo>
                    <a:pt x="211" y="84"/>
                  </a:lnTo>
                  <a:lnTo>
                    <a:pt x="209" y="58"/>
                  </a:lnTo>
                  <a:lnTo>
                    <a:pt x="178" y="0"/>
                  </a:lnTo>
                  <a:lnTo>
                    <a:pt x="170" y="2"/>
                  </a:lnTo>
                  <a:lnTo>
                    <a:pt x="128" y="83"/>
                  </a:lnTo>
                  <a:lnTo>
                    <a:pt x="115" y="81"/>
                  </a:lnTo>
                  <a:lnTo>
                    <a:pt x="95" y="42"/>
                  </a:lnTo>
                  <a:lnTo>
                    <a:pt x="90" y="40"/>
                  </a:lnTo>
                  <a:lnTo>
                    <a:pt x="75" y="65"/>
                  </a:lnTo>
                  <a:lnTo>
                    <a:pt x="71" y="13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344"/>
            <p:cNvSpPr>
              <a:spLocks/>
            </p:cNvSpPr>
            <p:nvPr/>
          </p:nvSpPr>
          <p:spPr bwMode="auto">
            <a:xfrm>
              <a:off x="3001" y="1474"/>
              <a:ext cx="1349" cy="368"/>
            </a:xfrm>
            <a:custGeom>
              <a:avLst/>
              <a:gdLst>
                <a:gd name="T0" fmla="*/ 0 w 3912"/>
                <a:gd name="T1" fmla="*/ 0 h 538"/>
                <a:gd name="T2" fmla="*/ 3912 w 3912"/>
                <a:gd name="T3" fmla="*/ 169 h 538"/>
                <a:gd name="T4" fmla="*/ 3912 w 3912"/>
                <a:gd name="T5" fmla="*/ 538 h 538"/>
                <a:gd name="T6" fmla="*/ 1597 w 3912"/>
                <a:gd name="T7" fmla="*/ 538 h 538"/>
                <a:gd name="T8" fmla="*/ 0 w 3912"/>
                <a:gd name="T9" fmla="*/ 422 h 538"/>
                <a:gd name="T10" fmla="*/ 0 w 3912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12" h="538">
                  <a:moveTo>
                    <a:pt x="0" y="0"/>
                  </a:moveTo>
                  <a:lnTo>
                    <a:pt x="3912" y="169"/>
                  </a:lnTo>
                  <a:lnTo>
                    <a:pt x="3912" y="538"/>
                  </a:lnTo>
                  <a:lnTo>
                    <a:pt x="1597" y="538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345"/>
            <p:cNvSpPr>
              <a:spLocks/>
            </p:cNvSpPr>
            <p:nvPr/>
          </p:nvSpPr>
          <p:spPr bwMode="auto">
            <a:xfrm>
              <a:off x="3016" y="1691"/>
              <a:ext cx="39" cy="56"/>
            </a:xfrm>
            <a:custGeom>
              <a:avLst/>
              <a:gdLst>
                <a:gd name="T0" fmla="*/ 58 w 115"/>
                <a:gd name="T1" fmla="*/ 82 h 82"/>
                <a:gd name="T2" fmla="*/ 80 w 115"/>
                <a:gd name="T3" fmla="*/ 79 h 82"/>
                <a:gd name="T4" fmla="*/ 99 w 115"/>
                <a:gd name="T5" fmla="*/ 71 h 82"/>
                <a:gd name="T6" fmla="*/ 111 w 115"/>
                <a:gd name="T7" fmla="*/ 57 h 82"/>
                <a:gd name="T8" fmla="*/ 115 w 115"/>
                <a:gd name="T9" fmla="*/ 41 h 82"/>
                <a:gd name="T10" fmla="*/ 111 w 115"/>
                <a:gd name="T11" fmla="*/ 25 h 82"/>
                <a:gd name="T12" fmla="*/ 99 w 115"/>
                <a:gd name="T13" fmla="*/ 13 h 82"/>
                <a:gd name="T14" fmla="*/ 80 w 115"/>
                <a:gd name="T15" fmla="*/ 3 h 82"/>
                <a:gd name="T16" fmla="*/ 58 w 115"/>
                <a:gd name="T17" fmla="*/ 0 h 82"/>
                <a:gd name="T18" fmla="*/ 36 w 115"/>
                <a:gd name="T19" fmla="*/ 3 h 82"/>
                <a:gd name="T20" fmla="*/ 18 w 115"/>
                <a:gd name="T21" fmla="*/ 13 h 82"/>
                <a:gd name="T22" fmla="*/ 4 w 115"/>
                <a:gd name="T23" fmla="*/ 25 h 82"/>
                <a:gd name="T24" fmla="*/ 0 w 115"/>
                <a:gd name="T25" fmla="*/ 41 h 82"/>
                <a:gd name="T26" fmla="*/ 4 w 115"/>
                <a:gd name="T27" fmla="*/ 57 h 82"/>
                <a:gd name="T28" fmla="*/ 18 w 115"/>
                <a:gd name="T29" fmla="*/ 71 h 82"/>
                <a:gd name="T30" fmla="*/ 36 w 115"/>
                <a:gd name="T31" fmla="*/ 79 h 82"/>
                <a:gd name="T32" fmla="*/ 58 w 115"/>
                <a:gd name="T3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82">
                  <a:moveTo>
                    <a:pt x="58" y="82"/>
                  </a:moveTo>
                  <a:lnTo>
                    <a:pt x="80" y="79"/>
                  </a:lnTo>
                  <a:lnTo>
                    <a:pt x="99" y="71"/>
                  </a:lnTo>
                  <a:lnTo>
                    <a:pt x="111" y="57"/>
                  </a:lnTo>
                  <a:lnTo>
                    <a:pt x="115" y="41"/>
                  </a:lnTo>
                  <a:lnTo>
                    <a:pt x="111" y="25"/>
                  </a:lnTo>
                  <a:lnTo>
                    <a:pt x="99" y="13"/>
                  </a:lnTo>
                  <a:lnTo>
                    <a:pt x="80" y="3"/>
                  </a:lnTo>
                  <a:lnTo>
                    <a:pt x="58" y="0"/>
                  </a:lnTo>
                  <a:lnTo>
                    <a:pt x="36" y="3"/>
                  </a:lnTo>
                  <a:lnTo>
                    <a:pt x="18" y="13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4" y="57"/>
                  </a:lnTo>
                  <a:lnTo>
                    <a:pt x="18" y="71"/>
                  </a:lnTo>
                  <a:lnTo>
                    <a:pt x="36" y="79"/>
                  </a:lnTo>
                  <a:lnTo>
                    <a:pt x="58" y="8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346"/>
            <p:cNvSpPr>
              <a:spLocks/>
            </p:cNvSpPr>
            <p:nvPr/>
          </p:nvSpPr>
          <p:spPr bwMode="auto">
            <a:xfrm>
              <a:off x="3079" y="1701"/>
              <a:ext cx="41" cy="58"/>
            </a:xfrm>
            <a:custGeom>
              <a:avLst/>
              <a:gdLst>
                <a:gd name="T0" fmla="*/ 60 w 119"/>
                <a:gd name="T1" fmla="*/ 85 h 85"/>
                <a:gd name="T2" fmla="*/ 72 w 119"/>
                <a:gd name="T3" fmla="*/ 84 h 85"/>
                <a:gd name="T4" fmla="*/ 81 w 119"/>
                <a:gd name="T5" fmla="*/ 82 h 85"/>
                <a:gd name="T6" fmla="*/ 93 w 119"/>
                <a:gd name="T7" fmla="*/ 78 h 85"/>
                <a:gd name="T8" fmla="*/ 101 w 119"/>
                <a:gd name="T9" fmla="*/ 72 h 85"/>
                <a:gd name="T10" fmla="*/ 109 w 119"/>
                <a:gd name="T11" fmla="*/ 66 h 85"/>
                <a:gd name="T12" fmla="*/ 115 w 119"/>
                <a:gd name="T13" fmla="*/ 60 h 85"/>
                <a:gd name="T14" fmla="*/ 117 w 119"/>
                <a:gd name="T15" fmla="*/ 51 h 85"/>
                <a:gd name="T16" fmla="*/ 119 w 119"/>
                <a:gd name="T17" fmla="*/ 43 h 85"/>
                <a:gd name="T18" fmla="*/ 117 w 119"/>
                <a:gd name="T19" fmla="*/ 35 h 85"/>
                <a:gd name="T20" fmla="*/ 115 w 119"/>
                <a:gd name="T21" fmla="*/ 26 h 85"/>
                <a:gd name="T22" fmla="*/ 109 w 119"/>
                <a:gd name="T23" fmla="*/ 19 h 85"/>
                <a:gd name="T24" fmla="*/ 101 w 119"/>
                <a:gd name="T25" fmla="*/ 12 h 85"/>
                <a:gd name="T26" fmla="*/ 93 w 119"/>
                <a:gd name="T27" fmla="*/ 7 h 85"/>
                <a:gd name="T28" fmla="*/ 81 w 119"/>
                <a:gd name="T29" fmla="*/ 3 h 85"/>
                <a:gd name="T30" fmla="*/ 72 w 119"/>
                <a:gd name="T31" fmla="*/ 1 h 85"/>
                <a:gd name="T32" fmla="*/ 60 w 119"/>
                <a:gd name="T33" fmla="*/ 0 h 85"/>
                <a:gd name="T34" fmla="*/ 48 w 119"/>
                <a:gd name="T35" fmla="*/ 1 h 85"/>
                <a:gd name="T36" fmla="*/ 36 w 119"/>
                <a:gd name="T37" fmla="*/ 3 h 85"/>
                <a:gd name="T38" fmla="*/ 26 w 119"/>
                <a:gd name="T39" fmla="*/ 7 h 85"/>
                <a:gd name="T40" fmla="*/ 18 w 119"/>
                <a:gd name="T41" fmla="*/ 12 h 85"/>
                <a:gd name="T42" fmla="*/ 10 w 119"/>
                <a:gd name="T43" fmla="*/ 19 h 85"/>
                <a:gd name="T44" fmla="*/ 4 w 119"/>
                <a:gd name="T45" fmla="*/ 26 h 85"/>
                <a:gd name="T46" fmla="*/ 2 w 119"/>
                <a:gd name="T47" fmla="*/ 35 h 85"/>
                <a:gd name="T48" fmla="*/ 0 w 119"/>
                <a:gd name="T49" fmla="*/ 43 h 85"/>
                <a:gd name="T50" fmla="*/ 2 w 119"/>
                <a:gd name="T51" fmla="*/ 51 h 85"/>
                <a:gd name="T52" fmla="*/ 4 w 119"/>
                <a:gd name="T53" fmla="*/ 60 h 85"/>
                <a:gd name="T54" fmla="*/ 10 w 119"/>
                <a:gd name="T55" fmla="*/ 66 h 85"/>
                <a:gd name="T56" fmla="*/ 18 w 119"/>
                <a:gd name="T57" fmla="*/ 72 h 85"/>
                <a:gd name="T58" fmla="*/ 26 w 119"/>
                <a:gd name="T59" fmla="*/ 78 h 85"/>
                <a:gd name="T60" fmla="*/ 36 w 119"/>
                <a:gd name="T61" fmla="*/ 82 h 85"/>
                <a:gd name="T62" fmla="*/ 48 w 119"/>
                <a:gd name="T63" fmla="*/ 84 h 85"/>
                <a:gd name="T64" fmla="*/ 60 w 119"/>
                <a:gd name="T6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85">
                  <a:moveTo>
                    <a:pt x="60" y="85"/>
                  </a:moveTo>
                  <a:lnTo>
                    <a:pt x="72" y="84"/>
                  </a:lnTo>
                  <a:lnTo>
                    <a:pt x="81" y="82"/>
                  </a:lnTo>
                  <a:lnTo>
                    <a:pt x="93" y="78"/>
                  </a:lnTo>
                  <a:lnTo>
                    <a:pt x="101" y="72"/>
                  </a:lnTo>
                  <a:lnTo>
                    <a:pt x="109" y="66"/>
                  </a:lnTo>
                  <a:lnTo>
                    <a:pt x="115" y="60"/>
                  </a:lnTo>
                  <a:lnTo>
                    <a:pt x="117" y="51"/>
                  </a:lnTo>
                  <a:lnTo>
                    <a:pt x="119" y="43"/>
                  </a:lnTo>
                  <a:lnTo>
                    <a:pt x="117" y="35"/>
                  </a:lnTo>
                  <a:lnTo>
                    <a:pt x="115" y="26"/>
                  </a:lnTo>
                  <a:lnTo>
                    <a:pt x="109" y="19"/>
                  </a:lnTo>
                  <a:lnTo>
                    <a:pt x="101" y="12"/>
                  </a:lnTo>
                  <a:lnTo>
                    <a:pt x="93" y="7"/>
                  </a:lnTo>
                  <a:lnTo>
                    <a:pt x="81" y="3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8" y="1"/>
                  </a:lnTo>
                  <a:lnTo>
                    <a:pt x="36" y="3"/>
                  </a:lnTo>
                  <a:lnTo>
                    <a:pt x="26" y="7"/>
                  </a:lnTo>
                  <a:lnTo>
                    <a:pt x="18" y="12"/>
                  </a:lnTo>
                  <a:lnTo>
                    <a:pt x="10" y="19"/>
                  </a:lnTo>
                  <a:lnTo>
                    <a:pt x="4" y="26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4" y="60"/>
                  </a:lnTo>
                  <a:lnTo>
                    <a:pt x="10" y="66"/>
                  </a:lnTo>
                  <a:lnTo>
                    <a:pt x="18" y="72"/>
                  </a:lnTo>
                  <a:lnTo>
                    <a:pt x="26" y="78"/>
                  </a:lnTo>
                  <a:lnTo>
                    <a:pt x="36" y="82"/>
                  </a:lnTo>
                  <a:lnTo>
                    <a:pt x="48" y="84"/>
                  </a:lnTo>
                  <a:lnTo>
                    <a:pt x="60" y="85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347"/>
            <p:cNvSpPr>
              <a:spLocks/>
            </p:cNvSpPr>
            <p:nvPr/>
          </p:nvSpPr>
          <p:spPr bwMode="auto">
            <a:xfrm>
              <a:off x="3142" y="1709"/>
              <a:ext cx="42" cy="61"/>
            </a:xfrm>
            <a:custGeom>
              <a:avLst/>
              <a:gdLst>
                <a:gd name="T0" fmla="*/ 61 w 123"/>
                <a:gd name="T1" fmla="*/ 89 h 89"/>
                <a:gd name="T2" fmla="*/ 73 w 123"/>
                <a:gd name="T3" fmla="*/ 88 h 89"/>
                <a:gd name="T4" fmla="*/ 85 w 123"/>
                <a:gd name="T5" fmla="*/ 86 h 89"/>
                <a:gd name="T6" fmla="*/ 95 w 123"/>
                <a:gd name="T7" fmla="*/ 81 h 89"/>
                <a:gd name="T8" fmla="*/ 105 w 123"/>
                <a:gd name="T9" fmla="*/ 76 h 89"/>
                <a:gd name="T10" fmla="*/ 113 w 123"/>
                <a:gd name="T11" fmla="*/ 69 h 89"/>
                <a:gd name="T12" fmla="*/ 119 w 123"/>
                <a:gd name="T13" fmla="*/ 61 h 89"/>
                <a:gd name="T14" fmla="*/ 121 w 123"/>
                <a:gd name="T15" fmla="*/ 53 h 89"/>
                <a:gd name="T16" fmla="*/ 123 w 123"/>
                <a:gd name="T17" fmla="*/ 45 h 89"/>
                <a:gd name="T18" fmla="*/ 121 w 123"/>
                <a:gd name="T19" fmla="*/ 36 h 89"/>
                <a:gd name="T20" fmla="*/ 119 w 123"/>
                <a:gd name="T21" fmla="*/ 28 h 89"/>
                <a:gd name="T22" fmla="*/ 113 w 123"/>
                <a:gd name="T23" fmla="*/ 20 h 89"/>
                <a:gd name="T24" fmla="*/ 105 w 123"/>
                <a:gd name="T25" fmla="*/ 13 h 89"/>
                <a:gd name="T26" fmla="*/ 95 w 123"/>
                <a:gd name="T27" fmla="*/ 8 h 89"/>
                <a:gd name="T28" fmla="*/ 85 w 123"/>
                <a:gd name="T29" fmla="*/ 4 h 89"/>
                <a:gd name="T30" fmla="*/ 73 w 123"/>
                <a:gd name="T31" fmla="*/ 1 h 89"/>
                <a:gd name="T32" fmla="*/ 61 w 123"/>
                <a:gd name="T33" fmla="*/ 0 h 89"/>
                <a:gd name="T34" fmla="*/ 50 w 123"/>
                <a:gd name="T35" fmla="*/ 1 h 89"/>
                <a:gd name="T36" fmla="*/ 38 w 123"/>
                <a:gd name="T37" fmla="*/ 4 h 89"/>
                <a:gd name="T38" fmla="*/ 28 w 123"/>
                <a:gd name="T39" fmla="*/ 8 h 89"/>
                <a:gd name="T40" fmla="*/ 18 w 123"/>
                <a:gd name="T41" fmla="*/ 13 h 89"/>
                <a:gd name="T42" fmla="*/ 10 w 123"/>
                <a:gd name="T43" fmla="*/ 20 h 89"/>
                <a:gd name="T44" fmla="*/ 4 w 123"/>
                <a:gd name="T45" fmla="*/ 28 h 89"/>
                <a:gd name="T46" fmla="*/ 2 w 123"/>
                <a:gd name="T47" fmla="*/ 36 h 89"/>
                <a:gd name="T48" fmla="*/ 0 w 123"/>
                <a:gd name="T49" fmla="*/ 45 h 89"/>
                <a:gd name="T50" fmla="*/ 2 w 123"/>
                <a:gd name="T51" fmla="*/ 53 h 89"/>
                <a:gd name="T52" fmla="*/ 4 w 123"/>
                <a:gd name="T53" fmla="*/ 61 h 89"/>
                <a:gd name="T54" fmla="*/ 10 w 123"/>
                <a:gd name="T55" fmla="*/ 69 h 89"/>
                <a:gd name="T56" fmla="*/ 18 w 123"/>
                <a:gd name="T57" fmla="*/ 76 h 89"/>
                <a:gd name="T58" fmla="*/ 28 w 123"/>
                <a:gd name="T59" fmla="*/ 81 h 89"/>
                <a:gd name="T60" fmla="*/ 38 w 123"/>
                <a:gd name="T61" fmla="*/ 86 h 89"/>
                <a:gd name="T62" fmla="*/ 50 w 123"/>
                <a:gd name="T63" fmla="*/ 88 h 89"/>
                <a:gd name="T64" fmla="*/ 61 w 123"/>
                <a:gd name="T6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" h="89">
                  <a:moveTo>
                    <a:pt x="61" y="89"/>
                  </a:moveTo>
                  <a:lnTo>
                    <a:pt x="73" y="88"/>
                  </a:lnTo>
                  <a:lnTo>
                    <a:pt x="85" y="86"/>
                  </a:lnTo>
                  <a:lnTo>
                    <a:pt x="95" y="81"/>
                  </a:lnTo>
                  <a:lnTo>
                    <a:pt x="105" y="76"/>
                  </a:lnTo>
                  <a:lnTo>
                    <a:pt x="113" y="69"/>
                  </a:lnTo>
                  <a:lnTo>
                    <a:pt x="119" y="61"/>
                  </a:lnTo>
                  <a:lnTo>
                    <a:pt x="121" y="53"/>
                  </a:lnTo>
                  <a:lnTo>
                    <a:pt x="123" y="45"/>
                  </a:lnTo>
                  <a:lnTo>
                    <a:pt x="121" y="36"/>
                  </a:lnTo>
                  <a:lnTo>
                    <a:pt x="119" y="28"/>
                  </a:lnTo>
                  <a:lnTo>
                    <a:pt x="113" y="20"/>
                  </a:lnTo>
                  <a:lnTo>
                    <a:pt x="105" y="13"/>
                  </a:lnTo>
                  <a:lnTo>
                    <a:pt x="95" y="8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4"/>
                  </a:lnTo>
                  <a:lnTo>
                    <a:pt x="28" y="8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1"/>
                  </a:lnTo>
                  <a:lnTo>
                    <a:pt x="10" y="69"/>
                  </a:lnTo>
                  <a:lnTo>
                    <a:pt x="18" y="76"/>
                  </a:lnTo>
                  <a:lnTo>
                    <a:pt x="28" y="81"/>
                  </a:lnTo>
                  <a:lnTo>
                    <a:pt x="38" y="86"/>
                  </a:lnTo>
                  <a:lnTo>
                    <a:pt x="50" y="88"/>
                  </a:lnTo>
                  <a:lnTo>
                    <a:pt x="61" y="8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348"/>
            <p:cNvSpPr>
              <a:spLocks/>
            </p:cNvSpPr>
            <p:nvPr/>
          </p:nvSpPr>
          <p:spPr bwMode="auto">
            <a:xfrm>
              <a:off x="3207" y="1717"/>
              <a:ext cx="43" cy="63"/>
            </a:xfrm>
            <a:custGeom>
              <a:avLst/>
              <a:gdLst>
                <a:gd name="T0" fmla="*/ 63 w 127"/>
                <a:gd name="T1" fmla="*/ 91 h 91"/>
                <a:gd name="T2" fmla="*/ 77 w 127"/>
                <a:gd name="T3" fmla="*/ 89 h 91"/>
                <a:gd name="T4" fmla="*/ 89 w 127"/>
                <a:gd name="T5" fmla="*/ 87 h 91"/>
                <a:gd name="T6" fmla="*/ 99 w 127"/>
                <a:gd name="T7" fmla="*/ 83 h 91"/>
                <a:gd name="T8" fmla="*/ 109 w 127"/>
                <a:gd name="T9" fmla="*/ 77 h 91"/>
                <a:gd name="T10" fmla="*/ 117 w 127"/>
                <a:gd name="T11" fmla="*/ 71 h 91"/>
                <a:gd name="T12" fmla="*/ 123 w 127"/>
                <a:gd name="T13" fmla="*/ 63 h 91"/>
                <a:gd name="T14" fmla="*/ 125 w 127"/>
                <a:gd name="T15" fmla="*/ 55 h 91"/>
                <a:gd name="T16" fmla="*/ 127 w 127"/>
                <a:gd name="T17" fmla="*/ 45 h 91"/>
                <a:gd name="T18" fmla="*/ 125 w 127"/>
                <a:gd name="T19" fmla="*/ 36 h 91"/>
                <a:gd name="T20" fmla="*/ 123 w 127"/>
                <a:gd name="T21" fmla="*/ 27 h 91"/>
                <a:gd name="T22" fmla="*/ 117 w 127"/>
                <a:gd name="T23" fmla="*/ 20 h 91"/>
                <a:gd name="T24" fmla="*/ 109 w 127"/>
                <a:gd name="T25" fmla="*/ 13 h 91"/>
                <a:gd name="T26" fmla="*/ 99 w 127"/>
                <a:gd name="T27" fmla="*/ 7 h 91"/>
                <a:gd name="T28" fmla="*/ 89 w 127"/>
                <a:gd name="T29" fmla="*/ 3 h 91"/>
                <a:gd name="T30" fmla="*/ 77 w 127"/>
                <a:gd name="T31" fmla="*/ 1 h 91"/>
                <a:gd name="T32" fmla="*/ 63 w 127"/>
                <a:gd name="T33" fmla="*/ 0 h 91"/>
                <a:gd name="T34" fmla="*/ 49 w 127"/>
                <a:gd name="T35" fmla="*/ 1 h 91"/>
                <a:gd name="T36" fmla="*/ 38 w 127"/>
                <a:gd name="T37" fmla="*/ 3 h 91"/>
                <a:gd name="T38" fmla="*/ 28 w 127"/>
                <a:gd name="T39" fmla="*/ 7 h 91"/>
                <a:gd name="T40" fmla="*/ 18 w 127"/>
                <a:gd name="T41" fmla="*/ 13 h 91"/>
                <a:gd name="T42" fmla="*/ 10 w 127"/>
                <a:gd name="T43" fmla="*/ 20 h 91"/>
                <a:gd name="T44" fmla="*/ 4 w 127"/>
                <a:gd name="T45" fmla="*/ 27 h 91"/>
                <a:gd name="T46" fmla="*/ 2 w 127"/>
                <a:gd name="T47" fmla="*/ 36 h 91"/>
                <a:gd name="T48" fmla="*/ 0 w 127"/>
                <a:gd name="T49" fmla="*/ 45 h 91"/>
                <a:gd name="T50" fmla="*/ 2 w 127"/>
                <a:gd name="T51" fmla="*/ 55 h 91"/>
                <a:gd name="T52" fmla="*/ 4 w 127"/>
                <a:gd name="T53" fmla="*/ 63 h 91"/>
                <a:gd name="T54" fmla="*/ 10 w 127"/>
                <a:gd name="T55" fmla="*/ 71 h 91"/>
                <a:gd name="T56" fmla="*/ 18 w 127"/>
                <a:gd name="T57" fmla="*/ 77 h 91"/>
                <a:gd name="T58" fmla="*/ 28 w 127"/>
                <a:gd name="T59" fmla="*/ 83 h 91"/>
                <a:gd name="T60" fmla="*/ 38 w 127"/>
                <a:gd name="T61" fmla="*/ 87 h 91"/>
                <a:gd name="T62" fmla="*/ 49 w 127"/>
                <a:gd name="T63" fmla="*/ 89 h 91"/>
                <a:gd name="T64" fmla="*/ 63 w 127"/>
                <a:gd name="T6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91">
                  <a:moveTo>
                    <a:pt x="63" y="91"/>
                  </a:moveTo>
                  <a:lnTo>
                    <a:pt x="77" y="89"/>
                  </a:lnTo>
                  <a:lnTo>
                    <a:pt x="89" y="87"/>
                  </a:lnTo>
                  <a:lnTo>
                    <a:pt x="99" y="83"/>
                  </a:lnTo>
                  <a:lnTo>
                    <a:pt x="109" y="77"/>
                  </a:lnTo>
                  <a:lnTo>
                    <a:pt x="117" y="71"/>
                  </a:lnTo>
                  <a:lnTo>
                    <a:pt x="123" y="63"/>
                  </a:lnTo>
                  <a:lnTo>
                    <a:pt x="125" y="55"/>
                  </a:lnTo>
                  <a:lnTo>
                    <a:pt x="127" y="45"/>
                  </a:lnTo>
                  <a:lnTo>
                    <a:pt x="125" y="36"/>
                  </a:lnTo>
                  <a:lnTo>
                    <a:pt x="123" y="27"/>
                  </a:lnTo>
                  <a:lnTo>
                    <a:pt x="117" y="20"/>
                  </a:lnTo>
                  <a:lnTo>
                    <a:pt x="109" y="13"/>
                  </a:lnTo>
                  <a:lnTo>
                    <a:pt x="99" y="7"/>
                  </a:lnTo>
                  <a:lnTo>
                    <a:pt x="89" y="3"/>
                  </a:lnTo>
                  <a:lnTo>
                    <a:pt x="77" y="1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4" y="63"/>
                  </a:lnTo>
                  <a:lnTo>
                    <a:pt x="10" y="71"/>
                  </a:lnTo>
                  <a:lnTo>
                    <a:pt x="18" y="77"/>
                  </a:lnTo>
                  <a:lnTo>
                    <a:pt x="28" y="83"/>
                  </a:lnTo>
                  <a:lnTo>
                    <a:pt x="38" y="87"/>
                  </a:lnTo>
                  <a:lnTo>
                    <a:pt x="49" y="89"/>
                  </a:lnTo>
                  <a:lnTo>
                    <a:pt x="63" y="91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349"/>
            <p:cNvSpPr>
              <a:spLocks/>
            </p:cNvSpPr>
            <p:nvPr/>
          </p:nvSpPr>
          <p:spPr bwMode="auto">
            <a:xfrm>
              <a:off x="3273" y="1727"/>
              <a:ext cx="45" cy="63"/>
            </a:xfrm>
            <a:custGeom>
              <a:avLst/>
              <a:gdLst>
                <a:gd name="T0" fmla="*/ 65 w 130"/>
                <a:gd name="T1" fmla="*/ 92 h 92"/>
                <a:gd name="T2" fmla="*/ 79 w 130"/>
                <a:gd name="T3" fmla="*/ 91 h 92"/>
                <a:gd name="T4" fmla="*/ 91 w 130"/>
                <a:gd name="T5" fmla="*/ 89 h 92"/>
                <a:gd name="T6" fmla="*/ 103 w 130"/>
                <a:gd name="T7" fmla="*/ 85 h 92"/>
                <a:gd name="T8" fmla="*/ 112 w 130"/>
                <a:gd name="T9" fmla="*/ 79 h 92"/>
                <a:gd name="T10" fmla="*/ 120 w 130"/>
                <a:gd name="T11" fmla="*/ 72 h 92"/>
                <a:gd name="T12" fmla="*/ 126 w 130"/>
                <a:gd name="T13" fmla="*/ 64 h 92"/>
                <a:gd name="T14" fmla="*/ 128 w 130"/>
                <a:gd name="T15" fmla="*/ 55 h 92"/>
                <a:gd name="T16" fmla="*/ 130 w 130"/>
                <a:gd name="T17" fmla="*/ 46 h 92"/>
                <a:gd name="T18" fmla="*/ 128 w 130"/>
                <a:gd name="T19" fmla="*/ 37 h 92"/>
                <a:gd name="T20" fmla="*/ 126 w 130"/>
                <a:gd name="T21" fmla="*/ 28 h 92"/>
                <a:gd name="T22" fmla="*/ 120 w 130"/>
                <a:gd name="T23" fmla="*/ 21 h 92"/>
                <a:gd name="T24" fmla="*/ 112 w 130"/>
                <a:gd name="T25" fmla="*/ 13 h 92"/>
                <a:gd name="T26" fmla="*/ 103 w 130"/>
                <a:gd name="T27" fmla="*/ 8 h 92"/>
                <a:gd name="T28" fmla="*/ 91 w 130"/>
                <a:gd name="T29" fmla="*/ 3 h 92"/>
                <a:gd name="T30" fmla="*/ 79 w 130"/>
                <a:gd name="T31" fmla="*/ 1 h 92"/>
                <a:gd name="T32" fmla="*/ 65 w 130"/>
                <a:gd name="T33" fmla="*/ 0 h 92"/>
                <a:gd name="T34" fmla="*/ 51 w 130"/>
                <a:gd name="T35" fmla="*/ 1 h 92"/>
                <a:gd name="T36" fmla="*/ 39 w 130"/>
                <a:gd name="T37" fmla="*/ 3 h 92"/>
                <a:gd name="T38" fmla="*/ 29 w 130"/>
                <a:gd name="T39" fmla="*/ 8 h 92"/>
                <a:gd name="T40" fmla="*/ 19 w 130"/>
                <a:gd name="T41" fmla="*/ 13 h 92"/>
                <a:gd name="T42" fmla="*/ 12 w 130"/>
                <a:gd name="T43" fmla="*/ 21 h 92"/>
                <a:gd name="T44" fmla="*/ 6 w 130"/>
                <a:gd name="T45" fmla="*/ 28 h 92"/>
                <a:gd name="T46" fmla="*/ 2 w 130"/>
                <a:gd name="T47" fmla="*/ 37 h 92"/>
                <a:gd name="T48" fmla="*/ 0 w 130"/>
                <a:gd name="T49" fmla="*/ 46 h 92"/>
                <a:gd name="T50" fmla="*/ 2 w 130"/>
                <a:gd name="T51" fmla="*/ 55 h 92"/>
                <a:gd name="T52" fmla="*/ 6 w 130"/>
                <a:gd name="T53" fmla="*/ 64 h 92"/>
                <a:gd name="T54" fmla="*/ 12 w 130"/>
                <a:gd name="T55" fmla="*/ 72 h 92"/>
                <a:gd name="T56" fmla="*/ 19 w 130"/>
                <a:gd name="T57" fmla="*/ 79 h 92"/>
                <a:gd name="T58" fmla="*/ 29 w 130"/>
                <a:gd name="T59" fmla="*/ 85 h 92"/>
                <a:gd name="T60" fmla="*/ 39 w 130"/>
                <a:gd name="T61" fmla="*/ 89 h 92"/>
                <a:gd name="T62" fmla="*/ 51 w 130"/>
                <a:gd name="T63" fmla="*/ 91 h 92"/>
                <a:gd name="T64" fmla="*/ 65 w 130"/>
                <a:gd name="T6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92">
                  <a:moveTo>
                    <a:pt x="65" y="92"/>
                  </a:moveTo>
                  <a:lnTo>
                    <a:pt x="79" y="91"/>
                  </a:lnTo>
                  <a:lnTo>
                    <a:pt x="91" y="89"/>
                  </a:lnTo>
                  <a:lnTo>
                    <a:pt x="103" y="85"/>
                  </a:lnTo>
                  <a:lnTo>
                    <a:pt x="112" y="79"/>
                  </a:lnTo>
                  <a:lnTo>
                    <a:pt x="120" y="72"/>
                  </a:lnTo>
                  <a:lnTo>
                    <a:pt x="126" y="64"/>
                  </a:lnTo>
                  <a:lnTo>
                    <a:pt x="128" y="55"/>
                  </a:lnTo>
                  <a:lnTo>
                    <a:pt x="130" y="46"/>
                  </a:lnTo>
                  <a:lnTo>
                    <a:pt x="128" y="37"/>
                  </a:lnTo>
                  <a:lnTo>
                    <a:pt x="126" y="28"/>
                  </a:lnTo>
                  <a:lnTo>
                    <a:pt x="120" y="21"/>
                  </a:lnTo>
                  <a:lnTo>
                    <a:pt x="112" y="13"/>
                  </a:lnTo>
                  <a:lnTo>
                    <a:pt x="103" y="8"/>
                  </a:lnTo>
                  <a:lnTo>
                    <a:pt x="91" y="3"/>
                  </a:lnTo>
                  <a:lnTo>
                    <a:pt x="79" y="1"/>
                  </a:lnTo>
                  <a:lnTo>
                    <a:pt x="65" y="0"/>
                  </a:lnTo>
                  <a:lnTo>
                    <a:pt x="51" y="1"/>
                  </a:lnTo>
                  <a:lnTo>
                    <a:pt x="39" y="3"/>
                  </a:lnTo>
                  <a:lnTo>
                    <a:pt x="29" y="8"/>
                  </a:lnTo>
                  <a:lnTo>
                    <a:pt x="19" y="13"/>
                  </a:lnTo>
                  <a:lnTo>
                    <a:pt x="12" y="21"/>
                  </a:lnTo>
                  <a:lnTo>
                    <a:pt x="6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6" y="64"/>
                  </a:lnTo>
                  <a:lnTo>
                    <a:pt x="12" y="72"/>
                  </a:lnTo>
                  <a:lnTo>
                    <a:pt x="19" y="79"/>
                  </a:lnTo>
                  <a:lnTo>
                    <a:pt x="29" y="85"/>
                  </a:lnTo>
                  <a:lnTo>
                    <a:pt x="39" y="89"/>
                  </a:lnTo>
                  <a:lnTo>
                    <a:pt x="51" y="91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350"/>
            <p:cNvSpPr>
              <a:spLocks/>
            </p:cNvSpPr>
            <p:nvPr/>
          </p:nvSpPr>
          <p:spPr bwMode="auto">
            <a:xfrm>
              <a:off x="3340" y="1736"/>
              <a:ext cx="46" cy="66"/>
            </a:xfrm>
            <a:custGeom>
              <a:avLst/>
              <a:gdLst>
                <a:gd name="T0" fmla="*/ 68 w 135"/>
                <a:gd name="T1" fmla="*/ 96 h 96"/>
                <a:gd name="T2" fmla="*/ 81 w 135"/>
                <a:gd name="T3" fmla="*/ 95 h 96"/>
                <a:gd name="T4" fmla="*/ 93 w 135"/>
                <a:gd name="T5" fmla="*/ 92 h 96"/>
                <a:gd name="T6" fmla="*/ 105 w 135"/>
                <a:gd name="T7" fmla="*/ 88 h 96"/>
                <a:gd name="T8" fmla="*/ 115 w 135"/>
                <a:gd name="T9" fmla="*/ 82 h 96"/>
                <a:gd name="T10" fmla="*/ 123 w 135"/>
                <a:gd name="T11" fmla="*/ 75 h 96"/>
                <a:gd name="T12" fmla="*/ 129 w 135"/>
                <a:gd name="T13" fmla="*/ 67 h 96"/>
                <a:gd name="T14" fmla="*/ 133 w 135"/>
                <a:gd name="T15" fmla="*/ 57 h 96"/>
                <a:gd name="T16" fmla="*/ 135 w 135"/>
                <a:gd name="T17" fmla="*/ 48 h 96"/>
                <a:gd name="T18" fmla="*/ 133 w 135"/>
                <a:gd name="T19" fmla="*/ 38 h 96"/>
                <a:gd name="T20" fmla="*/ 129 w 135"/>
                <a:gd name="T21" fmla="*/ 29 h 96"/>
                <a:gd name="T22" fmla="*/ 123 w 135"/>
                <a:gd name="T23" fmla="*/ 21 h 96"/>
                <a:gd name="T24" fmla="*/ 115 w 135"/>
                <a:gd name="T25" fmla="*/ 14 h 96"/>
                <a:gd name="T26" fmla="*/ 105 w 135"/>
                <a:gd name="T27" fmla="*/ 9 h 96"/>
                <a:gd name="T28" fmla="*/ 93 w 135"/>
                <a:gd name="T29" fmla="*/ 5 h 96"/>
                <a:gd name="T30" fmla="*/ 81 w 135"/>
                <a:gd name="T31" fmla="*/ 1 h 96"/>
                <a:gd name="T32" fmla="*/ 68 w 135"/>
                <a:gd name="T33" fmla="*/ 0 h 96"/>
                <a:gd name="T34" fmla="*/ 54 w 135"/>
                <a:gd name="T35" fmla="*/ 1 h 96"/>
                <a:gd name="T36" fmla="*/ 42 w 135"/>
                <a:gd name="T37" fmla="*/ 5 h 96"/>
                <a:gd name="T38" fmla="*/ 30 w 135"/>
                <a:gd name="T39" fmla="*/ 9 h 96"/>
                <a:gd name="T40" fmla="*/ 20 w 135"/>
                <a:gd name="T41" fmla="*/ 14 h 96"/>
                <a:gd name="T42" fmla="*/ 12 w 135"/>
                <a:gd name="T43" fmla="*/ 21 h 96"/>
                <a:gd name="T44" fmla="*/ 6 w 135"/>
                <a:gd name="T45" fmla="*/ 29 h 96"/>
                <a:gd name="T46" fmla="*/ 2 w 135"/>
                <a:gd name="T47" fmla="*/ 38 h 96"/>
                <a:gd name="T48" fmla="*/ 0 w 135"/>
                <a:gd name="T49" fmla="*/ 48 h 96"/>
                <a:gd name="T50" fmla="*/ 2 w 135"/>
                <a:gd name="T51" fmla="*/ 57 h 96"/>
                <a:gd name="T52" fmla="*/ 6 w 135"/>
                <a:gd name="T53" fmla="*/ 67 h 96"/>
                <a:gd name="T54" fmla="*/ 12 w 135"/>
                <a:gd name="T55" fmla="*/ 75 h 96"/>
                <a:gd name="T56" fmla="*/ 20 w 135"/>
                <a:gd name="T57" fmla="*/ 82 h 96"/>
                <a:gd name="T58" fmla="*/ 30 w 135"/>
                <a:gd name="T59" fmla="*/ 88 h 96"/>
                <a:gd name="T60" fmla="*/ 42 w 135"/>
                <a:gd name="T61" fmla="*/ 92 h 96"/>
                <a:gd name="T62" fmla="*/ 54 w 135"/>
                <a:gd name="T63" fmla="*/ 95 h 96"/>
                <a:gd name="T64" fmla="*/ 68 w 135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96">
                  <a:moveTo>
                    <a:pt x="68" y="96"/>
                  </a:moveTo>
                  <a:lnTo>
                    <a:pt x="81" y="95"/>
                  </a:lnTo>
                  <a:lnTo>
                    <a:pt x="93" y="92"/>
                  </a:lnTo>
                  <a:lnTo>
                    <a:pt x="105" y="88"/>
                  </a:lnTo>
                  <a:lnTo>
                    <a:pt x="115" y="82"/>
                  </a:lnTo>
                  <a:lnTo>
                    <a:pt x="123" y="75"/>
                  </a:lnTo>
                  <a:lnTo>
                    <a:pt x="129" y="67"/>
                  </a:lnTo>
                  <a:lnTo>
                    <a:pt x="133" y="57"/>
                  </a:lnTo>
                  <a:lnTo>
                    <a:pt x="135" y="48"/>
                  </a:lnTo>
                  <a:lnTo>
                    <a:pt x="133" y="38"/>
                  </a:lnTo>
                  <a:lnTo>
                    <a:pt x="129" y="29"/>
                  </a:lnTo>
                  <a:lnTo>
                    <a:pt x="123" y="21"/>
                  </a:lnTo>
                  <a:lnTo>
                    <a:pt x="115" y="14"/>
                  </a:lnTo>
                  <a:lnTo>
                    <a:pt x="105" y="9"/>
                  </a:lnTo>
                  <a:lnTo>
                    <a:pt x="93" y="5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54" y="1"/>
                  </a:lnTo>
                  <a:lnTo>
                    <a:pt x="42" y="5"/>
                  </a:lnTo>
                  <a:lnTo>
                    <a:pt x="30" y="9"/>
                  </a:lnTo>
                  <a:lnTo>
                    <a:pt x="20" y="14"/>
                  </a:lnTo>
                  <a:lnTo>
                    <a:pt x="12" y="21"/>
                  </a:lnTo>
                  <a:lnTo>
                    <a:pt x="6" y="29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6" y="67"/>
                  </a:lnTo>
                  <a:lnTo>
                    <a:pt x="12" y="75"/>
                  </a:lnTo>
                  <a:lnTo>
                    <a:pt x="20" y="82"/>
                  </a:lnTo>
                  <a:lnTo>
                    <a:pt x="30" y="88"/>
                  </a:lnTo>
                  <a:lnTo>
                    <a:pt x="42" y="92"/>
                  </a:lnTo>
                  <a:lnTo>
                    <a:pt x="54" y="95"/>
                  </a:lnTo>
                  <a:lnTo>
                    <a:pt x="68" y="96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351"/>
            <p:cNvSpPr>
              <a:spLocks/>
            </p:cNvSpPr>
            <p:nvPr/>
          </p:nvSpPr>
          <p:spPr bwMode="auto">
            <a:xfrm>
              <a:off x="3413" y="1747"/>
              <a:ext cx="48" cy="68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352"/>
            <p:cNvSpPr>
              <a:spLocks/>
            </p:cNvSpPr>
            <p:nvPr/>
          </p:nvSpPr>
          <p:spPr bwMode="auto">
            <a:xfrm>
              <a:off x="3489" y="1758"/>
              <a:ext cx="48" cy="70"/>
            </a:xfrm>
            <a:custGeom>
              <a:avLst/>
              <a:gdLst>
                <a:gd name="T0" fmla="*/ 72 w 141"/>
                <a:gd name="T1" fmla="*/ 102 h 102"/>
                <a:gd name="T2" fmla="*/ 85 w 141"/>
                <a:gd name="T3" fmla="*/ 101 h 102"/>
                <a:gd name="T4" fmla="*/ 97 w 141"/>
                <a:gd name="T5" fmla="*/ 98 h 102"/>
                <a:gd name="T6" fmla="*/ 109 w 141"/>
                <a:gd name="T7" fmla="*/ 94 h 102"/>
                <a:gd name="T8" fmla="*/ 121 w 141"/>
                <a:gd name="T9" fmla="*/ 87 h 102"/>
                <a:gd name="T10" fmla="*/ 129 w 141"/>
                <a:gd name="T11" fmla="*/ 79 h 102"/>
                <a:gd name="T12" fmla="*/ 135 w 141"/>
                <a:gd name="T13" fmla="*/ 70 h 102"/>
                <a:gd name="T14" fmla="*/ 139 w 141"/>
                <a:gd name="T15" fmla="*/ 61 h 102"/>
                <a:gd name="T16" fmla="*/ 141 w 141"/>
                <a:gd name="T17" fmla="*/ 50 h 102"/>
                <a:gd name="T18" fmla="*/ 139 w 141"/>
                <a:gd name="T19" fmla="*/ 40 h 102"/>
                <a:gd name="T20" fmla="*/ 135 w 141"/>
                <a:gd name="T21" fmla="*/ 32 h 102"/>
                <a:gd name="T22" fmla="*/ 129 w 141"/>
                <a:gd name="T23" fmla="*/ 22 h 102"/>
                <a:gd name="T24" fmla="*/ 121 w 141"/>
                <a:gd name="T25" fmla="*/ 15 h 102"/>
                <a:gd name="T26" fmla="*/ 109 w 141"/>
                <a:gd name="T27" fmla="*/ 8 h 102"/>
                <a:gd name="T28" fmla="*/ 97 w 141"/>
                <a:gd name="T29" fmla="*/ 4 h 102"/>
                <a:gd name="T30" fmla="*/ 85 w 141"/>
                <a:gd name="T31" fmla="*/ 1 h 102"/>
                <a:gd name="T32" fmla="*/ 72 w 141"/>
                <a:gd name="T33" fmla="*/ 0 h 102"/>
                <a:gd name="T34" fmla="*/ 58 w 141"/>
                <a:gd name="T35" fmla="*/ 1 h 102"/>
                <a:gd name="T36" fmla="*/ 44 w 141"/>
                <a:gd name="T37" fmla="*/ 4 h 102"/>
                <a:gd name="T38" fmla="*/ 32 w 141"/>
                <a:gd name="T39" fmla="*/ 8 h 102"/>
                <a:gd name="T40" fmla="*/ 22 w 141"/>
                <a:gd name="T41" fmla="*/ 15 h 102"/>
                <a:gd name="T42" fmla="*/ 12 w 141"/>
                <a:gd name="T43" fmla="*/ 22 h 102"/>
                <a:gd name="T44" fmla="*/ 6 w 141"/>
                <a:gd name="T45" fmla="*/ 32 h 102"/>
                <a:gd name="T46" fmla="*/ 2 w 141"/>
                <a:gd name="T47" fmla="*/ 40 h 102"/>
                <a:gd name="T48" fmla="*/ 0 w 141"/>
                <a:gd name="T49" fmla="*/ 50 h 102"/>
                <a:gd name="T50" fmla="*/ 2 w 141"/>
                <a:gd name="T51" fmla="*/ 61 h 102"/>
                <a:gd name="T52" fmla="*/ 6 w 141"/>
                <a:gd name="T53" fmla="*/ 70 h 102"/>
                <a:gd name="T54" fmla="*/ 12 w 141"/>
                <a:gd name="T55" fmla="*/ 79 h 102"/>
                <a:gd name="T56" fmla="*/ 22 w 141"/>
                <a:gd name="T57" fmla="*/ 87 h 102"/>
                <a:gd name="T58" fmla="*/ 32 w 141"/>
                <a:gd name="T59" fmla="*/ 94 h 102"/>
                <a:gd name="T60" fmla="*/ 44 w 141"/>
                <a:gd name="T61" fmla="*/ 98 h 102"/>
                <a:gd name="T62" fmla="*/ 58 w 141"/>
                <a:gd name="T63" fmla="*/ 101 h 102"/>
                <a:gd name="T64" fmla="*/ 72 w 141"/>
                <a:gd name="T6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02">
                  <a:moveTo>
                    <a:pt x="72" y="102"/>
                  </a:moveTo>
                  <a:lnTo>
                    <a:pt x="85" y="101"/>
                  </a:lnTo>
                  <a:lnTo>
                    <a:pt x="97" y="98"/>
                  </a:lnTo>
                  <a:lnTo>
                    <a:pt x="109" y="94"/>
                  </a:lnTo>
                  <a:lnTo>
                    <a:pt x="121" y="87"/>
                  </a:lnTo>
                  <a:lnTo>
                    <a:pt x="129" y="79"/>
                  </a:lnTo>
                  <a:lnTo>
                    <a:pt x="135" y="70"/>
                  </a:lnTo>
                  <a:lnTo>
                    <a:pt x="139" y="61"/>
                  </a:lnTo>
                  <a:lnTo>
                    <a:pt x="141" y="50"/>
                  </a:lnTo>
                  <a:lnTo>
                    <a:pt x="139" y="40"/>
                  </a:lnTo>
                  <a:lnTo>
                    <a:pt x="135" y="32"/>
                  </a:lnTo>
                  <a:lnTo>
                    <a:pt x="129" y="22"/>
                  </a:lnTo>
                  <a:lnTo>
                    <a:pt x="121" y="15"/>
                  </a:lnTo>
                  <a:lnTo>
                    <a:pt x="109" y="8"/>
                  </a:lnTo>
                  <a:lnTo>
                    <a:pt x="97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5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6" y="70"/>
                  </a:lnTo>
                  <a:lnTo>
                    <a:pt x="12" y="79"/>
                  </a:lnTo>
                  <a:lnTo>
                    <a:pt x="22" y="87"/>
                  </a:lnTo>
                  <a:lnTo>
                    <a:pt x="32" y="94"/>
                  </a:lnTo>
                  <a:lnTo>
                    <a:pt x="44" y="98"/>
                  </a:lnTo>
                  <a:lnTo>
                    <a:pt x="58" y="101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353"/>
            <p:cNvSpPr>
              <a:spLocks/>
            </p:cNvSpPr>
            <p:nvPr/>
          </p:nvSpPr>
          <p:spPr bwMode="auto">
            <a:xfrm>
              <a:off x="3853" y="1813"/>
              <a:ext cx="53" cy="29"/>
            </a:xfrm>
            <a:custGeom>
              <a:avLst/>
              <a:gdLst>
                <a:gd name="T0" fmla="*/ 77 w 154"/>
                <a:gd name="T1" fmla="*/ 0 h 43"/>
                <a:gd name="T2" fmla="*/ 63 w 154"/>
                <a:gd name="T3" fmla="*/ 1 h 43"/>
                <a:gd name="T4" fmla="*/ 51 w 154"/>
                <a:gd name="T5" fmla="*/ 3 h 43"/>
                <a:gd name="T6" fmla="*/ 39 w 154"/>
                <a:gd name="T7" fmla="*/ 7 h 43"/>
                <a:gd name="T8" fmla="*/ 28 w 154"/>
                <a:gd name="T9" fmla="*/ 11 h 43"/>
                <a:gd name="T10" fmla="*/ 20 w 154"/>
                <a:gd name="T11" fmla="*/ 18 h 43"/>
                <a:gd name="T12" fmla="*/ 12 w 154"/>
                <a:gd name="T13" fmla="*/ 25 h 43"/>
                <a:gd name="T14" fmla="*/ 4 w 154"/>
                <a:gd name="T15" fmla="*/ 34 h 43"/>
                <a:gd name="T16" fmla="*/ 0 w 154"/>
                <a:gd name="T17" fmla="*/ 43 h 43"/>
                <a:gd name="T18" fmla="*/ 154 w 154"/>
                <a:gd name="T19" fmla="*/ 43 h 43"/>
                <a:gd name="T20" fmla="*/ 150 w 154"/>
                <a:gd name="T21" fmla="*/ 34 h 43"/>
                <a:gd name="T22" fmla="*/ 144 w 154"/>
                <a:gd name="T23" fmla="*/ 25 h 43"/>
                <a:gd name="T24" fmla="*/ 136 w 154"/>
                <a:gd name="T25" fmla="*/ 18 h 43"/>
                <a:gd name="T26" fmla="*/ 126 w 154"/>
                <a:gd name="T27" fmla="*/ 11 h 43"/>
                <a:gd name="T28" fmla="*/ 117 w 154"/>
                <a:gd name="T29" fmla="*/ 7 h 43"/>
                <a:gd name="T30" fmla="*/ 105 w 154"/>
                <a:gd name="T31" fmla="*/ 3 h 43"/>
                <a:gd name="T32" fmla="*/ 91 w 154"/>
                <a:gd name="T33" fmla="*/ 1 h 43"/>
                <a:gd name="T34" fmla="*/ 77 w 154"/>
                <a:gd name="T3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43">
                  <a:moveTo>
                    <a:pt x="77" y="0"/>
                  </a:moveTo>
                  <a:lnTo>
                    <a:pt x="63" y="1"/>
                  </a:lnTo>
                  <a:lnTo>
                    <a:pt x="51" y="3"/>
                  </a:lnTo>
                  <a:lnTo>
                    <a:pt x="39" y="7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2" y="25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154" y="43"/>
                  </a:lnTo>
                  <a:lnTo>
                    <a:pt x="150" y="34"/>
                  </a:lnTo>
                  <a:lnTo>
                    <a:pt x="144" y="25"/>
                  </a:lnTo>
                  <a:lnTo>
                    <a:pt x="136" y="18"/>
                  </a:lnTo>
                  <a:lnTo>
                    <a:pt x="126" y="11"/>
                  </a:lnTo>
                  <a:lnTo>
                    <a:pt x="117" y="7"/>
                  </a:lnTo>
                  <a:lnTo>
                    <a:pt x="105" y="3"/>
                  </a:lnTo>
                  <a:lnTo>
                    <a:pt x="91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354"/>
            <p:cNvSpPr>
              <a:spLocks/>
            </p:cNvSpPr>
            <p:nvPr/>
          </p:nvSpPr>
          <p:spPr bwMode="auto">
            <a:xfrm>
              <a:off x="3963" y="1823"/>
              <a:ext cx="48" cy="19"/>
            </a:xfrm>
            <a:custGeom>
              <a:avLst/>
              <a:gdLst>
                <a:gd name="T0" fmla="*/ 71 w 141"/>
                <a:gd name="T1" fmla="*/ 0 h 28"/>
                <a:gd name="T2" fmla="*/ 60 w 141"/>
                <a:gd name="T3" fmla="*/ 1 h 28"/>
                <a:gd name="T4" fmla="*/ 50 w 141"/>
                <a:gd name="T5" fmla="*/ 2 h 28"/>
                <a:gd name="T6" fmla="*/ 40 w 141"/>
                <a:gd name="T7" fmla="*/ 4 h 28"/>
                <a:gd name="T8" fmla="*/ 30 w 141"/>
                <a:gd name="T9" fmla="*/ 7 h 28"/>
                <a:gd name="T10" fmla="*/ 22 w 141"/>
                <a:gd name="T11" fmla="*/ 11 h 28"/>
                <a:gd name="T12" fmla="*/ 12 w 141"/>
                <a:gd name="T13" fmla="*/ 16 h 28"/>
                <a:gd name="T14" fmla="*/ 6 w 141"/>
                <a:gd name="T15" fmla="*/ 22 h 28"/>
                <a:gd name="T16" fmla="*/ 0 w 141"/>
                <a:gd name="T17" fmla="*/ 28 h 28"/>
                <a:gd name="T18" fmla="*/ 141 w 141"/>
                <a:gd name="T19" fmla="*/ 28 h 28"/>
                <a:gd name="T20" fmla="*/ 135 w 141"/>
                <a:gd name="T21" fmla="*/ 22 h 28"/>
                <a:gd name="T22" fmla="*/ 129 w 141"/>
                <a:gd name="T23" fmla="*/ 16 h 28"/>
                <a:gd name="T24" fmla="*/ 121 w 141"/>
                <a:gd name="T25" fmla="*/ 11 h 28"/>
                <a:gd name="T26" fmla="*/ 113 w 141"/>
                <a:gd name="T27" fmla="*/ 7 h 28"/>
                <a:gd name="T28" fmla="*/ 103 w 141"/>
                <a:gd name="T29" fmla="*/ 4 h 28"/>
                <a:gd name="T30" fmla="*/ 93 w 141"/>
                <a:gd name="T31" fmla="*/ 2 h 28"/>
                <a:gd name="T32" fmla="*/ 83 w 141"/>
                <a:gd name="T33" fmla="*/ 1 h 28"/>
                <a:gd name="T34" fmla="*/ 71 w 141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28">
                  <a:moveTo>
                    <a:pt x="71" y="0"/>
                  </a:moveTo>
                  <a:lnTo>
                    <a:pt x="60" y="1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0" y="7"/>
                  </a:lnTo>
                  <a:lnTo>
                    <a:pt x="22" y="11"/>
                  </a:lnTo>
                  <a:lnTo>
                    <a:pt x="12" y="16"/>
                  </a:lnTo>
                  <a:lnTo>
                    <a:pt x="6" y="22"/>
                  </a:lnTo>
                  <a:lnTo>
                    <a:pt x="0" y="28"/>
                  </a:lnTo>
                  <a:lnTo>
                    <a:pt x="141" y="28"/>
                  </a:lnTo>
                  <a:lnTo>
                    <a:pt x="135" y="22"/>
                  </a:lnTo>
                  <a:lnTo>
                    <a:pt x="129" y="16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3" y="4"/>
                  </a:lnTo>
                  <a:lnTo>
                    <a:pt x="93" y="2"/>
                  </a:lnTo>
                  <a:lnTo>
                    <a:pt x="83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355"/>
            <p:cNvSpPr>
              <a:spLocks/>
            </p:cNvSpPr>
            <p:nvPr/>
          </p:nvSpPr>
          <p:spPr bwMode="auto">
            <a:xfrm>
              <a:off x="3028" y="1503"/>
              <a:ext cx="338" cy="192"/>
            </a:xfrm>
            <a:custGeom>
              <a:avLst/>
              <a:gdLst>
                <a:gd name="T0" fmla="*/ 0 w 981"/>
                <a:gd name="T1" fmla="*/ 241 h 281"/>
                <a:gd name="T2" fmla="*/ 554 w 981"/>
                <a:gd name="T3" fmla="*/ 281 h 281"/>
                <a:gd name="T4" fmla="*/ 981 w 981"/>
                <a:gd name="T5" fmla="*/ 22 h 281"/>
                <a:gd name="T6" fmla="*/ 480 w 981"/>
                <a:gd name="T7" fmla="*/ 0 h 281"/>
                <a:gd name="T8" fmla="*/ 0 w 981"/>
                <a:gd name="T9" fmla="*/ 24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281">
                  <a:moveTo>
                    <a:pt x="0" y="241"/>
                  </a:moveTo>
                  <a:lnTo>
                    <a:pt x="554" y="281"/>
                  </a:lnTo>
                  <a:lnTo>
                    <a:pt x="981" y="22"/>
                  </a:lnTo>
                  <a:lnTo>
                    <a:pt x="480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56"/>
            <p:cNvSpPr>
              <a:spLocks/>
            </p:cNvSpPr>
            <p:nvPr/>
          </p:nvSpPr>
          <p:spPr bwMode="auto">
            <a:xfrm>
              <a:off x="3446" y="1536"/>
              <a:ext cx="519" cy="251"/>
            </a:xfrm>
            <a:custGeom>
              <a:avLst/>
              <a:gdLst>
                <a:gd name="T0" fmla="*/ 1504 w 1504"/>
                <a:gd name="T1" fmla="*/ 48 h 368"/>
                <a:gd name="T2" fmla="*/ 379 w 1504"/>
                <a:gd name="T3" fmla="*/ 0 h 368"/>
                <a:gd name="T4" fmla="*/ 0 w 1504"/>
                <a:gd name="T5" fmla="*/ 280 h 368"/>
                <a:gd name="T6" fmla="*/ 1227 w 1504"/>
                <a:gd name="T7" fmla="*/ 368 h 368"/>
                <a:gd name="T8" fmla="*/ 1504 w 1504"/>
                <a:gd name="T9" fmla="*/ 4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4" h="368">
                  <a:moveTo>
                    <a:pt x="1504" y="48"/>
                  </a:moveTo>
                  <a:lnTo>
                    <a:pt x="379" y="0"/>
                  </a:lnTo>
                  <a:lnTo>
                    <a:pt x="0" y="280"/>
                  </a:lnTo>
                  <a:lnTo>
                    <a:pt x="1227" y="368"/>
                  </a:lnTo>
                  <a:lnTo>
                    <a:pt x="1504" y="48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357"/>
            <p:cNvSpPr>
              <a:spLocks/>
            </p:cNvSpPr>
            <p:nvPr/>
          </p:nvSpPr>
          <p:spPr bwMode="auto">
            <a:xfrm>
              <a:off x="3230" y="1518"/>
              <a:ext cx="336" cy="208"/>
            </a:xfrm>
            <a:custGeom>
              <a:avLst/>
              <a:gdLst>
                <a:gd name="T0" fmla="*/ 597 w 975"/>
                <a:gd name="T1" fmla="*/ 303 h 303"/>
                <a:gd name="T2" fmla="*/ 975 w 975"/>
                <a:gd name="T3" fmla="*/ 23 h 303"/>
                <a:gd name="T4" fmla="*/ 429 w 975"/>
                <a:gd name="T5" fmla="*/ 0 h 303"/>
                <a:gd name="T6" fmla="*/ 429 w 975"/>
                <a:gd name="T7" fmla="*/ 0 h 303"/>
                <a:gd name="T8" fmla="*/ 0 w 975"/>
                <a:gd name="T9" fmla="*/ 261 h 303"/>
                <a:gd name="T10" fmla="*/ 597 w 975"/>
                <a:gd name="T1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303">
                  <a:moveTo>
                    <a:pt x="597" y="303"/>
                  </a:moveTo>
                  <a:lnTo>
                    <a:pt x="975" y="23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0" y="261"/>
                  </a:lnTo>
                  <a:lnTo>
                    <a:pt x="597" y="303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58"/>
            <p:cNvSpPr>
              <a:spLocks/>
            </p:cNvSpPr>
            <p:nvPr/>
          </p:nvSpPr>
          <p:spPr bwMode="auto">
            <a:xfrm>
              <a:off x="3001" y="1485"/>
              <a:ext cx="180" cy="181"/>
            </a:xfrm>
            <a:custGeom>
              <a:avLst/>
              <a:gdLst>
                <a:gd name="T0" fmla="*/ 522 w 522"/>
                <a:gd name="T1" fmla="*/ 22 h 264"/>
                <a:gd name="T2" fmla="*/ 0 w 522"/>
                <a:gd name="T3" fmla="*/ 0 h 264"/>
                <a:gd name="T4" fmla="*/ 0 w 522"/>
                <a:gd name="T5" fmla="*/ 261 h 264"/>
                <a:gd name="T6" fmla="*/ 45 w 522"/>
                <a:gd name="T7" fmla="*/ 264 h 264"/>
                <a:gd name="T8" fmla="*/ 522 w 522"/>
                <a:gd name="T9" fmla="*/ 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64">
                  <a:moveTo>
                    <a:pt x="522" y="22"/>
                  </a:moveTo>
                  <a:lnTo>
                    <a:pt x="0" y="0"/>
                  </a:lnTo>
                  <a:lnTo>
                    <a:pt x="0" y="261"/>
                  </a:lnTo>
                  <a:lnTo>
                    <a:pt x="45" y="264"/>
                  </a:lnTo>
                  <a:lnTo>
                    <a:pt x="522" y="22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59"/>
            <p:cNvSpPr>
              <a:spLocks/>
            </p:cNvSpPr>
            <p:nvPr/>
          </p:nvSpPr>
          <p:spPr bwMode="auto">
            <a:xfrm>
              <a:off x="3879" y="1569"/>
              <a:ext cx="301" cy="251"/>
            </a:xfrm>
            <a:custGeom>
              <a:avLst/>
              <a:gdLst>
                <a:gd name="T0" fmla="*/ 870 w 870"/>
                <a:gd name="T1" fmla="*/ 27 h 367"/>
                <a:gd name="T2" fmla="*/ 275 w 870"/>
                <a:gd name="T3" fmla="*/ 0 h 367"/>
                <a:gd name="T4" fmla="*/ 0 w 870"/>
                <a:gd name="T5" fmla="*/ 321 h 367"/>
                <a:gd name="T6" fmla="*/ 646 w 870"/>
                <a:gd name="T7" fmla="*/ 367 h 367"/>
                <a:gd name="T8" fmla="*/ 870 w 870"/>
                <a:gd name="T9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367">
                  <a:moveTo>
                    <a:pt x="870" y="27"/>
                  </a:moveTo>
                  <a:lnTo>
                    <a:pt x="275" y="0"/>
                  </a:lnTo>
                  <a:lnTo>
                    <a:pt x="0" y="321"/>
                  </a:lnTo>
                  <a:lnTo>
                    <a:pt x="646" y="367"/>
                  </a:lnTo>
                  <a:lnTo>
                    <a:pt x="870" y="27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60"/>
            <p:cNvSpPr>
              <a:spLocks/>
            </p:cNvSpPr>
            <p:nvPr/>
          </p:nvSpPr>
          <p:spPr bwMode="auto">
            <a:xfrm>
              <a:off x="4112" y="1588"/>
              <a:ext cx="238" cy="254"/>
            </a:xfrm>
            <a:custGeom>
              <a:avLst/>
              <a:gdLst>
                <a:gd name="T0" fmla="*/ 223 w 690"/>
                <a:gd name="T1" fmla="*/ 0 h 371"/>
                <a:gd name="T2" fmla="*/ 0 w 690"/>
                <a:gd name="T3" fmla="*/ 342 h 371"/>
                <a:gd name="T4" fmla="*/ 411 w 690"/>
                <a:gd name="T5" fmla="*/ 371 h 371"/>
                <a:gd name="T6" fmla="*/ 690 w 690"/>
                <a:gd name="T7" fmla="*/ 371 h 371"/>
                <a:gd name="T8" fmla="*/ 690 w 690"/>
                <a:gd name="T9" fmla="*/ 20 h 371"/>
                <a:gd name="T10" fmla="*/ 223 w 690"/>
                <a:gd name="T1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0" h="371">
                  <a:moveTo>
                    <a:pt x="223" y="0"/>
                  </a:moveTo>
                  <a:lnTo>
                    <a:pt x="0" y="342"/>
                  </a:lnTo>
                  <a:lnTo>
                    <a:pt x="411" y="371"/>
                  </a:lnTo>
                  <a:lnTo>
                    <a:pt x="690" y="371"/>
                  </a:lnTo>
                  <a:lnTo>
                    <a:pt x="690" y="2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66B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61"/>
            <p:cNvSpPr>
              <a:spLocks/>
            </p:cNvSpPr>
            <p:nvPr/>
          </p:nvSpPr>
          <p:spPr bwMode="auto">
            <a:xfrm>
              <a:off x="3009" y="1524"/>
              <a:ext cx="104" cy="85"/>
            </a:xfrm>
            <a:custGeom>
              <a:avLst/>
              <a:gdLst>
                <a:gd name="T0" fmla="*/ 0 w 304"/>
                <a:gd name="T1" fmla="*/ 73 h 125"/>
                <a:gd name="T2" fmla="*/ 142 w 304"/>
                <a:gd name="T3" fmla="*/ 125 h 125"/>
                <a:gd name="T4" fmla="*/ 304 w 304"/>
                <a:gd name="T5" fmla="*/ 45 h 125"/>
                <a:gd name="T6" fmla="*/ 156 w 304"/>
                <a:gd name="T7" fmla="*/ 0 h 125"/>
                <a:gd name="T8" fmla="*/ 0 w 304"/>
                <a:gd name="T9" fmla="*/ 7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25">
                  <a:moveTo>
                    <a:pt x="0" y="73"/>
                  </a:moveTo>
                  <a:lnTo>
                    <a:pt x="142" y="125"/>
                  </a:lnTo>
                  <a:lnTo>
                    <a:pt x="304" y="45"/>
                  </a:lnTo>
                  <a:lnTo>
                    <a:pt x="156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62"/>
            <p:cNvSpPr>
              <a:spLocks/>
            </p:cNvSpPr>
            <p:nvPr/>
          </p:nvSpPr>
          <p:spPr bwMode="auto">
            <a:xfrm>
              <a:off x="3181" y="1560"/>
              <a:ext cx="111" cy="77"/>
            </a:xfrm>
            <a:custGeom>
              <a:avLst/>
              <a:gdLst>
                <a:gd name="T0" fmla="*/ 0 w 320"/>
                <a:gd name="T1" fmla="*/ 72 h 112"/>
                <a:gd name="T2" fmla="*/ 176 w 320"/>
                <a:gd name="T3" fmla="*/ 112 h 112"/>
                <a:gd name="T4" fmla="*/ 320 w 320"/>
                <a:gd name="T5" fmla="*/ 37 h 112"/>
                <a:gd name="T6" fmla="*/ 142 w 320"/>
                <a:gd name="T7" fmla="*/ 0 h 112"/>
                <a:gd name="T8" fmla="*/ 0 w 320"/>
                <a:gd name="T9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12">
                  <a:moveTo>
                    <a:pt x="0" y="72"/>
                  </a:moveTo>
                  <a:lnTo>
                    <a:pt x="176" y="112"/>
                  </a:lnTo>
                  <a:lnTo>
                    <a:pt x="320" y="37"/>
                  </a:lnTo>
                  <a:lnTo>
                    <a:pt x="142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63"/>
            <p:cNvSpPr>
              <a:spLocks/>
            </p:cNvSpPr>
            <p:nvPr/>
          </p:nvSpPr>
          <p:spPr bwMode="auto">
            <a:xfrm>
              <a:off x="3465" y="1582"/>
              <a:ext cx="108" cy="90"/>
            </a:xfrm>
            <a:custGeom>
              <a:avLst/>
              <a:gdLst>
                <a:gd name="T0" fmla="*/ 115 w 312"/>
                <a:gd name="T1" fmla="*/ 0 h 131"/>
                <a:gd name="T2" fmla="*/ 0 w 312"/>
                <a:gd name="T3" fmla="*/ 80 h 131"/>
                <a:gd name="T4" fmla="*/ 204 w 312"/>
                <a:gd name="T5" fmla="*/ 131 h 131"/>
                <a:gd name="T6" fmla="*/ 312 w 312"/>
                <a:gd name="T7" fmla="*/ 36 h 131"/>
                <a:gd name="T8" fmla="*/ 115 w 31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1">
                  <a:moveTo>
                    <a:pt x="115" y="0"/>
                  </a:moveTo>
                  <a:lnTo>
                    <a:pt x="0" y="80"/>
                  </a:lnTo>
                  <a:lnTo>
                    <a:pt x="204" y="131"/>
                  </a:lnTo>
                  <a:lnTo>
                    <a:pt x="312" y="3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64"/>
            <p:cNvSpPr>
              <a:spLocks/>
            </p:cNvSpPr>
            <p:nvPr/>
          </p:nvSpPr>
          <p:spPr bwMode="auto">
            <a:xfrm>
              <a:off x="3048" y="1533"/>
              <a:ext cx="46" cy="37"/>
            </a:xfrm>
            <a:custGeom>
              <a:avLst/>
              <a:gdLst>
                <a:gd name="T0" fmla="*/ 56 w 137"/>
                <a:gd name="T1" fmla="*/ 0 h 54"/>
                <a:gd name="T2" fmla="*/ 137 w 137"/>
                <a:gd name="T3" fmla="*/ 28 h 54"/>
                <a:gd name="T4" fmla="*/ 81 w 137"/>
                <a:gd name="T5" fmla="*/ 54 h 54"/>
                <a:gd name="T6" fmla="*/ 0 w 137"/>
                <a:gd name="T7" fmla="*/ 28 h 54"/>
                <a:gd name="T8" fmla="*/ 56 w 13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4">
                  <a:moveTo>
                    <a:pt x="56" y="0"/>
                  </a:moveTo>
                  <a:lnTo>
                    <a:pt x="137" y="28"/>
                  </a:lnTo>
                  <a:lnTo>
                    <a:pt x="81" y="54"/>
                  </a:lnTo>
                  <a:lnTo>
                    <a:pt x="0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65"/>
            <p:cNvSpPr>
              <a:spLocks/>
            </p:cNvSpPr>
            <p:nvPr/>
          </p:nvSpPr>
          <p:spPr bwMode="auto">
            <a:xfrm>
              <a:off x="3220" y="1570"/>
              <a:ext cx="49" cy="32"/>
            </a:xfrm>
            <a:custGeom>
              <a:avLst/>
              <a:gdLst>
                <a:gd name="T0" fmla="*/ 51 w 142"/>
                <a:gd name="T1" fmla="*/ 0 h 48"/>
                <a:gd name="T2" fmla="*/ 142 w 142"/>
                <a:gd name="T3" fmla="*/ 20 h 48"/>
                <a:gd name="T4" fmla="*/ 86 w 142"/>
                <a:gd name="T5" fmla="*/ 48 h 48"/>
                <a:gd name="T6" fmla="*/ 0 w 142"/>
                <a:gd name="T7" fmla="*/ 28 h 48"/>
                <a:gd name="T8" fmla="*/ 51 w 1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">
                  <a:moveTo>
                    <a:pt x="51" y="0"/>
                  </a:moveTo>
                  <a:lnTo>
                    <a:pt x="142" y="20"/>
                  </a:lnTo>
                  <a:lnTo>
                    <a:pt x="86" y="48"/>
                  </a:lnTo>
                  <a:lnTo>
                    <a:pt x="0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66"/>
            <p:cNvSpPr>
              <a:spLocks/>
            </p:cNvSpPr>
            <p:nvPr/>
          </p:nvSpPr>
          <p:spPr bwMode="auto">
            <a:xfrm>
              <a:off x="3500" y="1593"/>
              <a:ext cx="49" cy="38"/>
            </a:xfrm>
            <a:custGeom>
              <a:avLst/>
              <a:gdLst>
                <a:gd name="T0" fmla="*/ 47 w 140"/>
                <a:gd name="T1" fmla="*/ 0 h 56"/>
                <a:gd name="T2" fmla="*/ 0 w 140"/>
                <a:gd name="T3" fmla="*/ 35 h 56"/>
                <a:gd name="T4" fmla="*/ 99 w 140"/>
                <a:gd name="T5" fmla="*/ 56 h 56"/>
                <a:gd name="T6" fmla="*/ 140 w 140"/>
                <a:gd name="T7" fmla="*/ 17 h 56"/>
                <a:gd name="T8" fmla="*/ 47 w 14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47" y="0"/>
                  </a:moveTo>
                  <a:lnTo>
                    <a:pt x="0" y="35"/>
                  </a:lnTo>
                  <a:lnTo>
                    <a:pt x="99" y="56"/>
                  </a:lnTo>
                  <a:lnTo>
                    <a:pt x="140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67"/>
            <p:cNvSpPr>
              <a:spLocks/>
            </p:cNvSpPr>
            <p:nvPr/>
          </p:nvSpPr>
          <p:spPr bwMode="auto">
            <a:xfrm>
              <a:off x="3136" y="1110"/>
              <a:ext cx="369" cy="568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68"/>
            <p:cNvSpPr>
              <a:spLocks/>
            </p:cNvSpPr>
            <p:nvPr/>
          </p:nvSpPr>
          <p:spPr bwMode="auto">
            <a:xfrm>
              <a:off x="3353" y="1526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69"/>
            <p:cNvSpPr>
              <a:spLocks/>
            </p:cNvSpPr>
            <p:nvPr/>
          </p:nvSpPr>
          <p:spPr bwMode="auto">
            <a:xfrm>
              <a:off x="3376" y="1531"/>
              <a:ext cx="88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70"/>
            <p:cNvSpPr>
              <a:spLocks/>
            </p:cNvSpPr>
            <p:nvPr/>
          </p:nvSpPr>
          <p:spPr bwMode="auto">
            <a:xfrm>
              <a:off x="3324" y="1505"/>
              <a:ext cx="39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71"/>
            <p:cNvSpPr>
              <a:spLocks/>
            </p:cNvSpPr>
            <p:nvPr/>
          </p:nvSpPr>
          <p:spPr bwMode="auto">
            <a:xfrm>
              <a:off x="3313" y="1549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72"/>
            <p:cNvSpPr>
              <a:spLocks/>
            </p:cNvSpPr>
            <p:nvPr/>
          </p:nvSpPr>
          <p:spPr bwMode="auto">
            <a:xfrm>
              <a:off x="3337" y="1639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73"/>
            <p:cNvSpPr>
              <a:spLocks/>
            </p:cNvSpPr>
            <p:nvPr/>
          </p:nvSpPr>
          <p:spPr bwMode="auto">
            <a:xfrm>
              <a:off x="3255" y="1160"/>
              <a:ext cx="101" cy="116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74"/>
            <p:cNvSpPr>
              <a:spLocks/>
            </p:cNvSpPr>
            <p:nvPr/>
          </p:nvSpPr>
          <p:spPr bwMode="auto">
            <a:xfrm>
              <a:off x="3292" y="1207"/>
              <a:ext cx="30" cy="22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75"/>
            <p:cNvSpPr>
              <a:spLocks/>
            </p:cNvSpPr>
            <p:nvPr/>
          </p:nvSpPr>
          <p:spPr bwMode="auto">
            <a:xfrm>
              <a:off x="3343" y="1173"/>
              <a:ext cx="6" cy="20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76"/>
            <p:cNvSpPr>
              <a:spLocks/>
            </p:cNvSpPr>
            <p:nvPr/>
          </p:nvSpPr>
          <p:spPr bwMode="auto">
            <a:xfrm>
              <a:off x="3271" y="1266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77"/>
            <p:cNvSpPr>
              <a:spLocks/>
            </p:cNvSpPr>
            <p:nvPr/>
          </p:nvSpPr>
          <p:spPr bwMode="auto">
            <a:xfrm>
              <a:off x="3202" y="1268"/>
              <a:ext cx="105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8"/>
            <p:cNvSpPr>
              <a:spLocks/>
            </p:cNvSpPr>
            <p:nvPr/>
          </p:nvSpPr>
          <p:spPr bwMode="auto">
            <a:xfrm>
              <a:off x="3189" y="1411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79"/>
            <p:cNvSpPr>
              <a:spLocks/>
            </p:cNvSpPr>
            <p:nvPr/>
          </p:nvSpPr>
          <p:spPr bwMode="auto">
            <a:xfrm>
              <a:off x="3171" y="1434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80"/>
            <p:cNvSpPr>
              <a:spLocks/>
            </p:cNvSpPr>
            <p:nvPr/>
          </p:nvSpPr>
          <p:spPr bwMode="auto">
            <a:xfrm>
              <a:off x="3143" y="1482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81"/>
            <p:cNvSpPr>
              <a:spLocks/>
            </p:cNvSpPr>
            <p:nvPr/>
          </p:nvSpPr>
          <p:spPr bwMode="auto">
            <a:xfrm>
              <a:off x="3222" y="1464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3309" y="1254"/>
              <a:ext cx="141" cy="252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3423" y="1350"/>
              <a:ext cx="71" cy="55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3397" y="1398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FFE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85"/>
            <p:cNvSpPr>
              <a:spLocks/>
            </p:cNvSpPr>
            <p:nvPr/>
          </p:nvSpPr>
          <p:spPr bwMode="auto">
            <a:xfrm>
              <a:off x="3509" y="1307"/>
              <a:ext cx="589" cy="535"/>
            </a:xfrm>
            <a:custGeom>
              <a:avLst/>
              <a:gdLst>
                <a:gd name="T0" fmla="*/ 89 w 1708"/>
                <a:gd name="T1" fmla="*/ 723 h 781"/>
                <a:gd name="T2" fmla="*/ 286 w 1708"/>
                <a:gd name="T3" fmla="*/ 308 h 781"/>
                <a:gd name="T4" fmla="*/ 318 w 1708"/>
                <a:gd name="T5" fmla="*/ 301 h 781"/>
                <a:gd name="T6" fmla="*/ 393 w 1708"/>
                <a:gd name="T7" fmla="*/ 289 h 781"/>
                <a:gd name="T8" fmla="*/ 484 w 1708"/>
                <a:gd name="T9" fmla="*/ 276 h 781"/>
                <a:gd name="T10" fmla="*/ 565 w 1708"/>
                <a:gd name="T11" fmla="*/ 271 h 781"/>
                <a:gd name="T12" fmla="*/ 634 w 1708"/>
                <a:gd name="T13" fmla="*/ 248 h 781"/>
                <a:gd name="T14" fmla="*/ 616 w 1708"/>
                <a:gd name="T15" fmla="*/ 238 h 781"/>
                <a:gd name="T16" fmla="*/ 678 w 1708"/>
                <a:gd name="T17" fmla="*/ 92 h 781"/>
                <a:gd name="T18" fmla="*/ 711 w 1708"/>
                <a:gd name="T19" fmla="*/ 40 h 781"/>
                <a:gd name="T20" fmla="*/ 775 w 1708"/>
                <a:gd name="T21" fmla="*/ 0 h 781"/>
                <a:gd name="T22" fmla="*/ 800 w 1708"/>
                <a:gd name="T23" fmla="*/ 0 h 781"/>
                <a:gd name="T24" fmla="*/ 844 w 1708"/>
                <a:gd name="T25" fmla="*/ 1 h 781"/>
                <a:gd name="T26" fmla="*/ 897 w 1708"/>
                <a:gd name="T27" fmla="*/ 7 h 781"/>
                <a:gd name="T28" fmla="*/ 927 w 1708"/>
                <a:gd name="T29" fmla="*/ 11 h 781"/>
                <a:gd name="T30" fmla="*/ 947 w 1708"/>
                <a:gd name="T31" fmla="*/ 8 h 781"/>
                <a:gd name="T32" fmla="*/ 980 w 1708"/>
                <a:gd name="T33" fmla="*/ 10 h 781"/>
                <a:gd name="T34" fmla="*/ 1016 w 1708"/>
                <a:gd name="T35" fmla="*/ 28 h 781"/>
                <a:gd name="T36" fmla="*/ 1035 w 1708"/>
                <a:gd name="T37" fmla="*/ 48 h 781"/>
                <a:gd name="T38" fmla="*/ 1057 w 1708"/>
                <a:gd name="T39" fmla="*/ 60 h 781"/>
                <a:gd name="T40" fmla="*/ 1081 w 1708"/>
                <a:gd name="T41" fmla="*/ 82 h 781"/>
                <a:gd name="T42" fmla="*/ 1087 w 1708"/>
                <a:gd name="T43" fmla="*/ 112 h 781"/>
                <a:gd name="T44" fmla="*/ 956 w 1708"/>
                <a:gd name="T45" fmla="*/ 223 h 781"/>
                <a:gd name="T46" fmla="*/ 933 w 1708"/>
                <a:gd name="T47" fmla="*/ 238 h 781"/>
                <a:gd name="T48" fmla="*/ 952 w 1708"/>
                <a:gd name="T49" fmla="*/ 296 h 781"/>
                <a:gd name="T50" fmla="*/ 1144 w 1708"/>
                <a:gd name="T51" fmla="*/ 378 h 781"/>
                <a:gd name="T52" fmla="*/ 1166 w 1708"/>
                <a:gd name="T53" fmla="*/ 398 h 781"/>
                <a:gd name="T54" fmla="*/ 1215 w 1708"/>
                <a:gd name="T55" fmla="*/ 441 h 781"/>
                <a:gd name="T56" fmla="*/ 1269 w 1708"/>
                <a:gd name="T57" fmla="*/ 484 h 781"/>
                <a:gd name="T58" fmla="*/ 1302 w 1708"/>
                <a:gd name="T59" fmla="*/ 504 h 781"/>
                <a:gd name="T60" fmla="*/ 1453 w 1708"/>
                <a:gd name="T61" fmla="*/ 526 h 781"/>
                <a:gd name="T62" fmla="*/ 1532 w 1708"/>
                <a:gd name="T63" fmla="*/ 447 h 781"/>
                <a:gd name="T64" fmla="*/ 1575 w 1708"/>
                <a:gd name="T65" fmla="*/ 424 h 781"/>
                <a:gd name="T66" fmla="*/ 1595 w 1708"/>
                <a:gd name="T67" fmla="*/ 444 h 781"/>
                <a:gd name="T68" fmla="*/ 1656 w 1708"/>
                <a:gd name="T69" fmla="*/ 399 h 781"/>
                <a:gd name="T70" fmla="*/ 1708 w 1708"/>
                <a:gd name="T71" fmla="*/ 441 h 781"/>
                <a:gd name="T72" fmla="*/ 1652 w 1708"/>
                <a:gd name="T73" fmla="*/ 532 h 781"/>
                <a:gd name="T74" fmla="*/ 1419 w 1708"/>
                <a:gd name="T75" fmla="*/ 680 h 781"/>
                <a:gd name="T76" fmla="*/ 1354 w 1708"/>
                <a:gd name="T77" fmla="*/ 698 h 781"/>
                <a:gd name="T78" fmla="*/ 1255 w 1708"/>
                <a:gd name="T79" fmla="*/ 696 h 781"/>
                <a:gd name="T80" fmla="*/ 1247 w 1708"/>
                <a:gd name="T81" fmla="*/ 698 h 781"/>
                <a:gd name="T82" fmla="*/ 1227 w 1708"/>
                <a:gd name="T83" fmla="*/ 700 h 781"/>
                <a:gd name="T84" fmla="*/ 1200 w 1708"/>
                <a:gd name="T85" fmla="*/ 701 h 781"/>
                <a:gd name="T86" fmla="*/ 1168 w 1708"/>
                <a:gd name="T87" fmla="*/ 696 h 781"/>
                <a:gd name="T88" fmla="*/ 1142 w 1708"/>
                <a:gd name="T89" fmla="*/ 663 h 781"/>
                <a:gd name="T90" fmla="*/ 1099 w 1708"/>
                <a:gd name="T91" fmla="*/ 639 h 781"/>
                <a:gd name="T92" fmla="*/ 1035 w 1708"/>
                <a:gd name="T93" fmla="*/ 604 h 781"/>
                <a:gd name="T94" fmla="*/ 988 w 1708"/>
                <a:gd name="T95" fmla="*/ 574 h 781"/>
                <a:gd name="T96" fmla="*/ 974 w 1708"/>
                <a:gd name="T97" fmla="*/ 571 h 781"/>
                <a:gd name="T98" fmla="*/ 958 w 1708"/>
                <a:gd name="T99" fmla="*/ 614 h 781"/>
                <a:gd name="T100" fmla="*/ 937 w 1708"/>
                <a:gd name="T101" fmla="*/ 673 h 781"/>
                <a:gd name="T102" fmla="*/ 919 w 1708"/>
                <a:gd name="T103" fmla="*/ 720 h 781"/>
                <a:gd name="T104" fmla="*/ 913 w 1708"/>
                <a:gd name="T105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8" h="781">
                  <a:moveTo>
                    <a:pt x="83" y="781"/>
                  </a:moveTo>
                  <a:lnTo>
                    <a:pt x="89" y="723"/>
                  </a:lnTo>
                  <a:lnTo>
                    <a:pt x="0" y="575"/>
                  </a:lnTo>
                  <a:lnTo>
                    <a:pt x="286" y="308"/>
                  </a:lnTo>
                  <a:lnTo>
                    <a:pt x="294" y="306"/>
                  </a:lnTo>
                  <a:lnTo>
                    <a:pt x="318" y="301"/>
                  </a:lnTo>
                  <a:lnTo>
                    <a:pt x="352" y="296"/>
                  </a:lnTo>
                  <a:lnTo>
                    <a:pt x="393" y="289"/>
                  </a:lnTo>
                  <a:lnTo>
                    <a:pt x="438" y="282"/>
                  </a:lnTo>
                  <a:lnTo>
                    <a:pt x="484" y="276"/>
                  </a:lnTo>
                  <a:lnTo>
                    <a:pt x="527" y="272"/>
                  </a:lnTo>
                  <a:lnTo>
                    <a:pt x="565" y="271"/>
                  </a:lnTo>
                  <a:lnTo>
                    <a:pt x="620" y="253"/>
                  </a:lnTo>
                  <a:lnTo>
                    <a:pt x="634" y="248"/>
                  </a:lnTo>
                  <a:lnTo>
                    <a:pt x="634" y="238"/>
                  </a:lnTo>
                  <a:lnTo>
                    <a:pt x="616" y="238"/>
                  </a:lnTo>
                  <a:lnTo>
                    <a:pt x="610" y="210"/>
                  </a:lnTo>
                  <a:lnTo>
                    <a:pt x="678" y="92"/>
                  </a:lnTo>
                  <a:lnTo>
                    <a:pt x="701" y="82"/>
                  </a:lnTo>
                  <a:lnTo>
                    <a:pt x="711" y="40"/>
                  </a:lnTo>
                  <a:lnTo>
                    <a:pt x="771" y="0"/>
                  </a:lnTo>
                  <a:lnTo>
                    <a:pt x="775" y="0"/>
                  </a:lnTo>
                  <a:lnTo>
                    <a:pt x="784" y="0"/>
                  </a:lnTo>
                  <a:lnTo>
                    <a:pt x="800" y="0"/>
                  </a:lnTo>
                  <a:lnTo>
                    <a:pt x="820" y="0"/>
                  </a:lnTo>
                  <a:lnTo>
                    <a:pt x="844" y="1"/>
                  </a:lnTo>
                  <a:lnTo>
                    <a:pt x="869" y="3"/>
                  </a:lnTo>
                  <a:lnTo>
                    <a:pt x="897" y="7"/>
                  </a:lnTo>
                  <a:lnTo>
                    <a:pt x="923" y="12"/>
                  </a:lnTo>
                  <a:lnTo>
                    <a:pt x="927" y="11"/>
                  </a:lnTo>
                  <a:lnTo>
                    <a:pt x="935" y="9"/>
                  </a:lnTo>
                  <a:lnTo>
                    <a:pt x="947" y="8"/>
                  </a:lnTo>
                  <a:lnTo>
                    <a:pt x="962" y="7"/>
                  </a:lnTo>
                  <a:lnTo>
                    <a:pt x="980" y="10"/>
                  </a:lnTo>
                  <a:lnTo>
                    <a:pt x="998" y="16"/>
                  </a:lnTo>
                  <a:lnTo>
                    <a:pt x="1016" y="28"/>
                  </a:lnTo>
                  <a:lnTo>
                    <a:pt x="1032" y="46"/>
                  </a:lnTo>
                  <a:lnTo>
                    <a:pt x="1035" y="48"/>
                  </a:lnTo>
                  <a:lnTo>
                    <a:pt x="1043" y="52"/>
                  </a:lnTo>
                  <a:lnTo>
                    <a:pt x="1057" y="60"/>
                  </a:lnTo>
                  <a:lnTo>
                    <a:pt x="1069" y="70"/>
                  </a:lnTo>
                  <a:lnTo>
                    <a:pt x="1081" y="82"/>
                  </a:lnTo>
                  <a:lnTo>
                    <a:pt x="1087" y="96"/>
                  </a:lnTo>
                  <a:lnTo>
                    <a:pt x="1087" y="112"/>
                  </a:lnTo>
                  <a:lnTo>
                    <a:pt x="1079" y="130"/>
                  </a:lnTo>
                  <a:lnTo>
                    <a:pt x="956" y="223"/>
                  </a:lnTo>
                  <a:lnTo>
                    <a:pt x="943" y="226"/>
                  </a:lnTo>
                  <a:lnTo>
                    <a:pt x="933" y="238"/>
                  </a:lnTo>
                  <a:lnTo>
                    <a:pt x="939" y="246"/>
                  </a:lnTo>
                  <a:lnTo>
                    <a:pt x="952" y="296"/>
                  </a:lnTo>
                  <a:lnTo>
                    <a:pt x="1130" y="321"/>
                  </a:lnTo>
                  <a:lnTo>
                    <a:pt x="1144" y="378"/>
                  </a:lnTo>
                  <a:lnTo>
                    <a:pt x="1150" y="383"/>
                  </a:lnTo>
                  <a:lnTo>
                    <a:pt x="1166" y="398"/>
                  </a:lnTo>
                  <a:lnTo>
                    <a:pt x="1190" y="418"/>
                  </a:lnTo>
                  <a:lnTo>
                    <a:pt x="1215" y="441"/>
                  </a:lnTo>
                  <a:lnTo>
                    <a:pt x="1243" y="464"/>
                  </a:lnTo>
                  <a:lnTo>
                    <a:pt x="1269" y="484"/>
                  </a:lnTo>
                  <a:lnTo>
                    <a:pt x="1290" y="499"/>
                  </a:lnTo>
                  <a:lnTo>
                    <a:pt x="1302" y="504"/>
                  </a:lnTo>
                  <a:lnTo>
                    <a:pt x="1401" y="502"/>
                  </a:lnTo>
                  <a:lnTo>
                    <a:pt x="1453" y="526"/>
                  </a:lnTo>
                  <a:lnTo>
                    <a:pt x="1528" y="482"/>
                  </a:lnTo>
                  <a:lnTo>
                    <a:pt x="1532" y="447"/>
                  </a:lnTo>
                  <a:lnTo>
                    <a:pt x="1555" y="424"/>
                  </a:lnTo>
                  <a:lnTo>
                    <a:pt x="1575" y="424"/>
                  </a:lnTo>
                  <a:lnTo>
                    <a:pt x="1581" y="436"/>
                  </a:lnTo>
                  <a:lnTo>
                    <a:pt x="1595" y="444"/>
                  </a:lnTo>
                  <a:lnTo>
                    <a:pt x="1632" y="401"/>
                  </a:lnTo>
                  <a:lnTo>
                    <a:pt x="1656" y="399"/>
                  </a:lnTo>
                  <a:lnTo>
                    <a:pt x="1680" y="412"/>
                  </a:lnTo>
                  <a:lnTo>
                    <a:pt x="1708" y="441"/>
                  </a:lnTo>
                  <a:lnTo>
                    <a:pt x="1708" y="474"/>
                  </a:lnTo>
                  <a:lnTo>
                    <a:pt x="1652" y="532"/>
                  </a:lnTo>
                  <a:lnTo>
                    <a:pt x="1466" y="635"/>
                  </a:lnTo>
                  <a:lnTo>
                    <a:pt x="1419" y="680"/>
                  </a:lnTo>
                  <a:lnTo>
                    <a:pt x="1372" y="680"/>
                  </a:lnTo>
                  <a:lnTo>
                    <a:pt x="1354" y="698"/>
                  </a:lnTo>
                  <a:lnTo>
                    <a:pt x="1287" y="688"/>
                  </a:lnTo>
                  <a:lnTo>
                    <a:pt x="1255" y="696"/>
                  </a:lnTo>
                  <a:lnTo>
                    <a:pt x="1253" y="696"/>
                  </a:lnTo>
                  <a:lnTo>
                    <a:pt x="1247" y="698"/>
                  </a:lnTo>
                  <a:lnTo>
                    <a:pt x="1239" y="699"/>
                  </a:lnTo>
                  <a:lnTo>
                    <a:pt x="1227" y="700"/>
                  </a:lnTo>
                  <a:lnTo>
                    <a:pt x="1215" y="701"/>
                  </a:lnTo>
                  <a:lnTo>
                    <a:pt x="1200" y="701"/>
                  </a:lnTo>
                  <a:lnTo>
                    <a:pt x="1184" y="699"/>
                  </a:lnTo>
                  <a:lnTo>
                    <a:pt x="1168" y="696"/>
                  </a:lnTo>
                  <a:lnTo>
                    <a:pt x="1150" y="667"/>
                  </a:lnTo>
                  <a:lnTo>
                    <a:pt x="1142" y="663"/>
                  </a:lnTo>
                  <a:lnTo>
                    <a:pt x="1124" y="654"/>
                  </a:lnTo>
                  <a:lnTo>
                    <a:pt x="1099" y="639"/>
                  </a:lnTo>
                  <a:lnTo>
                    <a:pt x="1067" y="622"/>
                  </a:lnTo>
                  <a:lnTo>
                    <a:pt x="1035" y="604"/>
                  </a:lnTo>
                  <a:lnTo>
                    <a:pt x="1008" y="587"/>
                  </a:lnTo>
                  <a:lnTo>
                    <a:pt x="988" y="574"/>
                  </a:lnTo>
                  <a:lnTo>
                    <a:pt x="976" y="564"/>
                  </a:lnTo>
                  <a:lnTo>
                    <a:pt x="974" y="571"/>
                  </a:lnTo>
                  <a:lnTo>
                    <a:pt x="966" y="589"/>
                  </a:lnTo>
                  <a:lnTo>
                    <a:pt x="958" y="614"/>
                  </a:lnTo>
                  <a:lnTo>
                    <a:pt x="947" y="642"/>
                  </a:lnTo>
                  <a:lnTo>
                    <a:pt x="937" y="673"/>
                  </a:lnTo>
                  <a:lnTo>
                    <a:pt x="927" y="699"/>
                  </a:lnTo>
                  <a:lnTo>
                    <a:pt x="919" y="720"/>
                  </a:lnTo>
                  <a:lnTo>
                    <a:pt x="915" y="731"/>
                  </a:lnTo>
                  <a:lnTo>
                    <a:pt x="913" y="781"/>
                  </a:lnTo>
                  <a:lnTo>
                    <a:pt x="83" y="7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386"/>
            <p:cNvSpPr>
              <a:spLocks/>
            </p:cNvSpPr>
            <p:nvPr/>
          </p:nvSpPr>
          <p:spPr bwMode="auto">
            <a:xfrm>
              <a:off x="3728" y="1365"/>
              <a:ext cx="53" cy="100"/>
            </a:xfrm>
            <a:custGeom>
              <a:avLst/>
              <a:gdLst>
                <a:gd name="T0" fmla="*/ 89 w 154"/>
                <a:gd name="T1" fmla="*/ 0 h 144"/>
                <a:gd name="T2" fmla="*/ 89 w 154"/>
                <a:gd name="T3" fmla="*/ 4 h 144"/>
                <a:gd name="T4" fmla="*/ 89 w 154"/>
                <a:gd name="T5" fmla="*/ 13 h 144"/>
                <a:gd name="T6" fmla="*/ 83 w 154"/>
                <a:gd name="T7" fmla="*/ 28 h 144"/>
                <a:gd name="T8" fmla="*/ 73 w 154"/>
                <a:gd name="T9" fmla="*/ 46 h 144"/>
                <a:gd name="T10" fmla="*/ 73 w 154"/>
                <a:gd name="T11" fmla="*/ 53 h 144"/>
                <a:gd name="T12" fmla="*/ 93 w 154"/>
                <a:gd name="T13" fmla="*/ 48 h 144"/>
                <a:gd name="T14" fmla="*/ 111 w 154"/>
                <a:gd name="T15" fmla="*/ 38 h 144"/>
                <a:gd name="T16" fmla="*/ 137 w 154"/>
                <a:gd name="T17" fmla="*/ 22 h 144"/>
                <a:gd name="T18" fmla="*/ 154 w 154"/>
                <a:gd name="T19" fmla="*/ 21 h 144"/>
                <a:gd name="T20" fmla="*/ 152 w 154"/>
                <a:gd name="T21" fmla="*/ 27 h 144"/>
                <a:gd name="T22" fmla="*/ 147 w 154"/>
                <a:gd name="T23" fmla="*/ 41 h 144"/>
                <a:gd name="T24" fmla="*/ 135 w 154"/>
                <a:gd name="T25" fmla="*/ 58 h 144"/>
                <a:gd name="T26" fmla="*/ 121 w 154"/>
                <a:gd name="T27" fmla="*/ 71 h 144"/>
                <a:gd name="T28" fmla="*/ 105 w 154"/>
                <a:gd name="T29" fmla="*/ 74 h 144"/>
                <a:gd name="T30" fmla="*/ 95 w 154"/>
                <a:gd name="T31" fmla="*/ 98 h 144"/>
                <a:gd name="T32" fmla="*/ 28 w 154"/>
                <a:gd name="T33" fmla="*/ 142 h 144"/>
                <a:gd name="T34" fmla="*/ 0 w 154"/>
                <a:gd name="T35" fmla="*/ 144 h 144"/>
                <a:gd name="T36" fmla="*/ 4 w 154"/>
                <a:gd name="T37" fmla="*/ 117 h 144"/>
                <a:gd name="T38" fmla="*/ 6 w 154"/>
                <a:gd name="T39" fmla="*/ 112 h 144"/>
                <a:gd name="T40" fmla="*/ 14 w 154"/>
                <a:gd name="T41" fmla="*/ 100 h 144"/>
                <a:gd name="T42" fmla="*/ 26 w 154"/>
                <a:gd name="T43" fmla="*/ 82 h 144"/>
                <a:gd name="T44" fmla="*/ 40 w 154"/>
                <a:gd name="T45" fmla="*/ 61 h 144"/>
                <a:gd name="T46" fmla="*/ 54 w 154"/>
                <a:gd name="T47" fmla="*/ 40 h 144"/>
                <a:gd name="T48" fmla="*/ 67 w 154"/>
                <a:gd name="T49" fmla="*/ 21 h 144"/>
                <a:gd name="T50" fmla="*/ 81 w 154"/>
                <a:gd name="T51" fmla="*/ 7 h 144"/>
                <a:gd name="T52" fmla="*/ 89 w 154"/>
                <a:gd name="T5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144">
                  <a:moveTo>
                    <a:pt x="89" y="0"/>
                  </a:moveTo>
                  <a:lnTo>
                    <a:pt x="89" y="4"/>
                  </a:lnTo>
                  <a:lnTo>
                    <a:pt x="89" y="13"/>
                  </a:lnTo>
                  <a:lnTo>
                    <a:pt x="83" y="28"/>
                  </a:lnTo>
                  <a:lnTo>
                    <a:pt x="73" y="46"/>
                  </a:lnTo>
                  <a:lnTo>
                    <a:pt x="73" y="53"/>
                  </a:lnTo>
                  <a:lnTo>
                    <a:pt x="93" y="48"/>
                  </a:lnTo>
                  <a:lnTo>
                    <a:pt x="111" y="38"/>
                  </a:lnTo>
                  <a:lnTo>
                    <a:pt x="137" y="22"/>
                  </a:lnTo>
                  <a:lnTo>
                    <a:pt x="154" y="21"/>
                  </a:lnTo>
                  <a:lnTo>
                    <a:pt x="152" y="27"/>
                  </a:lnTo>
                  <a:lnTo>
                    <a:pt x="147" y="41"/>
                  </a:lnTo>
                  <a:lnTo>
                    <a:pt x="135" y="58"/>
                  </a:lnTo>
                  <a:lnTo>
                    <a:pt x="121" y="71"/>
                  </a:lnTo>
                  <a:lnTo>
                    <a:pt x="105" y="74"/>
                  </a:lnTo>
                  <a:lnTo>
                    <a:pt x="95" y="98"/>
                  </a:lnTo>
                  <a:lnTo>
                    <a:pt x="28" y="142"/>
                  </a:lnTo>
                  <a:lnTo>
                    <a:pt x="0" y="144"/>
                  </a:lnTo>
                  <a:lnTo>
                    <a:pt x="4" y="117"/>
                  </a:lnTo>
                  <a:lnTo>
                    <a:pt x="6" y="112"/>
                  </a:lnTo>
                  <a:lnTo>
                    <a:pt x="14" y="100"/>
                  </a:lnTo>
                  <a:lnTo>
                    <a:pt x="26" y="82"/>
                  </a:lnTo>
                  <a:lnTo>
                    <a:pt x="40" y="61"/>
                  </a:lnTo>
                  <a:lnTo>
                    <a:pt x="54" y="40"/>
                  </a:lnTo>
                  <a:lnTo>
                    <a:pt x="67" y="21"/>
                  </a:lnTo>
                  <a:lnTo>
                    <a:pt x="81" y="7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387"/>
            <p:cNvSpPr>
              <a:spLocks/>
            </p:cNvSpPr>
            <p:nvPr/>
          </p:nvSpPr>
          <p:spPr bwMode="auto">
            <a:xfrm>
              <a:off x="3757" y="1447"/>
              <a:ext cx="73" cy="25"/>
            </a:xfrm>
            <a:custGeom>
              <a:avLst/>
              <a:gdLst>
                <a:gd name="T0" fmla="*/ 38 w 212"/>
                <a:gd name="T1" fmla="*/ 6 h 36"/>
                <a:gd name="T2" fmla="*/ 0 w 212"/>
                <a:gd name="T3" fmla="*/ 30 h 36"/>
                <a:gd name="T4" fmla="*/ 6 w 212"/>
                <a:gd name="T5" fmla="*/ 30 h 36"/>
                <a:gd name="T6" fmla="*/ 24 w 212"/>
                <a:gd name="T7" fmla="*/ 30 h 36"/>
                <a:gd name="T8" fmla="*/ 50 w 212"/>
                <a:gd name="T9" fmla="*/ 30 h 36"/>
                <a:gd name="T10" fmla="*/ 81 w 212"/>
                <a:gd name="T11" fmla="*/ 30 h 36"/>
                <a:gd name="T12" fmla="*/ 113 w 212"/>
                <a:gd name="T13" fmla="*/ 31 h 36"/>
                <a:gd name="T14" fmla="*/ 147 w 212"/>
                <a:gd name="T15" fmla="*/ 32 h 36"/>
                <a:gd name="T16" fmla="*/ 176 w 212"/>
                <a:gd name="T17" fmla="*/ 33 h 36"/>
                <a:gd name="T18" fmla="*/ 198 w 212"/>
                <a:gd name="T19" fmla="*/ 36 h 36"/>
                <a:gd name="T20" fmla="*/ 212 w 212"/>
                <a:gd name="T21" fmla="*/ 16 h 36"/>
                <a:gd name="T22" fmla="*/ 208 w 212"/>
                <a:gd name="T23" fmla="*/ 15 h 36"/>
                <a:gd name="T24" fmla="*/ 196 w 212"/>
                <a:gd name="T25" fmla="*/ 14 h 36"/>
                <a:gd name="T26" fmla="*/ 180 w 212"/>
                <a:gd name="T27" fmla="*/ 11 h 36"/>
                <a:gd name="T28" fmla="*/ 160 w 212"/>
                <a:gd name="T29" fmla="*/ 8 h 36"/>
                <a:gd name="T30" fmla="*/ 139 w 212"/>
                <a:gd name="T31" fmla="*/ 6 h 36"/>
                <a:gd name="T32" fmla="*/ 115 w 212"/>
                <a:gd name="T33" fmla="*/ 3 h 36"/>
                <a:gd name="T34" fmla="*/ 95 w 212"/>
                <a:gd name="T35" fmla="*/ 1 h 36"/>
                <a:gd name="T36" fmla="*/ 79 w 212"/>
                <a:gd name="T37" fmla="*/ 0 h 36"/>
                <a:gd name="T38" fmla="*/ 38 w 21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36">
                  <a:moveTo>
                    <a:pt x="38" y="6"/>
                  </a:moveTo>
                  <a:lnTo>
                    <a:pt x="0" y="30"/>
                  </a:lnTo>
                  <a:lnTo>
                    <a:pt x="6" y="30"/>
                  </a:lnTo>
                  <a:lnTo>
                    <a:pt x="24" y="30"/>
                  </a:lnTo>
                  <a:lnTo>
                    <a:pt x="50" y="30"/>
                  </a:lnTo>
                  <a:lnTo>
                    <a:pt x="81" y="30"/>
                  </a:lnTo>
                  <a:lnTo>
                    <a:pt x="113" y="31"/>
                  </a:lnTo>
                  <a:lnTo>
                    <a:pt x="147" y="32"/>
                  </a:lnTo>
                  <a:lnTo>
                    <a:pt x="176" y="33"/>
                  </a:lnTo>
                  <a:lnTo>
                    <a:pt x="198" y="36"/>
                  </a:lnTo>
                  <a:lnTo>
                    <a:pt x="212" y="16"/>
                  </a:lnTo>
                  <a:lnTo>
                    <a:pt x="208" y="15"/>
                  </a:lnTo>
                  <a:lnTo>
                    <a:pt x="196" y="14"/>
                  </a:lnTo>
                  <a:lnTo>
                    <a:pt x="180" y="11"/>
                  </a:lnTo>
                  <a:lnTo>
                    <a:pt x="160" y="8"/>
                  </a:lnTo>
                  <a:lnTo>
                    <a:pt x="139" y="6"/>
                  </a:lnTo>
                  <a:lnTo>
                    <a:pt x="115" y="3"/>
                  </a:lnTo>
                  <a:lnTo>
                    <a:pt x="95" y="1"/>
                  </a:lnTo>
                  <a:lnTo>
                    <a:pt x="79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388"/>
            <p:cNvSpPr>
              <a:spLocks/>
            </p:cNvSpPr>
            <p:nvPr/>
          </p:nvSpPr>
          <p:spPr bwMode="auto">
            <a:xfrm>
              <a:off x="3714" y="1475"/>
              <a:ext cx="110" cy="30"/>
            </a:xfrm>
            <a:custGeom>
              <a:avLst/>
              <a:gdLst>
                <a:gd name="T0" fmla="*/ 63 w 320"/>
                <a:gd name="T1" fmla="*/ 4 h 43"/>
                <a:gd name="T2" fmla="*/ 0 w 320"/>
                <a:gd name="T3" fmla="*/ 29 h 43"/>
                <a:gd name="T4" fmla="*/ 4 w 320"/>
                <a:gd name="T5" fmla="*/ 29 h 43"/>
                <a:gd name="T6" fmla="*/ 12 w 320"/>
                <a:gd name="T7" fmla="*/ 29 h 43"/>
                <a:gd name="T8" fmla="*/ 25 w 320"/>
                <a:gd name="T9" fmla="*/ 30 h 43"/>
                <a:gd name="T10" fmla="*/ 41 w 320"/>
                <a:gd name="T11" fmla="*/ 31 h 43"/>
                <a:gd name="T12" fmla="*/ 63 w 320"/>
                <a:gd name="T13" fmla="*/ 31 h 43"/>
                <a:gd name="T14" fmla="*/ 87 w 320"/>
                <a:gd name="T15" fmla="*/ 32 h 43"/>
                <a:gd name="T16" fmla="*/ 112 w 320"/>
                <a:gd name="T17" fmla="*/ 33 h 43"/>
                <a:gd name="T18" fmla="*/ 140 w 320"/>
                <a:gd name="T19" fmla="*/ 34 h 43"/>
                <a:gd name="T20" fmla="*/ 166 w 320"/>
                <a:gd name="T21" fmla="*/ 35 h 43"/>
                <a:gd name="T22" fmla="*/ 193 w 320"/>
                <a:gd name="T23" fmla="*/ 37 h 43"/>
                <a:gd name="T24" fmla="*/ 221 w 320"/>
                <a:gd name="T25" fmla="*/ 39 h 43"/>
                <a:gd name="T26" fmla="*/ 247 w 320"/>
                <a:gd name="T27" fmla="*/ 40 h 43"/>
                <a:gd name="T28" fmla="*/ 271 w 320"/>
                <a:gd name="T29" fmla="*/ 41 h 43"/>
                <a:gd name="T30" fmla="*/ 290 w 320"/>
                <a:gd name="T31" fmla="*/ 42 h 43"/>
                <a:gd name="T32" fmla="*/ 308 w 320"/>
                <a:gd name="T33" fmla="*/ 42 h 43"/>
                <a:gd name="T34" fmla="*/ 320 w 320"/>
                <a:gd name="T35" fmla="*/ 43 h 43"/>
                <a:gd name="T36" fmla="*/ 320 w 320"/>
                <a:gd name="T37" fmla="*/ 9 h 43"/>
                <a:gd name="T38" fmla="*/ 314 w 320"/>
                <a:gd name="T39" fmla="*/ 8 h 43"/>
                <a:gd name="T40" fmla="*/ 300 w 320"/>
                <a:gd name="T41" fmla="*/ 7 h 43"/>
                <a:gd name="T42" fmla="*/ 274 w 320"/>
                <a:gd name="T43" fmla="*/ 4 h 43"/>
                <a:gd name="T44" fmla="*/ 243 w 320"/>
                <a:gd name="T45" fmla="*/ 2 h 43"/>
                <a:gd name="T46" fmla="*/ 205 w 320"/>
                <a:gd name="T47" fmla="*/ 0 h 43"/>
                <a:gd name="T48" fmla="*/ 162 w 320"/>
                <a:gd name="T49" fmla="*/ 0 h 43"/>
                <a:gd name="T50" fmla="*/ 114 w 320"/>
                <a:gd name="T51" fmla="*/ 1 h 43"/>
                <a:gd name="T52" fmla="*/ 63 w 320"/>
                <a:gd name="T5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43">
                  <a:moveTo>
                    <a:pt x="63" y="4"/>
                  </a:moveTo>
                  <a:lnTo>
                    <a:pt x="0" y="29"/>
                  </a:lnTo>
                  <a:lnTo>
                    <a:pt x="4" y="29"/>
                  </a:lnTo>
                  <a:lnTo>
                    <a:pt x="12" y="29"/>
                  </a:lnTo>
                  <a:lnTo>
                    <a:pt x="25" y="30"/>
                  </a:lnTo>
                  <a:lnTo>
                    <a:pt x="41" y="31"/>
                  </a:lnTo>
                  <a:lnTo>
                    <a:pt x="63" y="31"/>
                  </a:lnTo>
                  <a:lnTo>
                    <a:pt x="87" y="32"/>
                  </a:lnTo>
                  <a:lnTo>
                    <a:pt x="112" y="33"/>
                  </a:lnTo>
                  <a:lnTo>
                    <a:pt x="140" y="34"/>
                  </a:lnTo>
                  <a:lnTo>
                    <a:pt x="166" y="35"/>
                  </a:lnTo>
                  <a:lnTo>
                    <a:pt x="193" y="37"/>
                  </a:lnTo>
                  <a:lnTo>
                    <a:pt x="221" y="39"/>
                  </a:lnTo>
                  <a:lnTo>
                    <a:pt x="247" y="40"/>
                  </a:lnTo>
                  <a:lnTo>
                    <a:pt x="271" y="41"/>
                  </a:lnTo>
                  <a:lnTo>
                    <a:pt x="290" y="42"/>
                  </a:lnTo>
                  <a:lnTo>
                    <a:pt x="308" y="42"/>
                  </a:lnTo>
                  <a:lnTo>
                    <a:pt x="320" y="43"/>
                  </a:lnTo>
                  <a:lnTo>
                    <a:pt x="320" y="9"/>
                  </a:lnTo>
                  <a:lnTo>
                    <a:pt x="314" y="8"/>
                  </a:lnTo>
                  <a:lnTo>
                    <a:pt x="300" y="7"/>
                  </a:lnTo>
                  <a:lnTo>
                    <a:pt x="274" y="4"/>
                  </a:lnTo>
                  <a:lnTo>
                    <a:pt x="243" y="2"/>
                  </a:lnTo>
                  <a:lnTo>
                    <a:pt x="205" y="0"/>
                  </a:lnTo>
                  <a:lnTo>
                    <a:pt x="162" y="0"/>
                  </a:lnTo>
                  <a:lnTo>
                    <a:pt x="114" y="1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389"/>
            <p:cNvSpPr>
              <a:spLocks/>
            </p:cNvSpPr>
            <p:nvPr/>
          </p:nvSpPr>
          <p:spPr bwMode="auto">
            <a:xfrm>
              <a:off x="3529" y="1500"/>
              <a:ext cx="345" cy="342"/>
            </a:xfrm>
            <a:custGeom>
              <a:avLst/>
              <a:gdLst>
                <a:gd name="T0" fmla="*/ 1002 w 1004"/>
                <a:gd name="T1" fmla="*/ 45 h 499"/>
                <a:gd name="T2" fmla="*/ 988 w 1004"/>
                <a:gd name="T3" fmla="*/ 42 h 499"/>
                <a:gd name="T4" fmla="*/ 959 w 1004"/>
                <a:gd name="T5" fmla="*/ 37 h 499"/>
                <a:gd name="T6" fmla="*/ 915 w 1004"/>
                <a:gd name="T7" fmla="*/ 32 h 499"/>
                <a:gd name="T8" fmla="*/ 856 w 1004"/>
                <a:gd name="T9" fmla="*/ 26 h 499"/>
                <a:gd name="T10" fmla="*/ 781 w 1004"/>
                <a:gd name="T11" fmla="*/ 18 h 499"/>
                <a:gd name="T12" fmla="*/ 690 w 1004"/>
                <a:gd name="T13" fmla="*/ 11 h 499"/>
                <a:gd name="T14" fmla="*/ 583 w 1004"/>
                <a:gd name="T15" fmla="*/ 4 h 499"/>
                <a:gd name="T16" fmla="*/ 467 w 1004"/>
                <a:gd name="T17" fmla="*/ 2 h 499"/>
                <a:gd name="T18" fmla="*/ 443 w 1004"/>
                <a:gd name="T19" fmla="*/ 5 h 499"/>
                <a:gd name="T20" fmla="*/ 385 w 1004"/>
                <a:gd name="T21" fmla="*/ 11 h 499"/>
                <a:gd name="T22" fmla="*/ 314 w 1004"/>
                <a:gd name="T23" fmla="*/ 22 h 499"/>
                <a:gd name="T24" fmla="*/ 245 w 1004"/>
                <a:gd name="T25" fmla="*/ 34 h 499"/>
                <a:gd name="T26" fmla="*/ 0 w 1004"/>
                <a:gd name="T27" fmla="*/ 297 h 499"/>
                <a:gd name="T28" fmla="*/ 4 w 1004"/>
                <a:gd name="T29" fmla="*/ 298 h 499"/>
                <a:gd name="T30" fmla="*/ 18 w 1004"/>
                <a:gd name="T31" fmla="*/ 300 h 499"/>
                <a:gd name="T32" fmla="*/ 40 w 1004"/>
                <a:gd name="T33" fmla="*/ 300 h 499"/>
                <a:gd name="T34" fmla="*/ 69 w 1004"/>
                <a:gd name="T35" fmla="*/ 297 h 499"/>
                <a:gd name="T36" fmla="*/ 152 w 1004"/>
                <a:gd name="T37" fmla="*/ 177 h 499"/>
                <a:gd name="T38" fmla="*/ 176 w 1004"/>
                <a:gd name="T39" fmla="*/ 170 h 499"/>
                <a:gd name="T40" fmla="*/ 164 w 1004"/>
                <a:gd name="T41" fmla="*/ 207 h 499"/>
                <a:gd name="T42" fmla="*/ 142 w 1004"/>
                <a:gd name="T43" fmla="*/ 239 h 499"/>
                <a:gd name="T44" fmla="*/ 107 w 1004"/>
                <a:gd name="T45" fmla="*/ 311 h 499"/>
                <a:gd name="T46" fmla="*/ 67 w 1004"/>
                <a:gd name="T47" fmla="*/ 424 h 499"/>
                <a:gd name="T48" fmla="*/ 611 w 1004"/>
                <a:gd name="T49" fmla="*/ 499 h 499"/>
                <a:gd name="T50" fmla="*/ 625 w 1004"/>
                <a:gd name="T51" fmla="*/ 477 h 499"/>
                <a:gd name="T52" fmla="*/ 652 w 1004"/>
                <a:gd name="T53" fmla="*/ 422 h 499"/>
                <a:gd name="T54" fmla="*/ 682 w 1004"/>
                <a:gd name="T55" fmla="*/ 357 h 499"/>
                <a:gd name="T56" fmla="*/ 698 w 1004"/>
                <a:gd name="T57" fmla="*/ 302 h 499"/>
                <a:gd name="T58" fmla="*/ 745 w 1004"/>
                <a:gd name="T59" fmla="*/ 251 h 499"/>
                <a:gd name="T60" fmla="*/ 737 w 1004"/>
                <a:gd name="T61" fmla="*/ 280 h 499"/>
                <a:gd name="T62" fmla="*/ 735 w 1004"/>
                <a:gd name="T63" fmla="*/ 324 h 499"/>
                <a:gd name="T64" fmla="*/ 765 w 1004"/>
                <a:gd name="T65" fmla="*/ 325 h 499"/>
                <a:gd name="T66" fmla="*/ 840 w 1004"/>
                <a:gd name="T67" fmla="*/ 226 h 499"/>
                <a:gd name="T68" fmla="*/ 846 w 1004"/>
                <a:gd name="T69" fmla="*/ 179 h 499"/>
                <a:gd name="T70" fmla="*/ 838 w 1004"/>
                <a:gd name="T71" fmla="*/ 124 h 499"/>
                <a:gd name="T72" fmla="*/ 846 w 1004"/>
                <a:gd name="T73" fmla="*/ 117 h 499"/>
                <a:gd name="T74" fmla="*/ 866 w 1004"/>
                <a:gd name="T75" fmla="*/ 104 h 499"/>
                <a:gd name="T76" fmla="*/ 895 w 1004"/>
                <a:gd name="T77" fmla="*/ 88 h 499"/>
                <a:gd name="T78" fmla="*/ 929 w 1004"/>
                <a:gd name="T79" fmla="*/ 7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4" h="499">
                  <a:moveTo>
                    <a:pt x="1004" y="45"/>
                  </a:moveTo>
                  <a:lnTo>
                    <a:pt x="1002" y="45"/>
                  </a:lnTo>
                  <a:lnTo>
                    <a:pt x="996" y="44"/>
                  </a:lnTo>
                  <a:lnTo>
                    <a:pt x="988" y="42"/>
                  </a:lnTo>
                  <a:lnTo>
                    <a:pt x="977" y="40"/>
                  </a:lnTo>
                  <a:lnTo>
                    <a:pt x="959" y="37"/>
                  </a:lnTo>
                  <a:lnTo>
                    <a:pt x="939" y="35"/>
                  </a:lnTo>
                  <a:lnTo>
                    <a:pt x="915" y="32"/>
                  </a:lnTo>
                  <a:lnTo>
                    <a:pt x="888" y="29"/>
                  </a:lnTo>
                  <a:lnTo>
                    <a:pt x="856" y="26"/>
                  </a:lnTo>
                  <a:lnTo>
                    <a:pt x="820" y="22"/>
                  </a:lnTo>
                  <a:lnTo>
                    <a:pt x="781" y="18"/>
                  </a:lnTo>
                  <a:lnTo>
                    <a:pt x="737" y="14"/>
                  </a:lnTo>
                  <a:lnTo>
                    <a:pt x="690" y="11"/>
                  </a:lnTo>
                  <a:lnTo>
                    <a:pt x="639" y="7"/>
                  </a:lnTo>
                  <a:lnTo>
                    <a:pt x="583" y="4"/>
                  </a:lnTo>
                  <a:lnTo>
                    <a:pt x="524" y="0"/>
                  </a:lnTo>
                  <a:lnTo>
                    <a:pt x="467" y="2"/>
                  </a:lnTo>
                  <a:lnTo>
                    <a:pt x="461" y="3"/>
                  </a:lnTo>
                  <a:lnTo>
                    <a:pt x="443" y="5"/>
                  </a:lnTo>
                  <a:lnTo>
                    <a:pt x="417" y="8"/>
                  </a:lnTo>
                  <a:lnTo>
                    <a:pt x="385" y="11"/>
                  </a:lnTo>
                  <a:lnTo>
                    <a:pt x="350" y="16"/>
                  </a:lnTo>
                  <a:lnTo>
                    <a:pt x="314" y="22"/>
                  </a:lnTo>
                  <a:lnTo>
                    <a:pt x="279" y="28"/>
                  </a:lnTo>
                  <a:lnTo>
                    <a:pt x="245" y="34"/>
                  </a:lnTo>
                  <a:lnTo>
                    <a:pt x="8" y="269"/>
                  </a:lnTo>
                  <a:lnTo>
                    <a:pt x="0" y="297"/>
                  </a:lnTo>
                  <a:lnTo>
                    <a:pt x="2" y="297"/>
                  </a:lnTo>
                  <a:lnTo>
                    <a:pt x="4" y="298"/>
                  </a:lnTo>
                  <a:lnTo>
                    <a:pt x="10" y="299"/>
                  </a:lnTo>
                  <a:lnTo>
                    <a:pt x="18" y="300"/>
                  </a:lnTo>
                  <a:lnTo>
                    <a:pt x="28" y="301"/>
                  </a:lnTo>
                  <a:lnTo>
                    <a:pt x="40" y="300"/>
                  </a:lnTo>
                  <a:lnTo>
                    <a:pt x="53" y="299"/>
                  </a:lnTo>
                  <a:lnTo>
                    <a:pt x="69" y="297"/>
                  </a:lnTo>
                  <a:lnTo>
                    <a:pt x="136" y="179"/>
                  </a:lnTo>
                  <a:lnTo>
                    <a:pt x="152" y="177"/>
                  </a:lnTo>
                  <a:lnTo>
                    <a:pt x="158" y="166"/>
                  </a:lnTo>
                  <a:lnTo>
                    <a:pt x="176" y="170"/>
                  </a:lnTo>
                  <a:lnTo>
                    <a:pt x="168" y="202"/>
                  </a:lnTo>
                  <a:lnTo>
                    <a:pt x="164" y="207"/>
                  </a:lnTo>
                  <a:lnTo>
                    <a:pt x="156" y="218"/>
                  </a:lnTo>
                  <a:lnTo>
                    <a:pt x="142" y="239"/>
                  </a:lnTo>
                  <a:lnTo>
                    <a:pt x="127" y="270"/>
                  </a:lnTo>
                  <a:lnTo>
                    <a:pt x="107" y="311"/>
                  </a:lnTo>
                  <a:lnTo>
                    <a:pt x="87" y="362"/>
                  </a:lnTo>
                  <a:lnTo>
                    <a:pt x="67" y="424"/>
                  </a:lnTo>
                  <a:lnTo>
                    <a:pt x="49" y="499"/>
                  </a:lnTo>
                  <a:lnTo>
                    <a:pt x="611" y="499"/>
                  </a:lnTo>
                  <a:lnTo>
                    <a:pt x="615" y="493"/>
                  </a:lnTo>
                  <a:lnTo>
                    <a:pt x="625" y="477"/>
                  </a:lnTo>
                  <a:lnTo>
                    <a:pt x="637" y="452"/>
                  </a:lnTo>
                  <a:lnTo>
                    <a:pt x="652" y="422"/>
                  </a:lnTo>
                  <a:lnTo>
                    <a:pt x="668" y="390"/>
                  </a:lnTo>
                  <a:lnTo>
                    <a:pt x="682" y="357"/>
                  </a:lnTo>
                  <a:lnTo>
                    <a:pt x="694" y="328"/>
                  </a:lnTo>
                  <a:lnTo>
                    <a:pt x="698" y="302"/>
                  </a:lnTo>
                  <a:lnTo>
                    <a:pt x="731" y="251"/>
                  </a:lnTo>
                  <a:lnTo>
                    <a:pt x="745" y="251"/>
                  </a:lnTo>
                  <a:lnTo>
                    <a:pt x="743" y="259"/>
                  </a:lnTo>
                  <a:lnTo>
                    <a:pt x="737" y="280"/>
                  </a:lnTo>
                  <a:lnTo>
                    <a:pt x="735" y="304"/>
                  </a:lnTo>
                  <a:lnTo>
                    <a:pt x="735" y="324"/>
                  </a:lnTo>
                  <a:lnTo>
                    <a:pt x="743" y="340"/>
                  </a:lnTo>
                  <a:lnTo>
                    <a:pt x="765" y="325"/>
                  </a:lnTo>
                  <a:lnTo>
                    <a:pt x="777" y="337"/>
                  </a:lnTo>
                  <a:lnTo>
                    <a:pt x="840" y="226"/>
                  </a:lnTo>
                  <a:lnTo>
                    <a:pt x="842" y="211"/>
                  </a:lnTo>
                  <a:lnTo>
                    <a:pt x="846" y="179"/>
                  </a:lnTo>
                  <a:lnTo>
                    <a:pt x="846" y="145"/>
                  </a:lnTo>
                  <a:lnTo>
                    <a:pt x="838" y="124"/>
                  </a:lnTo>
                  <a:lnTo>
                    <a:pt x="840" y="121"/>
                  </a:lnTo>
                  <a:lnTo>
                    <a:pt x="846" y="117"/>
                  </a:lnTo>
                  <a:lnTo>
                    <a:pt x="854" y="111"/>
                  </a:lnTo>
                  <a:lnTo>
                    <a:pt x="866" y="104"/>
                  </a:lnTo>
                  <a:lnTo>
                    <a:pt x="880" y="95"/>
                  </a:lnTo>
                  <a:lnTo>
                    <a:pt x="895" y="88"/>
                  </a:lnTo>
                  <a:lnTo>
                    <a:pt x="911" y="81"/>
                  </a:lnTo>
                  <a:lnTo>
                    <a:pt x="929" y="77"/>
                  </a:lnTo>
                  <a:lnTo>
                    <a:pt x="1004" y="4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390"/>
            <p:cNvSpPr>
              <a:spLocks/>
            </p:cNvSpPr>
            <p:nvPr/>
          </p:nvSpPr>
          <p:spPr bwMode="auto">
            <a:xfrm>
              <a:off x="3663" y="1569"/>
              <a:ext cx="66" cy="171"/>
            </a:xfrm>
            <a:custGeom>
              <a:avLst/>
              <a:gdLst>
                <a:gd name="T0" fmla="*/ 190 w 190"/>
                <a:gd name="T1" fmla="*/ 0 h 251"/>
                <a:gd name="T2" fmla="*/ 184 w 190"/>
                <a:gd name="T3" fmla="*/ 10 h 251"/>
                <a:gd name="T4" fmla="*/ 170 w 190"/>
                <a:gd name="T5" fmla="*/ 36 h 251"/>
                <a:gd name="T6" fmla="*/ 151 w 190"/>
                <a:gd name="T7" fmla="*/ 74 h 251"/>
                <a:gd name="T8" fmla="*/ 127 w 190"/>
                <a:gd name="T9" fmla="*/ 117 h 251"/>
                <a:gd name="T10" fmla="*/ 105 w 190"/>
                <a:gd name="T11" fmla="*/ 160 h 251"/>
                <a:gd name="T12" fmla="*/ 85 w 190"/>
                <a:gd name="T13" fmla="*/ 200 h 251"/>
                <a:gd name="T14" fmla="*/ 72 w 190"/>
                <a:gd name="T15" fmla="*/ 231 h 251"/>
                <a:gd name="T16" fmla="*/ 70 w 190"/>
                <a:gd name="T17" fmla="*/ 246 h 251"/>
                <a:gd name="T18" fmla="*/ 54 w 190"/>
                <a:gd name="T19" fmla="*/ 251 h 251"/>
                <a:gd name="T20" fmla="*/ 0 w 190"/>
                <a:gd name="T21" fmla="*/ 218 h 251"/>
                <a:gd name="T22" fmla="*/ 4 w 190"/>
                <a:gd name="T23" fmla="*/ 211 h 251"/>
                <a:gd name="T24" fmla="*/ 14 w 190"/>
                <a:gd name="T25" fmla="*/ 190 h 251"/>
                <a:gd name="T26" fmla="*/ 30 w 190"/>
                <a:gd name="T27" fmla="*/ 160 h 251"/>
                <a:gd name="T28" fmla="*/ 50 w 190"/>
                <a:gd name="T29" fmla="*/ 126 h 251"/>
                <a:gd name="T30" fmla="*/ 76 w 190"/>
                <a:gd name="T31" fmla="*/ 91 h 251"/>
                <a:gd name="T32" fmla="*/ 101 w 190"/>
                <a:gd name="T33" fmla="*/ 58 h 251"/>
                <a:gd name="T34" fmla="*/ 129 w 190"/>
                <a:gd name="T35" fmla="*/ 32 h 251"/>
                <a:gd name="T36" fmla="*/ 159 w 190"/>
                <a:gd name="T37" fmla="*/ 17 h 251"/>
                <a:gd name="T38" fmla="*/ 190 w 190"/>
                <a:gd name="T3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" h="251">
                  <a:moveTo>
                    <a:pt x="190" y="0"/>
                  </a:moveTo>
                  <a:lnTo>
                    <a:pt x="184" y="10"/>
                  </a:lnTo>
                  <a:lnTo>
                    <a:pt x="170" y="36"/>
                  </a:lnTo>
                  <a:lnTo>
                    <a:pt x="151" y="74"/>
                  </a:lnTo>
                  <a:lnTo>
                    <a:pt x="127" y="117"/>
                  </a:lnTo>
                  <a:lnTo>
                    <a:pt x="105" y="160"/>
                  </a:lnTo>
                  <a:lnTo>
                    <a:pt x="85" y="200"/>
                  </a:lnTo>
                  <a:lnTo>
                    <a:pt x="72" y="231"/>
                  </a:lnTo>
                  <a:lnTo>
                    <a:pt x="70" y="246"/>
                  </a:lnTo>
                  <a:lnTo>
                    <a:pt x="54" y="251"/>
                  </a:lnTo>
                  <a:lnTo>
                    <a:pt x="0" y="218"/>
                  </a:lnTo>
                  <a:lnTo>
                    <a:pt x="4" y="211"/>
                  </a:lnTo>
                  <a:lnTo>
                    <a:pt x="14" y="190"/>
                  </a:lnTo>
                  <a:lnTo>
                    <a:pt x="30" y="160"/>
                  </a:lnTo>
                  <a:lnTo>
                    <a:pt x="50" y="126"/>
                  </a:lnTo>
                  <a:lnTo>
                    <a:pt x="76" y="91"/>
                  </a:lnTo>
                  <a:lnTo>
                    <a:pt x="101" y="58"/>
                  </a:lnTo>
                  <a:lnTo>
                    <a:pt x="129" y="32"/>
                  </a:lnTo>
                  <a:lnTo>
                    <a:pt x="159" y="1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391"/>
            <p:cNvSpPr>
              <a:spLocks/>
            </p:cNvSpPr>
            <p:nvPr/>
          </p:nvSpPr>
          <p:spPr bwMode="auto">
            <a:xfrm>
              <a:off x="3964" y="1673"/>
              <a:ext cx="46" cy="36"/>
            </a:xfrm>
            <a:custGeom>
              <a:avLst/>
              <a:gdLst>
                <a:gd name="T0" fmla="*/ 0 w 133"/>
                <a:gd name="T1" fmla="*/ 3 h 52"/>
                <a:gd name="T2" fmla="*/ 85 w 133"/>
                <a:gd name="T3" fmla="*/ 0 h 52"/>
                <a:gd name="T4" fmla="*/ 91 w 133"/>
                <a:gd name="T5" fmla="*/ 4 h 52"/>
                <a:gd name="T6" fmla="*/ 107 w 133"/>
                <a:gd name="T7" fmla="*/ 12 h 52"/>
                <a:gd name="T8" fmla="*/ 123 w 133"/>
                <a:gd name="T9" fmla="*/ 24 h 52"/>
                <a:gd name="T10" fmla="*/ 133 w 133"/>
                <a:gd name="T11" fmla="*/ 33 h 52"/>
                <a:gd name="T12" fmla="*/ 109 w 133"/>
                <a:gd name="T13" fmla="*/ 25 h 52"/>
                <a:gd name="T14" fmla="*/ 101 w 133"/>
                <a:gd name="T15" fmla="*/ 27 h 52"/>
                <a:gd name="T16" fmla="*/ 101 w 133"/>
                <a:gd name="T17" fmla="*/ 30 h 52"/>
                <a:gd name="T18" fmla="*/ 99 w 133"/>
                <a:gd name="T19" fmla="*/ 35 h 52"/>
                <a:gd name="T20" fmla="*/ 95 w 133"/>
                <a:gd name="T21" fmla="*/ 43 h 52"/>
                <a:gd name="T22" fmla="*/ 91 w 133"/>
                <a:gd name="T23" fmla="*/ 48 h 52"/>
                <a:gd name="T24" fmla="*/ 57 w 133"/>
                <a:gd name="T25" fmla="*/ 52 h 52"/>
                <a:gd name="T26" fmla="*/ 63 w 133"/>
                <a:gd name="T27" fmla="*/ 41 h 52"/>
                <a:gd name="T28" fmla="*/ 48 w 133"/>
                <a:gd name="T29" fmla="*/ 41 h 52"/>
                <a:gd name="T30" fmla="*/ 40 w 133"/>
                <a:gd name="T31" fmla="*/ 46 h 52"/>
                <a:gd name="T32" fmla="*/ 10 w 133"/>
                <a:gd name="T33" fmla="*/ 46 h 52"/>
                <a:gd name="T34" fmla="*/ 10 w 133"/>
                <a:gd name="T35" fmla="*/ 41 h 52"/>
                <a:gd name="T36" fmla="*/ 12 w 133"/>
                <a:gd name="T37" fmla="*/ 29 h 52"/>
                <a:gd name="T38" fmla="*/ 8 w 133"/>
                <a:gd name="T39" fmla="*/ 15 h 52"/>
                <a:gd name="T40" fmla="*/ 0 w 133"/>
                <a:gd name="T4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52">
                  <a:moveTo>
                    <a:pt x="0" y="3"/>
                  </a:moveTo>
                  <a:lnTo>
                    <a:pt x="85" y="0"/>
                  </a:lnTo>
                  <a:lnTo>
                    <a:pt x="91" y="4"/>
                  </a:lnTo>
                  <a:lnTo>
                    <a:pt x="107" y="12"/>
                  </a:lnTo>
                  <a:lnTo>
                    <a:pt x="123" y="24"/>
                  </a:lnTo>
                  <a:lnTo>
                    <a:pt x="133" y="33"/>
                  </a:lnTo>
                  <a:lnTo>
                    <a:pt x="109" y="25"/>
                  </a:lnTo>
                  <a:lnTo>
                    <a:pt x="101" y="27"/>
                  </a:lnTo>
                  <a:lnTo>
                    <a:pt x="101" y="30"/>
                  </a:lnTo>
                  <a:lnTo>
                    <a:pt x="99" y="35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57" y="52"/>
                  </a:lnTo>
                  <a:lnTo>
                    <a:pt x="63" y="41"/>
                  </a:lnTo>
                  <a:lnTo>
                    <a:pt x="48" y="41"/>
                  </a:lnTo>
                  <a:lnTo>
                    <a:pt x="40" y="46"/>
                  </a:lnTo>
                  <a:lnTo>
                    <a:pt x="10" y="46"/>
                  </a:lnTo>
                  <a:lnTo>
                    <a:pt x="10" y="41"/>
                  </a:lnTo>
                  <a:lnTo>
                    <a:pt x="12" y="29"/>
                  </a:lnTo>
                  <a:lnTo>
                    <a:pt x="8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392"/>
            <p:cNvSpPr>
              <a:spLocks/>
            </p:cNvSpPr>
            <p:nvPr/>
          </p:nvSpPr>
          <p:spPr bwMode="auto">
            <a:xfrm>
              <a:off x="4015" y="1604"/>
              <a:ext cx="78" cy="125"/>
            </a:xfrm>
            <a:custGeom>
              <a:avLst/>
              <a:gdLst>
                <a:gd name="T0" fmla="*/ 0 w 228"/>
                <a:gd name="T1" fmla="*/ 122 h 182"/>
                <a:gd name="T2" fmla="*/ 4 w 228"/>
                <a:gd name="T3" fmla="*/ 129 h 182"/>
                <a:gd name="T4" fmla="*/ 14 w 228"/>
                <a:gd name="T5" fmla="*/ 145 h 182"/>
                <a:gd name="T6" fmla="*/ 22 w 228"/>
                <a:gd name="T7" fmla="*/ 165 h 182"/>
                <a:gd name="T8" fmla="*/ 18 w 228"/>
                <a:gd name="T9" fmla="*/ 182 h 182"/>
                <a:gd name="T10" fmla="*/ 149 w 228"/>
                <a:gd name="T11" fmla="*/ 122 h 182"/>
                <a:gd name="T12" fmla="*/ 165 w 228"/>
                <a:gd name="T13" fmla="*/ 119 h 182"/>
                <a:gd name="T14" fmla="*/ 168 w 228"/>
                <a:gd name="T15" fmla="*/ 116 h 182"/>
                <a:gd name="T16" fmla="*/ 176 w 228"/>
                <a:gd name="T17" fmla="*/ 111 h 182"/>
                <a:gd name="T18" fmla="*/ 188 w 228"/>
                <a:gd name="T19" fmla="*/ 103 h 182"/>
                <a:gd name="T20" fmla="*/ 200 w 228"/>
                <a:gd name="T21" fmla="*/ 92 h 182"/>
                <a:gd name="T22" fmla="*/ 212 w 228"/>
                <a:gd name="T23" fmla="*/ 80 h 182"/>
                <a:gd name="T24" fmla="*/ 222 w 228"/>
                <a:gd name="T25" fmla="*/ 66 h 182"/>
                <a:gd name="T26" fmla="*/ 228 w 228"/>
                <a:gd name="T27" fmla="*/ 50 h 182"/>
                <a:gd name="T28" fmla="*/ 226 w 228"/>
                <a:gd name="T29" fmla="*/ 34 h 182"/>
                <a:gd name="T30" fmla="*/ 192 w 228"/>
                <a:gd name="T31" fmla="*/ 0 h 182"/>
                <a:gd name="T32" fmla="*/ 184 w 228"/>
                <a:gd name="T33" fmla="*/ 1 h 182"/>
                <a:gd name="T34" fmla="*/ 139 w 228"/>
                <a:gd name="T35" fmla="*/ 49 h 182"/>
                <a:gd name="T36" fmla="*/ 125 w 228"/>
                <a:gd name="T37" fmla="*/ 48 h 182"/>
                <a:gd name="T38" fmla="*/ 103 w 228"/>
                <a:gd name="T39" fmla="*/ 25 h 182"/>
                <a:gd name="T40" fmla="*/ 97 w 228"/>
                <a:gd name="T41" fmla="*/ 24 h 182"/>
                <a:gd name="T42" fmla="*/ 81 w 228"/>
                <a:gd name="T43" fmla="*/ 39 h 182"/>
                <a:gd name="T44" fmla="*/ 78 w 228"/>
                <a:gd name="T45" fmla="*/ 80 h 182"/>
                <a:gd name="T46" fmla="*/ 0 w 228"/>
                <a:gd name="T47" fmla="*/ 1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82">
                  <a:moveTo>
                    <a:pt x="0" y="122"/>
                  </a:moveTo>
                  <a:lnTo>
                    <a:pt x="4" y="129"/>
                  </a:lnTo>
                  <a:lnTo>
                    <a:pt x="14" y="145"/>
                  </a:lnTo>
                  <a:lnTo>
                    <a:pt x="22" y="165"/>
                  </a:lnTo>
                  <a:lnTo>
                    <a:pt x="18" y="182"/>
                  </a:lnTo>
                  <a:lnTo>
                    <a:pt x="149" y="122"/>
                  </a:lnTo>
                  <a:lnTo>
                    <a:pt x="165" y="119"/>
                  </a:lnTo>
                  <a:lnTo>
                    <a:pt x="168" y="116"/>
                  </a:lnTo>
                  <a:lnTo>
                    <a:pt x="176" y="111"/>
                  </a:lnTo>
                  <a:lnTo>
                    <a:pt x="188" y="103"/>
                  </a:lnTo>
                  <a:lnTo>
                    <a:pt x="200" y="92"/>
                  </a:lnTo>
                  <a:lnTo>
                    <a:pt x="212" y="80"/>
                  </a:lnTo>
                  <a:lnTo>
                    <a:pt x="222" y="66"/>
                  </a:lnTo>
                  <a:lnTo>
                    <a:pt x="228" y="50"/>
                  </a:lnTo>
                  <a:lnTo>
                    <a:pt x="226" y="34"/>
                  </a:lnTo>
                  <a:lnTo>
                    <a:pt x="192" y="0"/>
                  </a:lnTo>
                  <a:lnTo>
                    <a:pt x="184" y="1"/>
                  </a:lnTo>
                  <a:lnTo>
                    <a:pt x="139" y="49"/>
                  </a:lnTo>
                  <a:lnTo>
                    <a:pt x="125" y="48"/>
                  </a:lnTo>
                  <a:lnTo>
                    <a:pt x="103" y="25"/>
                  </a:lnTo>
                  <a:lnTo>
                    <a:pt x="97" y="24"/>
                  </a:lnTo>
                  <a:lnTo>
                    <a:pt x="81" y="39"/>
                  </a:lnTo>
                  <a:lnTo>
                    <a:pt x="78" y="8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A8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393"/>
            <p:cNvSpPr>
              <a:spLocks/>
            </p:cNvSpPr>
            <p:nvPr/>
          </p:nvSpPr>
          <p:spPr bwMode="auto">
            <a:xfrm>
              <a:off x="3943" y="1175"/>
              <a:ext cx="369" cy="569"/>
            </a:xfrm>
            <a:custGeom>
              <a:avLst/>
              <a:gdLst>
                <a:gd name="T0" fmla="*/ 817 w 1070"/>
                <a:gd name="T1" fmla="*/ 428 h 831"/>
                <a:gd name="T2" fmla="*/ 817 w 1070"/>
                <a:gd name="T3" fmla="*/ 557 h 831"/>
                <a:gd name="T4" fmla="*/ 1030 w 1070"/>
                <a:gd name="T5" fmla="*/ 458 h 831"/>
                <a:gd name="T6" fmla="*/ 1018 w 1070"/>
                <a:gd name="T7" fmla="*/ 491 h 831"/>
                <a:gd name="T8" fmla="*/ 1005 w 1070"/>
                <a:gd name="T9" fmla="*/ 526 h 831"/>
                <a:gd name="T10" fmla="*/ 985 w 1070"/>
                <a:gd name="T11" fmla="*/ 558 h 831"/>
                <a:gd name="T12" fmla="*/ 961 w 1070"/>
                <a:gd name="T13" fmla="*/ 582 h 831"/>
                <a:gd name="T14" fmla="*/ 969 w 1070"/>
                <a:gd name="T15" fmla="*/ 743 h 831"/>
                <a:gd name="T16" fmla="*/ 690 w 1070"/>
                <a:gd name="T17" fmla="*/ 821 h 831"/>
                <a:gd name="T18" fmla="*/ 587 w 1070"/>
                <a:gd name="T19" fmla="*/ 784 h 831"/>
                <a:gd name="T20" fmla="*/ 491 w 1070"/>
                <a:gd name="T21" fmla="*/ 632 h 831"/>
                <a:gd name="T22" fmla="*/ 516 w 1070"/>
                <a:gd name="T23" fmla="*/ 595 h 831"/>
                <a:gd name="T24" fmla="*/ 421 w 1070"/>
                <a:gd name="T25" fmla="*/ 573 h 831"/>
                <a:gd name="T26" fmla="*/ 261 w 1070"/>
                <a:gd name="T27" fmla="*/ 637 h 831"/>
                <a:gd name="T28" fmla="*/ 164 w 1070"/>
                <a:gd name="T29" fmla="*/ 652 h 831"/>
                <a:gd name="T30" fmla="*/ 159 w 1070"/>
                <a:gd name="T31" fmla="*/ 655 h 831"/>
                <a:gd name="T32" fmla="*/ 143 w 1070"/>
                <a:gd name="T33" fmla="*/ 658 h 831"/>
                <a:gd name="T34" fmla="*/ 117 w 1070"/>
                <a:gd name="T35" fmla="*/ 659 h 831"/>
                <a:gd name="T36" fmla="*/ 89 w 1070"/>
                <a:gd name="T37" fmla="*/ 655 h 831"/>
                <a:gd name="T38" fmla="*/ 42 w 1070"/>
                <a:gd name="T39" fmla="*/ 539 h 831"/>
                <a:gd name="T40" fmla="*/ 91 w 1070"/>
                <a:gd name="T41" fmla="*/ 520 h 831"/>
                <a:gd name="T42" fmla="*/ 119 w 1070"/>
                <a:gd name="T43" fmla="*/ 483 h 831"/>
                <a:gd name="T44" fmla="*/ 137 w 1070"/>
                <a:gd name="T45" fmla="*/ 459 h 831"/>
                <a:gd name="T46" fmla="*/ 180 w 1070"/>
                <a:gd name="T47" fmla="*/ 431 h 831"/>
                <a:gd name="T48" fmla="*/ 198 w 1070"/>
                <a:gd name="T49" fmla="*/ 370 h 831"/>
                <a:gd name="T50" fmla="*/ 212 w 1070"/>
                <a:gd name="T51" fmla="*/ 272 h 831"/>
                <a:gd name="T52" fmla="*/ 230 w 1070"/>
                <a:gd name="T53" fmla="*/ 264 h 831"/>
                <a:gd name="T54" fmla="*/ 277 w 1070"/>
                <a:gd name="T55" fmla="*/ 250 h 831"/>
                <a:gd name="T56" fmla="*/ 334 w 1070"/>
                <a:gd name="T57" fmla="*/ 232 h 831"/>
                <a:gd name="T58" fmla="*/ 394 w 1070"/>
                <a:gd name="T59" fmla="*/ 221 h 831"/>
                <a:gd name="T60" fmla="*/ 384 w 1070"/>
                <a:gd name="T61" fmla="*/ 211 h 831"/>
                <a:gd name="T62" fmla="*/ 364 w 1070"/>
                <a:gd name="T63" fmla="*/ 186 h 831"/>
                <a:gd name="T64" fmla="*/ 344 w 1070"/>
                <a:gd name="T65" fmla="*/ 154 h 831"/>
                <a:gd name="T66" fmla="*/ 340 w 1070"/>
                <a:gd name="T67" fmla="*/ 128 h 831"/>
                <a:gd name="T68" fmla="*/ 305 w 1070"/>
                <a:gd name="T69" fmla="*/ 128 h 831"/>
                <a:gd name="T70" fmla="*/ 303 w 1070"/>
                <a:gd name="T71" fmla="*/ 82 h 831"/>
                <a:gd name="T72" fmla="*/ 332 w 1070"/>
                <a:gd name="T73" fmla="*/ 50 h 831"/>
                <a:gd name="T74" fmla="*/ 348 w 1070"/>
                <a:gd name="T75" fmla="*/ 38 h 831"/>
                <a:gd name="T76" fmla="*/ 376 w 1070"/>
                <a:gd name="T77" fmla="*/ 21 h 831"/>
                <a:gd name="T78" fmla="*/ 414 w 1070"/>
                <a:gd name="T79" fmla="*/ 8 h 831"/>
                <a:gd name="T80" fmla="*/ 441 w 1070"/>
                <a:gd name="T81" fmla="*/ 5 h 831"/>
                <a:gd name="T82" fmla="*/ 481 w 1070"/>
                <a:gd name="T83" fmla="*/ 1 h 831"/>
                <a:gd name="T84" fmla="*/ 536 w 1070"/>
                <a:gd name="T85" fmla="*/ 0 h 831"/>
                <a:gd name="T86" fmla="*/ 582 w 1070"/>
                <a:gd name="T87" fmla="*/ 6 h 831"/>
                <a:gd name="T88" fmla="*/ 593 w 1070"/>
                <a:gd name="T89" fmla="*/ 12 h 831"/>
                <a:gd name="T90" fmla="*/ 611 w 1070"/>
                <a:gd name="T91" fmla="*/ 13 h 831"/>
                <a:gd name="T92" fmla="*/ 631 w 1070"/>
                <a:gd name="T93" fmla="*/ 21 h 831"/>
                <a:gd name="T94" fmla="*/ 643 w 1070"/>
                <a:gd name="T95" fmla="*/ 44 h 831"/>
                <a:gd name="T96" fmla="*/ 639 w 1070"/>
                <a:gd name="T97" fmla="*/ 82 h 831"/>
                <a:gd name="T98" fmla="*/ 647 w 1070"/>
                <a:gd name="T99" fmla="*/ 113 h 831"/>
                <a:gd name="T100" fmla="*/ 653 w 1070"/>
                <a:gd name="T101" fmla="*/ 173 h 831"/>
                <a:gd name="T102" fmla="*/ 837 w 1070"/>
                <a:gd name="T103" fmla="*/ 200 h 831"/>
                <a:gd name="T104" fmla="*/ 848 w 1070"/>
                <a:gd name="T105" fmla="*/ 201 h 831"/>
                <a:gd name="T106" fmla="*/ 876 w 1070"/>
                <a:gd name="T107" fmla="*/ 208 h 831"/>
                <a:gd name="T108" fmla="*/ 906 w 1070"/>
                <a:gd name="T109" fmla="*/ 223 h 831"/>
                <a:gd name="T110" fmla="*/ 926 w 1070"/>
                <a:gd name="T111" fmla="*/ 252 h 831"/>
                <a:gd name="T112" fmla="*/ 993 w 1070"/>
                <a:gd name="T113" fmla="*/ 314 h 831"/>
                <a:gd name="T114" fmla="*/ 1044 w 1070"/>
                <a:gd name="T115" fmla="*/ 342 h 831"/>
                <a:gd name="T116" fmla="*/ 1052 w 1070"/>
                <a:gd name="T117" fmla="*/ 370 h 831"/>
                <a:gd name="T118" fmla="*/ 1070 w 1070"/>
                <a:gd name="T119" fmla="*/ 403 h 831"/>
                <a:gd name="T120" fmla="*/ 1040 w 1070"/>
                <a:gd name="T121" fmla="*/ 426 h 831"/>
                <a:gd name="T122" fmla="*/ 1038 w 1070"/>
                <a:gd name="T123" fmla="*/ 436 h 831"/>
                <a:gd name="T124" fmla="*/ 1030 w 1070"/>
                <a:gd name="T125" fmla="*/ 45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831">
                  <a:moveTo>
                    <a:pt x="856" y="457"/>
                  </a:moveTo>
                  <a:lnTo>
                    <a:pt x="817" y="428"/>
                  </a:lnTo>
                  <a:lnTo>
                    <a:pt x="799" y="567"/>
                  </a:lnTo>
                  <a:lnTo>
                    <a:pt x="817" y="557"/>
                  </a:lnTo>
                  <a:lnTo>
                    <a:pt x="856" y="457"/>
                  </a:lnTo>
                  <a:lnTo>
                    <a:pt x="1030" y="458"/>
                  </a:lnTo>
                  <a:lnTo>
                    <a:pt x="1024" y="474"/>
                  </a:lnTo>
                  <a:lnTo>
                    <a:pt x="1018" y="491"/>
                  </a:lnTo>
                  <a:lnTo>
                    <a:pt x="1012" y="508"/>
                  </a:lnTo>
                  <a:lnTo>
                    <a:pt x="1005" y="526"/>
                  </a:lnTo>
                  <a:lnTo>
                    <a:pt x="995" y="543"/>
                  </a:lnTo>
                  <a:lnTo>
                    <a:pt x="985" y="558"/>
                  </a:lnTo>
                  <a:lnTo>
                    <a:pt x="973" y="571"/>
                  </a:lnTo>
                  <a:lnTo>
                    <a:pt x="961" y="582"/>
                  </a:lnTo>
                  <a:lnTo>
                    <a:pt x="973" y="615"/>
                  </a:lnTo>
                  <a:lnTo>
                    <a:pt x="969" y="743"/>
                  </a:lnTo>
                  <a:lnTo>
                    <a:pt x="704" y="773"/>
                  </a:lnTo>
                  <a:lnTo>
                    <a:pt x="690" y="821"/>
                  </a:lnTo>
                  <a:lnTo>
                    <a:pt x="564" y="831"/>
                  </a:lnTo>
                  <a:lnTo>
                    <a:pt x="587" y="784"/>
                  </a:lnTo>
                  <a:lnTo>
                    <a:pt x="514" y="793"/>
                  </a:lnTo>
                  <a:lnTo>
                    <a:pt x="491" y="632"/>
                  </a:lnTo>
                  <a:lnTo>
                    <a:pt x="568" y="632"/>
                  </a:lnTo>
                  <a:lnTo>
                    <a:pt x="516" y="595"/>
                  </a:lnTo>
                  <a:lnTo>
                    <a:pt x="572" y="579"/>
                  </a:lnTo>
                  <a:lnTo>
                    <a:pt x="421" y="573"/>
                  </a:lnTo>
                  <a:lnTo>
                    <a:pt x="309" y="622"/>
                  </a:lnTo>
                  <a:lnTo>
                    <a:pt x="261" y="637"/>
                  </a:lnTo>
                  <a:lnTo>
                    <a:pt x="174" y="630"/>
                  </a:lnTo>
                  <a:lnTo>
                    <a:pt x="164" y="652"/>
                  </a:lnTo>
                  <a:lnTo>
                    <a:pt x="162" y="652"/>
                  </a:lnTo>
                  <a:lnTo>
                    <a:pt x="159" y="655"/>
                  </a:lnTo>
                  <a:lnTo>
                    <a:pt x="151" y="656"/>
                  </a:lnTo>
                  <a:lnTo>
                    <a:pt x="143" y="658"/>
                  </a:lnTo>
                  <a:lnTo>
                    <a:pt x="131" y="659"/>
                  </a:lnTo>
                  <a:lnTo>
                    <a:pt x="117" y="659"/>
                  </a:lnTo>
                  <a:lnTo>
                    <a:pt x="103" y="658"/>
                  </a:lnTo>
                  <a:lnTo>
                    <a:pt x="89" y="655"/>
                  </a:lnTo>
                  <a:lnTo>
                    <a:pt x="0" y="622"/>
                  </a:lnTo>
                  <a:lnTo>
                    <a:pt x="42" y="539"/>
                  </a:lnTo>
                  <a:lnTo>
                    <a:pt x="85" y="527"/>
                  </a:lnTo>
                  <a:lnTo>
                    <a:pt x="91" y="520"/>
                  </a:lnTo>
                  <a:lnTo>
                    <a:pt x="103" y="502"/>
                  </a:lnTo>
                  <a:lnTo>
                    <a:pt x="119" y="483"/>
                  </a:lnTo>
                  <a:lnTo>
                    <a:pt x="133" y="472"/>
                  </a:lnTo>
                  <a:lnTo>
                    <a:pt x="137" y="459"/>
                  </a:lnTo>
                  <a:lnTo>
                    <a:pt x="170" y="432"/>
                  </a:lnTo>
                  <a:lnTo>
                    <a:pt x="180" y="431"/>
                  </a:lnTo>
                  <a:lnTo>
                    <a:pt x="186" y="413"/>
                  </a:lnTo>
                  <a:lnTo>
                    <a:pt x="198" y="370"/>
                  </a:lnTo>
                  <a:lnTo>
                    <a:pt x="210" y="317"/>
                  </a:lnTo>
                  <a:lnTo>
                    <a:pt x="212" y="272"/>
                  </a:lnTo>
                  <a:lnTo>
                    <a:pt x="216" y="270"/>
                  </a:lnTo>
                  <a:lnTo>
                    <a:pt x="230" y="264"/>
                  </a:lnTo>
                  <a:lnTo>
                    <a:pt x="251" y="258"/>
                  </a:lnTo>
                  <a:lnTo>
                    <a:pt x="277" y="250"/>
                  </a:lnTo>
                  <a:lnTo>
                    <a:pt x="305" y="240"/>
                  </a:lnTo>
                  <a:lnTo>
                    <a:pt x="334" y="232"/>
                  </a:lnTo>
                  <a:lnTo>
                    <a:pt x="366" y="225"/>
                  </a:lnTo>
                  <a:lnTo>
                    <a:pt x="394" y="221"/>
                  </a:lnTo>
                  <a:lnTo>
                    <a:pt x="392" y="218"/>
                  </a:lnTo>
                  <a:lnTo>
                    <a:pt x="384" y="211"/>
                  </a:lnTo>
                  <a:lnTo>
                    <a:pt x="374" y="199"/>
                  </a:lnTo>
                  <a:lnTo>
                    <a:pt x="364" y="186"/>
                  </a:lnTo>
                  <a:lnTo>
                    <a:pt x="352" y="170"/>
                  </a:lnTo>
                  <a:lnTo>
                    <a:pt x="344" y="154"/>
                  </a:lnTo>
                  <a:lnTo>
                    <a:pt x="340" y="140"/>
                  </a:lnTo>
                  <a:lnTo>
                    <a:pt x="340" y="128"/>
                  </a:lnTo>
                  <a:lnTo>
                    <a:pt x="309" y="135"/>
                  </a:lnTo>
                  <a:lnTo>
                    <a:pt x="305" y="128"/>
                  </a:lnTo>
                  <a:lnTo>
                    <a:pt x="299" y="109"/>
                  </a:lnTo>
                  <a:lnTo>
                    <a:pt x="303" y="82"/>
                  </a:lnTo>
                  <a:lnTo>
                    <a:pt x="331" y="52"/>
                  </a:lnTo>
                  <a:lnTo>
                    <a:pt x="332" y="50"/>
                  </a:lnTo>
                  <a:lnTo>
                    <a:pt x="338" y="45"/>
                  </a:lnTo>
                  <a:lnTo>
                    <a:pt x="348" y="38"/>
                  </a:lnTo>
                  <a:lnTo>
                    <a:pt x="360" y="30"/>
                  </a:lnTo>
                  <a:lnTo>
                    <a:pt x="376" y="21"/>
                  </a:lnTo>
                  <a:lnTo>
                    <a:pt x="394" y="13"/>
                  </a:lnTo>
                  <a:lnTo>
                    <a:pt x="414" y="8"/>
                  </a:lnTo>
                  <a:lnTo>
                    <a:pt x="435" y="5"/>
                  </a:lnTo>
                  <a:lnTo>
                    <a:pt x="441" y="5"/>
                  </a:lnTo>
                  <a:lnTo>
                    <a:pt x="457" y="3"/>
                  </a:lnTo>
                  <a:lnTo>
                    <a:pt x="481" y="1"/>
                  </a:lnTo>
                  <a:lnTo>
                    <a:pt x="508" y="0"/>
                  </a:lnTo>
                  <a:lnTo>
                    <a:pt x="536" y="0"/>
                  </a:lnTo>
                  <a:lnTo>
                    <a:pt x="562" y="3"/>
                  </a:lnTo>
                  <a:lnTo>
                    <a:pt x="582" y="6"/>
                  </a:lnTo>
                  <a:lnTo>
                    <a:pt x="591" y="12"/>
                  </a:lnTo>
                  <a:lnTo>
                    <a:pt x="593" y="12"/>
                  </a:lnTo>
                  <a:lnTo>
                    <a:pt x="601" y="12"/>
                  </a:lnTo>
                  <a:lnTo>
                    <a:pt x="611" y="13"/>
                  </a:lnTo>
                  <a:lnTo>
                    <a:pt x="621" y="15"/>
                  </a:lnTo>
                  <a:lnTo>
                    <a:pt x="631" y="21"/>
                  </a:lnTo>
                  <a:lnTo>
                    <a:pt x="639" y="30"/>
                  </a:lnTo>
                  <a:lnTo>
                    <a:pt x="643" y="44"/>
                  </a:lnTo>
                  <a:lnTo>
                    <a:pt x="643" y="62"/>
                  </a:lnTo>
                  <a:lnTo>
                    <a:pt x="639" y="82"/>
                  </a:lnTo>
                  <a:lnTo>
                    <a:pt x="653" y="93"/>
                  </a:lnTo>
                  <a:lnTo>
                    <a:pt x="647" y="113"/>
                  </a:lnTo>
                  <a:lnTo>
                    <a:pt x="639" y="175"/>
                  </a:lnTo>
                  <a:lnTo>
                    <a:pt x="653" y="173"/>
                  </a:lnTo>
                  <a:lnTo>
                    <a:pt x="690" y="200"/>
                  </a:lnTo>
                  <a:lnTo>
                    <a:pt x="837" y="200"/>
                  </a:lnTo>
                  <a:lnTo>
                    <a:pt x="841" y="200"/>
                  </a:lnTo>
                  <a:lnTo>
                    <a:pt x="848" y="201"/>
                  </a:lnTo>
                  <a:lnTo>
                    <a:pt x="862" y="203"/>
                  </a:lnTo>
                  <a:lnTo>
                    <a:pt x="876" y="208"/>
                  </a:lnTo>
                  <a:lnTo>
                    <a:pt x="892" y="214"/>
                  </a:lnTo>
                  <a:lnTo>
                    <a:pt x="906" y="223"/>
                  </a:lnTo>
                  <a:lnTo>
                    <a:pt x="918" y="236"/>
                  </a:lnTo>
                  <a:lnTo>
                    <a:pt x="926" y="252"/>
                  </a:lnTo>
                  <a:lnTo>
                    <a:pt x="989" y="299"/>
                  </a:lnTo>
                  <a:lnTo>
                    <a:pt x="993" y="314"/>
                  </a:lnTo>
                  <a:lnTo>
                    <a:pt x="1026" y="339"/>
                  </a:lnTo>
                  <a:lnTo>
                    <a:pt x="1044" y="342"/>
                  </a:lnTo>
                  <a:lnTo>
                    <a:pt x="1046" y="351"/>
                  </a:lnTo>
                  <a:lnTo>
                    <a:pt x="1052" y="370"/>
                  </a:lnTo>
                  <a:lnTo>
                    <a:pt x="1060" y="390"/>
                  </a:lnTo>
                  <a:lnTo>
                    <a:pt x="1070" y="403"/>
                  </a:lnTo>
                  <a:lnTo>
                    <a:pt x="1058" y="421"/>
                  </a:lnTo>
                  <a:lnTo>
                    <a:pt x="1040" y="426"/>
                  </a:lnTo>
                  <a:lnTo>
                    <a:pt x="1040" y="428"/>
                  </a:lnTo>
                  <a:lnTo>
                    <a:pt x="1038" y="436"/>
                  </a:lnTo>
                  <a:lnTo>
                    <a:pt x="1034" y="445"/>
                  </a:lnTo>
                  <a:lnTo>
                    <a:pt x="1030" y="458"/>
                  </a:lnTo>
                  <a:lnTo>
                    <a:pt x="85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394"/>
            <p:cNvSpPr>
              <a:spLocks/>
            </p:cNvSpPr>
            <p:nvPr/>
          </p:nvSpPr>
          <p:spPr bwMode="auto">
            <a:xfrm>
              <a:off x="4160" y="1591"/>
              <a:ext cx="23" cy="115"/>
            </a:xfrm>
            <a:custGeom>
              <a:avLst/>
              <a:gdLst>
                <a:gd name="T0" fmla="*/ 0 w 65"/>
                <a:gd name="T1" fmla="*/ 0 h 169"/>
                <a:gd name="T2" fmla="*/ 26 w 65"/>
                <a:gd name="T3" fmla="*/ 169 h 169"/>
                <a:gd name="T4" fmla="*/ 65 w 65"/>
                <a:gd name="T5" fmla="*/ 156 h 169"/>
                <a:gd name="T6" fmla="*/ 40 w 65"/>
                <a:gd name="T7" fmla="*/ 15 h 169"/>
                <a:gd name="T8" fmla="*/ 0 w 65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69">
                  <a:moveTo>
                    <a:pt x="0" y="0"/>
                  </a:moveTo>
                  <a:lnTo>
                    <a:pt x="26" y="169"/>
                  </a:lnTo>
                  <a:lnTo>
                    <a:pt x="65" y="156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5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395"/>
            <p:cNvSpPr>
              <a:spLocks/>
            </p:cNvSpPr>
            <p:nvPr/>
          </p:nvSpPr>
          <p:spPr bwMode="auto">
            <a:xfrm>
              <a:off x="4183" y="1597"/>
              <a:ext cx="89" cy="96"/>
            </a:xfrm>
            <a:custGeom>
              <a:avLst/>
              <a:gdLst>
                <a:gd name="T0" fmla="*/ 0 w 257"/>
                <a:gd name="T1" fmla="*/ 5 h 141"/>
                <a:gd name="T2" fmla="*/ 24 w 257"/>
                <a:gd name="T3" fmla="*/ 141 h 141"/>
                <a:gd name="T4" fmla="*/ 257 w 257"/>
                <a:gd name="T5" fmla="*/ 118 h 141"/>
                <a:gd name="T6" fmla="*/ 253 w 257"/>
                <a:gd name="T7" fmla="*/ 45 h 141"/>
                <a:gd name="T8" fmla="*/ 226 w 257"/>
                <a:gd name="T9" fmla="*/ 83 h 141"/>
                <a:gd name="T10" fmla="*/ 188 w 257"/>
                <a:gd name="T11" fmla="*/ 88 h 141"/>
                <a:gd name="T12" fmla="*/ 154 w 257"/>
                <a:gd name="T13" fmla="*/ 93 h 141"/>
                <a:gd name="T14" fmla="*/ 133 w 257"/>
                <a:gd name="T15" fmla="*/ 101 h 141"/>
                <a:gd name="T16" fmla="*/ 109 w 257"/>
                <a:gd name="T17" fmla="*/ 93 h 141"/>
                <a:gd name="T18" fmla="*/ 93 w 257"/>
                <a:gd name="T19" fmla="*/ 88 h 141"/>
                <a:gd name="T20" fmla="*/ 83 w 257"/>
                <a:gd name="T21" fmla="*/ 81 h 141"/>
                <a:gd name="T22" fmla="*/ 89 w 257"/>
                <a:gd name="T23" fmla="*/ 0 h 141"/>
                <a:gd name="T24" fmla="*/ 0 w 257"/>
                <a:gd name="T25" fmla="*/ 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0" y="5"/>
                  </a:moveTo>
                  <a:lnTo>
                    <a:pt x="24" y="141"/>
                  </a:lnTo>
                  <a:lnTo>
                    <a:pt x="257" y="118"/>
                  </a:lnTo>
                  <a:lnTo>
                    <a:pt x="253" y="45"/>
                  </a:lnTo>
                  <a:lnTo>
                    <a:pt x="226" y="83"/>
                  </a:lnTo>
                  <a:lnTo>
                    <a:pt x="188" y="88"/>
                  </a:lnTo>
                  <a:lnTo>
                    <a:pt x="154" y="93"/>
                  </a:lnTo>
                  <a:lnTo>
                    <a:pt x="133" y="101"/>
                  </a:lnTo>
                  <a:lnTo>
                    <a:pt x="109" y="93"/>
                  </a:lnTo>
                  <a:lnTo>
                    <a:pt x="93" y="88"/>
                  </a:lnTo>
                  <a:lnTo>
                    <a:pt x="83" y="81"/>
                  </a:lnTo>
                  <a:lnTo>
                    <a:pt x="8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396"/>
            <p:cNvSpPr>
              <a:spLocks/>
            </p:cNvSpPr>
            <p:nvPr/>
          </p:nvSpPr>
          <p:spPr bwMode="auto">
            <a:xfrm>
              <a:off x="4131" y="1570"/>
              <a:ext cx="40" cy="36"/>
            </a:xfrm>
            <a:custGeom>
              <a:avLst/>
              <a:gdLst>
                <a:gd name="T0" fmla="*/ 0 w 113"/>
                <a:gd name="T1" fmla="*/ 21 h 52"/>
                <a:gd name="T2" fmla="*/ 77 w 113"/>
                <a:gd name="T3" fmla="*/ 0 h 52"/>
                <a:gd name="T4" fmla="*/ 113 w 113"/>
                <a:gd name="T5" fmla="*/ 28 h 52"/>
                <a:gd name="T6" fmla="*/ 57 w 113"/>
                <a:gd name="T7" fmla="*/ 14 h 52"/>
                <a:gd name="T8" fmla="*/ 65 w 113"/>
                <a:gd name="T9" fmla="*/ 46 h 52"/>
                <a:gd name="T10" fmla="*/ 34 w 113"/>
                <a:gd name="T11" fmla="*/ 52 h 52"/>
                <a:gd name="T12" fmla="*/ 0 w 113"/>
                <a:gd name="T1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2">
                  <a:moveTo>
                    <a:pt x="0" y="21"/>
                  </a:moveTo>
                  <a:lnTo>
                    <a:pt x="77" y="0"/>
                  </a:lnTo>
                  <a:lnTo>
                    <a:pt x="113" y="28"/>
                  </a:lnTo>
                  <a:lnTo>
                    <a:pt x="57" y="14"/>
                  </a:lnTo>
                  <a:lnTo>
                    <a:pt x="65" y="46"/>
                  </a:lnTo>
                  <a:lnTo>
                    <a:pt x="34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397"/>
            <p:cNvSpPr>
              <a:spLocks/>
            </p:cNvSpPr>
            <p:nvPr/>
          </p:nvSpPr>
          <p:spPr bwMode="auto">
            <a:xfrm>
              <a:off x="4120" y="1615"/>
              <a:ext cx="25" cy="93"/>
            </a:xfrm>
            <a:custGeom>
              <a:avLst/>
              <a:gdLst>
                <a:gd name="T0" fmla="*/ 0 w 73"/>
                <a:gd name="T1" fmla="*/ 0 h 136"/>
                <a:gd name="T2" fmla="*/ 50 w 73"/>
                <a:gd name="T3" fmla="*/ 1 h 136"/>
                <a:gd name="T4" fmla="*/ 73 w 73"/>
                <a:gd name="T5" fmla="*/ 129 h 136"/>
                <a:gd name="T6" fmla="*/ 24 w 73"/>
                <a:gd name="T7" fmla="*/ 136 h 136"/>
                <a:gd name="T8" fmla="*/ 0 w 73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lnTo>
                    <a:pt x="50" y="1"/>
                  </a:lnTo>
                  <a:lnTo>
                    <a:pt x="73" y="129"/>
                  </a:lnTo>
                  <a:lnTo>
                    <a:pt x="2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398"/>
            <p:cNvSpPr>
              <a:spLocks/>
            </p:cNvSpPr>
            <p:nvPr/>
          </p:nvSpPr>
          <p:spPr bwMode="auto">
            <a:xfrm>
              <a:off x="4144" y="1704"/>
              <a:ext cx="36" cy="33"/>
            </a:xfrm>
            <a:custGeom>
              <a:avLst/>
              <a:gdLst>
                <a:gd name="T0" fmla="*/ 25 w 100"/>
                <a:gd name="T1" fmla="*/ 4 h 48"/>
                <a:gd name="T2" fmla="*/ 0 w 100"/>
                <a:gd name="T3" fmla="*/ 48 h 48"/>
                <a:gd name="T4" fmla="*/ 90 w 100"/>
                <a:gd name="T5" fmla="*/ 38 h 48"/>
                <a:gd name="T6" fmla="*/ 100 w 100"/>
                <a:gd name="T7" fmla="*/ 5 h 48"/>
                <a:gd name="T8" fmla="*/ 75 w 100"/>
                <a:gd name="T9" fmla="*/ 17 h 48"/>
                <a:gd name="T10" fmla="*/ 49 w 100"/>
                <a:gd name="T11" fmla="*/ 17 h 48"/>
                <a:gd name="T12" fmla="*/ 49 w 100"/>
                <a:gd name="T13" fmla="*/ 0 h 48"/>
                <a:gd name="T14" fmla="*/ 25 w 100"/>
                <a:gd name="T1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48">
                  <a:moveTo>
                    <a:pt x="25" y="4"/>
                  </a:moveTo>
                  <a:lnTo>
                    <a:pt x="0" y="48"/>
                  </a:lnTo>
                  <a:lnTo>
                    <a:pt x="90" y="38"/>
                  </a:lnTo>
                  <a:lnTo>
                    <a:pt x="100" y="5"/>
                  </a:lnTo>
                  <a:lnTo>
                    <a:pt x="75" y="17"/>
                  </a:lnTo>
                  <a:lnTo>
                    <a:pt x="49" y="17"/>
                  </a:lnTo>
                  <a:lnTo>
                    <a:pt x="4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7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399"/>
            <p:cNvSpPr>
              <a:spLocks/>
            </p:cNvSpPr>
            <p:nvPr/>
          </p:nvSpPr>
          <p:spPr bwMode="auto">
            <a:xfrm>
              <a:off x="4061" y="1226"/>
              <a:ext cx="102" cy="115"/>
            </a:xfrm>
            <a:custGeom>
              <a:avLst/>
              <a:gdLst>
                <a:gd name="T0" fmla="*/ 0 w 295"/>
                <a:gd name="T1" fmla="*/ 34 h 168"/>
                <a:gd name="T2" fmla="*/ 2 w 295"/>
                <a:gd name="T3" fmla="*/ 41 h 168"/>
                <a:gd name="T4" fmla="*/ 8 w 295"/>
                <a:gd name="T5" fmla="*/ 58 h 168"/>
                <a:gd name="T6" fmla="*/ 16 w 295"/>
                <a:gd name="T7" fmla="*/ 76 h 168"/>
                <a:gd name="T8" fmla="*/ 24 w 295"/>
                <a:gd name="T9" fmla="*/ 87 h 168"/>
                <a:gd name="T10" fmla="*/ 30 w 295"/>
                <a:gd name="T11" fmla="*/ 79 h 168"/>
                <a:gd name="T12" fmla="*/ 66 w 295"/>
                <a:gd name="T13" fmla="*/ 79 h 168"/>
                <a:gd name="T14" fmla="*/ 68 w 295"/>
                <a:gd name="T15" fmla="*/ 80 h 168"/>
                <a:gd name="T16" fmla="*/ 75 w 295"/>
                <a:gd name="T17" fmla="*/ 83 h 168"/>
                <a:gd name="T18" fmla="*/ 81 w 295"/>
                <a:gd name="T19" fmla="*/ 89 h 168"/>
                <a:gd name="T20" fmla="*/ 85 w 295"/>
                <a:gd name="T21" fmla="*/ 100 h 168"/>
                <a:gd name="T22" fmla="*/ 85 w 295"/>
                <a:gd name="T23" fmla="*/ 129 h 168"/>
                <a:gd name="T24" fmla="*/ 113 w 295"/>
                <a:gd name="T25" fmla="*/ 130 h 168"/>
                <a:gd name="T26" fmla="*/ 111 w 295"/>
                <a:gd name="T27" fmla="*/ 145 h 168"/>
                <a:gd name="T28" fmla="*/ 115 w 295"/>
                <a:gd name="T29" fmla="*/ 146 h 168"/>
                <a:gd name="T30" fmla="*/ 127 w 295"/>
                <a:gd name="T31" fmla="*/ 147 h 168"/>
                <a:gd name="T32" fmla="*/ 137 w 295"/>
                <a:gd name="T33" fmla="*/ 150 h 168"/>
                <a:gd name="T34" fmla="*/ 141 w 295"/>
                <a:gd name="T35" fmla="*/ 155 h 168"/>
                <a:gd name="T36" fmla="*/ 135 w 295"/>
                <a:gd name="T37" fmla="*/ 157 h 168"/>
                <a:gd name="T38" fmla="*/ 137 w 295"/>
                <a:gd name="T39" fmla="*/ 168 h 168"/>
                <a:gd name="T40" fmla="*/ 166 w 295"/>
                <a:gd name="T41" fmla="*/ 168 h 168"/>
                <a:gd name="T42" fmla="*/ 170 w 295"/>
                <a:gd name="T43" fmla="*/ 166 h 168"/>
                <a:gd name="T44" fmla="*/ 182 w 295"/>
                <a:gd name="T45" fmla="*/ 161 h 168"/>
                <a:gd name="T46" fmla="*/ 198 w 295"/>
                <a:gd name="T47" fmla="*/ 154 h 168"/>
                <a:gd name="T48" fmla="*/ 216 w 295"/>
                <a:gd name="T49" fmla="*/ 143 h 168"/>
                <a:gd name="T50" fmla="*/ 234 w 295"/>
                <a:gd name="T51" fmla="*/ 131 h 168"/>
                <a:gd name="T52" fmla="*/ 249 w 295"/>
                <a:gd name="T53" fmla="*/ 119 h 168"/>
                <a:gd name="T54" fmla="*/ 259 w 295"/>
                <a:gd name="T55" fmla="*/ 105 h 168"/>
                <a:gd name="T56" fmla="*/ 263 w 295"/>
                <a:gd name="T57" fmla="*/ 93 h 168"/>
                <a:gd name="T58" fmla="*/ 265 w 295"/>
                <a:gd name="T59" fmla="*/ 73 h 168"/>
                <a:gd name="T60" fmla="*/ 269 w 295"/>
                <a:gd name="T61" fmla="*/ 73 h 168"/>
                <a:gd name="T62" fmla="*/ 275 w 295"/>
                <a:gd name="T63" fmla="*/ 70 h 168"/>
                <a:gd name="T64" fmla="*/ 281 w 295"/>
                <a:gd name="T65" fmla="*/ 67 h 168"/>
                <a:gd name="T66" fmla="*/ 283 w 295"/>
                <a:gd name="T67" fmla="*/ 60 h 168"/>
                <a:gd name="T68" fmla="*/ 295 w 295"/>
                <a:gd name="T69" fmla="*/ 29 h 168"/>
                <a:gd name="T70" fmla="*/ 283 w 295"/>
                <a:gd name="T71" fmla="*/ 6 h 168"/>
                <a:gd name="T72" fmla="*/ 279 w 295"/>
                <a:gd name="T73" fmla="*/ 4 h 168"/>
                <a:gd name="T74" fmla="*/ 271 w 295"/>
                <a:gd name="T75" fmla="*/ 1 h 168"/>
                <a:gd name="T76" fmla="*/ 261 w 295"/>
                <a:gd name="T77" fmla="*/ 3 h 168"/>
                <a:gd name="T78" fmla="*/ 249 w 295"/>
                <a:gd name="T79" fmla="*/ 15 h 168"/>
                <a:gd name="T80" fmla="*/ 245 w 295"/>
                <a:gd name="T81" fmla="*/ 36 h 168"/>
                <a:gd name="T82" fmla="*/ 236 w 295"/>
                <a:gd name="T83" fmla="*/ 43 h 168"/>
                <a:gd name="T84" fmla="*/ 208 w 295"/>
                <a:gd name="T85" fmla="*/ 15 h 168"/>
                <a:gd name="T86" fmla="*/ 204 w 295"/>
                <a:gd name="T87" fmla="*/ 0 h 168"/>
                <a:gd name="T88" fmla="*/ 200 w 295"/>
                <a:gd name="T89" fmla="*/ 1 h 168"/>
                <a:gd name="T90" fmla="*/ 188 w 295"/>
                <a:gd name="T91" fmla="*/ 5 h 168"/>
                <a:gd name="T92" fmla="*/ 172 w 295"/>
                <a:gd name="T93" fmla="*/ 11 h 168"/>
                <a:gd name="T94" fmla="*/ 151 w 295"/>
                <a:gd name="T95" fmla="*/ 17 h 168"/>
                <a:gd name="T96" fmla="*/ 129 w 295"/>
                <a:gd name="T97" fmla="*/ 23 h 168"/>
                <a:gd name="T98" fmla="*/ 107 w 295"/>
                <a:gd name="T99" fmla="*/ 28 h 168"/>
                <a:gd name="T100" fmla="*/ 89 w 295"/>
                <a:gd name="T101" fmla="*/ 33 h 168"/>
                <a:gd name="T102" fmla="*/ 73 w 295"/>
                <a:gd name="T103" fmla="*/ 35 h 168"/>
                <a:gd name="T104" fmla="*/ 60 w 295"/>
                <a:gd name="T105" fmla="*/ 36 h 168"/>
                <a:gd name="T106" fmla="*/ 36 w 295"/>
                <a:gd name="T107" fmla="*/ 27 h 168"/>
                <a:gd name="T108" fmla="*/ 32 w 295"/>
                <a:gd name="T109" fmla="*/ 27 h 168"/>
                <a:gd name="T110" fmla="*/ 24 w 295"/>
                <a:gd name="T111" fmla="*/ 28 h 168"/>
                <a:gd name="T112" fmla="*/ 12 w 295"/>
                <a:gd name="T113" fmla="*/ 31 h 168"/>
                <a:gd name="T114" fmla="*/ 0 w 295"/>
                <a:gd name="T115" fmla="*/ 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168">
                  <a:moveTo>
                    <a:pt x="0" y="34"/>
                  </a:moveTo>
                  <a:lnTo>
                    <a:pt x="2" y="41"/>
                  </a:lnTo>
                  <a:lnTo>
                    <a:pt x="8" y="58"/>
                  </a:lnTo>
                  <a:lnTo>
                    <a:pt x="16" y="76"/>
                  </a:lnTo>
                  <a:lnTo>
                    <a:pt x="24" y="87"/>
                  </a:lnTo>
                  <a:lnTo>
                    <a:pt x="30" y="79"/>
                  </a:lnTo>
                  <a:lnTo>
                    <a:pt x="66" y="79"/>
                  </a:lnTo>
                  <a:lnTo>
                    <a:pt x="68" y="80"/>
                  </a:lnTo>
                  <a:lnTo>
                    <a:pt x="75" y="83"/>
                  </a:lnTo>
                  <a:lnTo>
                    <a:pt x="81" y="89"/>
                  </a:lnTo>
                  <a:lnTo>
                    <a:pt x="85" y="100"/>
                  </a:lnTo>
                  <a:lnTo>
                    <a:pt x="85" y="129"/>
                  </a:lnTo>
                  <a:lnTo>
                    <a:pt x="113" y="130"/>
                  </a:lnTo>
                  <a:lnTo>
                    <a:pt x="111" y="145"/>
                  </a:lnTo>
                  <a:lnTo>
                    <a:pt x="115" y="146"/>
                  </a:lnTo>
                  <a:lnTo>
                    <a:pt x="127" y="147"/>
                  </a:lnTo>
                  <a:lnTo>
                    <a:pt x="137" y="150"/>
                  </a:lnTo>
                  <a:lnTo>
                    <a:pt x="141" y="155"/>
                  </a:lnTo>
                  <a:lnTo>
                    <a:pt x="135" y="157"/>
                  </a:lnTo>
                  <a:lnTo>
                    <a:pt x="137" y="168"/>
                  </a:lnTo>
                  <a:lnTo>
                    <a:pt x="166" y="168"/>
                  </a:lnTo>
                  <a:lnTo>
                    <a:pt x="170" y="166"/>
                  </a:lnTo>
                  <a:lnTo>
                    <a:pt x="182" y="161"/>
                  </a:lnTo>
                  <a:lnTo>
                    <a:pt x="198" y="154"/>
                  </a:lnTo>
                  <a:lnTo>
                    <a:pt x="216" y="143"/>
                  </a:lnTo>
                  <a:lnTo>
                    <a:pt x="234" y="131"/>
                  </a:lnTo>
                  <a:lnTo>
                    <a:pt x="249" y="119"/>
                  </a:lnTo>
                  <a:lnTo>
                    <a:pt x="259" y="105"/>
                  </a:lnTo>
                  <a:lnTo>
                    <a:pt x="263" y="93"/>
                  </a:lnTo>
                  <a:lnTo>
                    <a:pt x="265" y="73"/>
                  </a:lnTo>
                  <a:lnTo>
                    <a:pt x="269" y="73"/>
                  </a:lnTo>
                  <a:lnTo>
                    <a:pt x="275" y="70"/>
                  </a:lnTo>
                  <a:lnTo>
                    <a:pt x="281" y="67"/>
                  </a:lnTo>
                  <a:lnTo>
                    <a:pt x="283" y="60"/>
                  </a:lnTo>
                  <a:lnTo>
                    <a:pt x="295" y="29"/>
                  </a:lnTo>
                  <a:lnTo>
                    <a:pt x="283" y="6"/>
                  </a:lnTo>
                  <a:lnTo>
                    <a:pt x="279" y="4"/>
                  </a:lnTo>
                  <a:lnTo>
                    <a:pt x="271" y="1"/>
                  </a:lnTo>
                  <a:lnTo>
                    <a:pt x="261" y="3"/>
                  </a:lnTo>
                  <a:lnTo>
                    <a:pt x="249" y="15"/>
                  </a:lnTo>
                  <a:lnTo>
                    <a:pt x="245" y="36"/>
                  </a:lnTo>
                  <a:lnTo>
                    <a:pt x="236" y="43"/>
                  </a:lnTo>
                  <a:lnTo>
                    <a:pt x="208" y="15"/>
                  </a:lnTo>
                  <a:lnTo>
                    <a:pt x="204" y="0"/>
                  </a:lnTo>
                  <a:lnTo>
                    <a:pt x="200" y="1"/>
                  </a:lnTo>
                  <a:lnTo>
                    <a:pt x="188" y="5"/>
                  </a:lnTo>
                  <a:lnTo>
                    <a:pt x="172" y="11"/>
                  </a:lnTo>
                  <a:lnTo>
                    <a:pt x="151" y="17"/>
                  </a:lnTo>
                  <a:lnTo>
                    <a:pt x="129" y="23"/>
                  </a:lnTo>
                  <a:lnTo>
                    <a:pt x="107" y="28"/>
                  </a:lnTo>
                  <a:lnTo>
                    <a:pt x="89" y="33"/>
                  </a:lnTo>
                  <a:lnTo>
                    <a:pt x="73" y="35"/>
                  </a:lnTo>
                  <a:lnTo>
                    <a:pt x="60" y="36"/>
                  </a:lnTo>
                  <a:lnTo>
                    <a:pt x="36" y="27"/>
                  </a:lnTo>
                  <a:lnTo>
                    <a:pt x="32" y="27"/>
                  </a:lnTo>
                  <a:lnTo>
                    <a:pt x="24" y="28"/>
                  </a:lnTo>
                  <a:lnTo>
                    <a:pt x="12" y="3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400"/>
            <p:cNvSpPr>
              <a:spLocks/>
            </p:cNvSpPr>
            <p:nvPr/>
          </p:nvSpPr>
          <p:spPr bwMode="auto">
            <a:xfrm>
              <a:off x="4100" y="1273"/>
              <a:ext cx="30" cy="21"/>
            </a:xfrm>
            <a:custGeom>
              <a:avLst/>
              <a:gdLst>
                <a:gd name="T0" fmla="*/ 0 w 85"/>
                <a:gd name="T1" fmla="*/ 12 h 32"/>
                <a:gd name="T2" fmla="*/ 4 w 85"/>
                <a:gd name="T3" fmla="*/ 12 h 32"/>
                <a:gd name="T4" fmla="*/ 12 w 85"/>
                <a:gd name="T5" fmla="*/ 11 h 32"/>
                <a:gd name="T6" fmla="*/ 22 w 85"/>
                <a:gd name="T7" fmla="*/ 10 h 32"/>
                <a:gd name="T8" fmla="*/ 36 w 85"/>
                <a:gd name="T9" fmla="*/ 8 h 32"/>
                <a:gd name="T10" fmla="*/ 49 w 85"/>
                <a:gd name="T11" fmla="*/ 7 h 32"/>
                <a:gd name="T12" fmla="*/ 63 w 85"/>
                <a:gd name="T13" fmla="*/ 5 h 32"/>
                <a:gd name="T14" fmla="*/ 73 w 85"/>
                <a:gd name="T15" fmla="*/ 2 h 32"/>
                <a:gd name="T16" fmla="*/ 79 w 85"/>
                <a:gd name="T17" fmla="*/ 0 h 32"/>
                <a:gd name="T18" fmla="*/ 81 w 85"/>
                <a:gd name="T19" fmla="*/ 1 h 32"/>
                <a:gd name="T20" fmla="*/ 83 w 85"/>
                <a:gd name="T21" fmla="*/ 5 h 32"/>
                <a:gd name="T22" fmla="*/ 85 w 85"/>
                <a:gd name="T23" fmla="*/ 11 h 32"/>
                <a:gd name="T24" fmla="*/ 83 w 85"/>
                <a:gd name="T25" fmla="*/ 18 h 32"/>
                <a:gd name="T26" fmla="*/ 79 w 85"/>
                <a:gd name="T27" fmla="*/ 20 h 32"/>
                <a:gd name="T28" fmla="*/ 67 w 85"/>
                <a:gd name="T29" fmla="*/ 26 h 32"/>
                <a:gd name="T30" fmla="*/ 49 w 85"/>
                <a:gd name="T31" fmla="*/ 31 h 32"/>
                <a:gd name="T32" fmla="*/ 32 w 85"/>
                <a:gd name="T33" fmla="*/ 32 h 32"/>
                <a:gd name="T34" fmla="*/ 18 w 85"/>
                <a:gd name="T35" fmla="*/ 26 h 32"/>
                <a:gd name="T36" fmla="*/ 2 w 85"/>
                <a:gd name="T37" fmla="*/ 21 h 32"/>
                <a:gd name="T38" fmla="*/ 0 w 85"/>
                <a:gd name="T3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2">
                  <a:moveTo>
                    <a:pt x="0" y="12"/>
                  </a:moveTo>
                  <a:lnTo>
                    <a:pt x="4" y="12"/>
                  </a:lnTo>
                  <a:lnTo>
                    <a:pt x="12" y="11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49" y="7"/>
                  </a:lnTo>
                  <a:lnTo>
                    <a:pt x="63" y="5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3" y="5"/>
                  </a:lnTo>
                  <a:lnTo>
                    <a:pt x="85" y="11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67" y="26"/>
                  </a:lnTo>
                  <a:lnTo>
                    <a:pt x="49" y="31"/>
                  </a:lnTo>
                  <a:lnTo>
                    <a:pt x="32" y="32"/>
                  </a:lnTo>
                  <a:lnTo>
                    <a:pt x="18" y="26"/>
                  </a:lnTo>
                  <a:lnTo>
                    <a:pt x="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01"/>
            <p:cNvSpPr>
              <a:spLocks/>
            </p:cNvSpPr>
            <p:nvPr/>
          </p:nvSpPr>
          <p:spPr bwMode="auto">
            <a:xfrm>
              <a:off x="4150" y="1238"/>
              <a:ext cx="7" cy="21"/>
            </a:xfrm>
            <a:custGeom>
              <a:avLst/>
              <a:gdLst>
                <a:gd name="T0" fmla="*/ 2 w 20"/>
                <a:gd name="T1" fmla="*/ 5 h 30"/>
                <a:gd name="T2" fmla="*/ 0 w 20"/>
                <a:gd name="T3" fmla="*/ 24 h 30"/>
                <a:gd name="T4" fmla="*/ 12 w 20"/>
                <a:gd name="T5" fmla="*/ 30 h 30"/>
                <a:gd name="T6" fmla="*/ 14 w 20"/>
                <a:gd name="T7" fmla="*/ 29 h 30"/>
                <a:gd name="T8" fmla="*/ 16 w 20"/>
                <a:gd name="T9" fmla="*/ 26 h 30"/>
                <a:gd name="T10" fmla="*/ 18 w 20"/>
                <a:gd name="T11" fmla="*/ 20 h 30"/>
                <a:gd name="T12" fmla="*/ 20 w 20"/>
                <a:gd name="T13" fmla="*/ 10 h 30"/>
                <a:gd name="T14" fmla="*/ 20 w 20"/>
                <a:gd name="T15" fmla="*/ 7 h 30"/>
                <a:gd name="T16" fmla="*/ 16 w 20"/>
                <a:gd name="T17" fmla="*/ 3 h 30"/>
                <a:gd name="T18" fmla="*/ 10 w 20"/>
                <a:gd name="T19" fmla="*/ 0 h 30"/>
                <a:gd name="T20" fmla="*/ 2 w 20"/>
                <a:gd name="T2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2" y="5"/>
                  </a:moveTo>
                  <a:lnTo>
                    <a:pt x="0" y="24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02"/>
            <p:cNvSpPr>
              <a:spLocks/>
            </p:cNvSpPr>
            <p:nvPr/>
          </p:nvSpPr>
          <p:spPr bwMode="auto">
            <a:xfrm>
              <a:off x="4078" y="1332"/>
              <a:ext cx="15" cy="56"/>
            </a:xfrm>
            <a:custGeom>
              <a:avLst/>
              <a:gdLst>
                <a:gd name="T0" fmla="*/ 14 w 43"/>
                <a:gd name="T1" fmla="*/ 0 h 81"/>
                <a:gd name="T2" fmla="*/ 43 w 43"/>
                <a:gd name="T3" fmla="*/ 19 h 81"/>
                <a:gd name="T4" fmla="*/ 0 w 43"/>
                <a:gd name="T5" fmla="*/ 81 h 81"/>
                <a:gd name="T6" fmla="*/ 14 w 4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1">
                  <a:moveTo>
                    <a:pt x="14" y="0"/>
                  </a:moveTo>
                  <a:lnTo>
                    <a:pt x="43" y="19"/>
                  </a:lnTo>
                  <a:lnTo>
                    <a:pt x="0" y="8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03"/>
            <p:cNvSpPr>
              <a:spLocks/>
            </p:cNvSpPr>
            <p:nvPr/>
          </p:nvSpPr>
          <p:spPr bwMode="auto">
            <a:xfrm>
              <a:off x="4009" y="1334"/>
              <a:ext cx="106" cy="232"/>
            </a:xfrm>
            <a:custGeom>
              <a:avLst/>
              <a:gdLst>
                <a:gd name="T0" fmla="*/ 32 w 309"/>
                <a:gd name="T1" fmla="*/ 46 h 339"/>
                <a:gd name="T2" fmla="*/ 38 w 309"/>
                <a:gd name="T3" fmla="*/ 44 h 339"/>
                <a:gd name="T4" fmla="*/ 54 w 309"/>
                <a:gd name="T5" fmla="*/ 40 h 339"/>
                <a:gd name="T6" fmla="*/ 75 w 309"/>
                <a:gd name="T7" fmla="*/ 32 h 339"/>
                <a:gd name="T8" fmla="*/ 103 w 309"/>
                <a:gd name="T9" fmla="*/ 24 h 339"/>
                <a:gd name="T10" fmla="*/ 131 w 309"/>
                <a:gd name="T11" fmla="*/ 16 h 339"/>
                <a:gd name="T12" fmla="*/ 158 w 309"/>
                <a:gd name="T13" fmla="*/ 8 h 339"/>
                <a:gd name="T14" fmla="*/ 182 w 309"/>
                <a:gd name="T15" fmla="*/ 3 h 339"/>
                <a:gd name="T16" fmla="*/ 198 w 309"/>
                <a:gd name="T17" fmla="*/ 0 h 339"/>
                <a:gd name="T18" fmla="*/ 186 w 309"/>
                <a:gd name="T19" fmla="*/ 98 h 339"/>
                <a:gd name="T20" fmla="*/ 208 w 309"/>
                <a:gd name="T21" fmla="*/ 103 h 339"/>
                <a:gd name="T22" fmla="*/ 265 w 309"/>
                <a:gd name="T23" fmla="*/ 64 h 339"/>
                <a:gd name="T24" fmla="*/ 291 w 309"/>
                <a:gd name="T25" fmla="*/ 84 h 339"/>
                <a:gd name="T26" fmla="*/ 301 w 309"/>
                <a:gd name="T27" fmla="*/ 85 h 339"/>
                <a:gd name="T28" fmla="*/ 299 w 309"/>
                <a:gd name="T29" fmla="*/ 95 h 339"/>
                <a:gd name="T30" fmla="*/ 295 w 309"/>
                <a:gd name="T31" fmla="*/ 120 h 339"/>
                <a:gd name="T32" fmla="*/ 291 w 309"/>
                <a:gd name="T33" fmla="*/ 147 h 339"/>
                <a:gd name="T34" fmla="*/ 289 w 309"/>
                <a:gd name="T35" fmla="*/ 167 h 339"/>
                <a:gd name="T36" fmla="*/ 303 w 309"/>
                <a:gd name="T37" fmla="*/ 236 h 339"/>
                <a:gd name="T38" fmla="*/ 309 w 309"/>
                <a:gd name="T39" fmla="*/ 284 h 339"/>
                <a:gd name="T40" fmla="*/ 309 w 309"/>
                <a:gd name="T41" fmla="*/ 339 h 339"/>
                <a:gd name="T42" fmla="*/ 243 w 309"/>
                <a:gd name="T43" fmla="*/ 335 h 339"/>
                <a:gd name="T44" fmla="*/ 156 w 309"/>
                <a:gd name="T45" fmla="*/ 282 h 339"/>
                <a:gd name="T46" fmla="*/ 109 w 309"/>
                <a:gd name="T47" fmla="*/ 91 h 339"/>
                <a:gd name="T48" fmla="*/ 99 w 309"/>
                <a:gd name="T49" fmla="*/ 90 h 339"/>
                <a:gd name="T50" fmla="*/ 99 w 309"/>
                <a:gd name="T51" fmla="*/ 110 h 339"/>
                <a:gd name="T52" fmla="*/ 77 w 309"/>
                <a:gd name="T53" fmla="*/ 101 h 339"/>
                <a:gd name="T54" fmla="*/ 79 w 309"/>
                <a:gd name="T55" fmla="*/ 145 h 339"/>
                <a:gd name="T56" fmla="*/ 85 w 309"/>
                <a:gd name="T57" fmla="*/ 149 h 339"/>
                <a:gd name="T58" fmla="*/ 87 w 309"/>
                <a:gd name="T59" fmla="*/ 172 h 339"/>
                <a:gd name="T60" fmla="*/ 99 w 309"/>
                <a:gd name="T61" fmla="*/ 200 h 339"/>
                <a:gd name="T62" fmla="*/ 65 w 309"/>
                <a:gd name="T63" fmla="*/ 157 h 339"/>
                <a:gd name="T64" fmla="*/ 59 w 309"/>
                <a:gd name="T65" fmla="*/ 166 h 339"/>
                <a:gd name="T66" fmla="*/ 71 w 309"/>
                <a:gd name="T67" fmla="*/ 191 h 339"/>
                <a:gd name="T68" fmla="*/ 48 w 309"/>
                <a:gd name="T69" fmla="*/ 190 h 339"/>
                <a:gd name="T70" fmla="*/ 48 w 309"/>
                <a:gd name="T71" fmla="*/ 194 h 339"/>
                <a:gd name="T72" fmla="*/ 59 w 309"/>
                <a:gd name="T73" fmla="*/ 205 h 339"/>
                <a:gd name="T74" fmla="*/ 57 w 309"/>
                <a:gd name="T75" fmla="*/ 205 h 339"/>
                <a:gd name="T76" fmla="*/ 54 w 309"/>
                <a:gd name="T77" fmla="*/ 204 h 339"/>
                <a:gd name="T78" fmla="*/ 46 w 309"/>
                <a:gd name="T79" fmla="*/ 204 h 339"/>
                <a:gd name="T80" fmla="*/ 38 w 309"/>
                <a:gd name="T81" fmla="*/ 203 h 339"/>
                <a:gd name="T82" fmla="*/ 28 w 309"/>
                <a:gd name="T83" fmla="*/ 202 h 339"/>
                <a:gd name="T84" fmla="*/ 18 w 309"/>
                <a:gd name="T85" fmla="*/ 202 h 339"/>
                <a:gd name="T86" fmla="*/ 8 w 309"/>
                <a:gd name="T87" fmla="*/ 202 h 339"/>
                <a:gd name="T88" fmla="*/ 0 w 309"/>
                <a:gd name="T89" fmla="*/ 202 h 339"/>
                <a:gd name="T90" fmla="*/ 6 w 309"/>
                <a:gd name="T91" fmla="*/ 181 h 339"/>
                <a:gd name="T92" fmla="*/ 20 w 309"/>
                <a:gd name="T93" fmla="*/ 133 h 339"/>
                <a:gd name="T94" fmla="*/ 32 w 309"/>
                <a:gd name="T95" fmla="*/ 81 h 339"/>
                <a:gd name="T96" fmla="*/ 32 w 309"/>
                <a:gd name="T97" fmla="*/ 4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339">
                  <a:moveTo>
                    <a:pt x="32" y="46"/>
                  </a:moveTo>
                  <a:lnTo>
                    <a:pt x="38" y="44"/>
                  </a:lnTo>
                  <a:lnTo>
                    <a:pt x="54" y="40"/>
                  </a:lnTo>
                  <a:lnTo>
                    <a:pt x="75" y="32"/>
                  </a:lnTo>
                  <a:lnTo>
                    <a:pt x="103" y="24"/>
                  </a:lnTo>
                  <a:lnTo>
                    <a:pt x="131" y="16"/>
                  </a:lnTo>
                  <a:lnTo>
                    <a:pt x="158" y="8"/>
                  </a:lnTo>
                  <a:lnTo>
                    <a:pt x="182" y="3"/>
                  </a:lnTo>
                  <a:lnTo>
                    <a:pt x="198" y="0"/>
                  </a:lnTo>
                  <a:lnTo>
                    <a:pt x="186" y="98"/>
                  </a:lnTo>
                  <a:lnTo>
                    <a:pt x="208" y="103"/>
                  </a:lnTo>
                  <a:lnTo>
                    <a:pt x="265" y="64"/>
                  </a:lnTo>
                  <a:lnTo>
                    <a:pt x="291" y="84"/>
                  </a:lnTo>
                  <a:lnTo>
                    <a:pt x="301" y="85"/>
                  </a:lnTo>
                  <a:lnTo>
                    <a:pt x="299" y="95"/>
                  </a:lnTo>
                  <a:lnTo>
                    <a:pt x="295" y="120"/>
                  </a:lnTo>
                  <a:lnTo>
                    <a:pt x="291" y="147"/>
                  </a:lnTo>
                  <a:lnTo>
                    <a:pt x="289" y="167"/>
                  </a:lnTo>
                  <a:lnTo>
                    <a:pt x="303" y="236"/>
                  </a:lnTo>
                  <a:lnTo>
                    <a:pt x="309" y="284"/>
                  </a:lnTo>
                  <a:lnTo>
                    <a:pt x="309" y="339"/>
                  </a:lnTo>
                  <a:lnTo>
                    <a:pt x="243" y="335"/>
                  </a:lnTo>
                  <a:lnTo>
                    <a:pt x="156" y="282"/>
                  </a:lnTo>
                  <a:lnTo>
                    <a:pt x="109" y="91"/>
                  </a:lnTo>
                  <a:lnTo>
                    <a:pt x="99" y="90"/>
                  </a:lnTo>
                  <a:lnTo>
                    <a:pt x="99" y="110"/>
                  </a:lnTo>
                  <a:lnTo>
                    <a:pt x="77" y="101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87" y="172"/>
                  </a:lnTo>
                  <a:lnTo>
                    <a:pt x="99" y="200"/>
                  </a:lnTo>
                  <a:lnTo>
                    <a:pt x="65" y="157"/>
                  </a:lnTo>
                  <a:lnTo>
                    <a:pt x="59" y="166"/>
                  </a:lnTo>
                  <a:lnTo>
                    <a:pt x="71" y="191"/>
                  </a:lnTo>
                  <a:lnTo>
                    <a:pt x="48" y="190"/>
                  </a:lnTo>
                  <a:lnTo>
                    <a:pt x="48" y="194"/>
                  </a:lnTo>
                  <a:lnTo>
                    <a:pt x="59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46" y="204"/>
                  </a:lnTo>
                  <a:lnTo>
                    <a:pt x="38" y="203"/>
                  </a:lnTo>
                  <a:lnTo>
                    <a:pt x="28" y="202"/>
                  </a:lnTo>
                  <a:lnTo>
                    <a:pt x="18" y="202"/>
                  </a:lnTo>
                  <a:lnTo>
                    <a:pt x="8" y="202"/>
                  </a:lnTo>
                  <a:lnTo>
                    <a:pt x="0" y="202"/>
                  </a:lnTo>
                  <a:lnTo>
                    <a:pt x="6" y="181"/>
                  </a:lnTo>
                  <a:lnTo>
                    <a:pt x="20" y="133"/>
                  </a:lnTo>
                  <a:lnTo>
                    <a:pt x="32" y="81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04"/>
            <p:cNvSpPr>
              <a:spLocks/>
            </p:cNvSpPr>
            <p:nvPr/>
          </p:nvSpPr>
          <p:spPr bwMode="auto">
            <a:xfrm>
              <a:off x="3996" y="1477"/>
              <a:ext cx="47" cy="31"/>
            </a:xfrm>
            <a:custGeom>
              <a:avLst/>
              <a:gdLst>
                <a:gd name="T0" fmla="*/ 0 w 134"/>
                <a:gd name="T1" fmla="*/ 17 h 45"/>
                <a:gd name="T2" fmla="*/ 4 w 134"/>
                <a:gd name="T3" fmla="*/ 18 h 45"/>
                <a:gd name="T4" fmla="*/ 11 w 134"/>
                <a:gd name="T5" fmla="*/ 19 h 45"/>
                <a:gd name="T6" fmla="*/ 25 w 134"/>
                <a:gd name="T7" fmla="*/ 22 h 45"/>
                <a:gd name="T8" fmla="*/ 41 w 134"/>
                <a:gd name="T9" fmla="*/ 25 h 45"/>
                <a:gd name="T10" fmla="*/ 59 w 134"/>
                <a:gd name="T11" fmla="*/ 30 h 45"/>
                <a:gd name="T12" fmla="*/ 75 w 134"/>
                <a:gd name="T13" fmla="*/ 35 h 45"/>
                <a:gd name="T14" fmla="*/ 91 w 134"/>
                <a:gd name="T15" fmla="*/ 40 h 45"/>
                <a:gd name="T16" fmla="*/ 102 w 134"/>
                <a:gd name="T17" fmla="*/ 45 h 45"/>
                <a:gd name="T18" fmla="*/ 134 w 134"/>
                <a:gd name="T19" fmla="*/ 21 h 45"/>
                <a:gd name="T20" fmla="*/ 132 w 134"/>
                <a:gd name="T21" fmla="*/ 20 h 45"/>
                <a:gd name="T22" fmla="*/ 124 w 134"/>
                <a:gd name="T23" fmla="*/ 17 h 45"/>
                <a:gd name="T24" fmla="*/ 112 w 134"/>
                <a:gd name="T25" fmla="*/ 14 h 45"/>
                <a:gd name="T26" fmla="*/ 96 w 134"/>
                <a:gd name="T27" fmla="*/ 10 h 45"/>
                <a:gd name="T28" fmla="*/ 79 w 134"/>
                <a:gd name="T29" fmla="*/ 5 h 45"/>
                <a:gd name="T30" fmla="*/ 61 w 134"/>
                <a:gd name="T31" fmla="*/ 2 h 45"/>
                <a:gd name="T32" fmla="*/ 41 w 134"/>
                <a:gd name="T33" fmla="*/ 0 h 45"/>
                <a:gd name="T34" fmla="*/ 23 w 134"/>
                <a:gd name="T35" fmla="*/ 0 h 45"/>
                <a:gd name="T36" fmla="*/ 0 w 134"/>
                <a:gd name="T3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45">
                  <a:moveTo>
                    <a:pt x="0" y="17"/>
                  </a:moveTo>
                  <a:lnTo>
                    <a:pt x="4" y="18"/>
                  </a:lnTo>
                  <a:lnTo>
                    <a:pt x="11" y="19"/>
                  </a:lnTo>
                  <a:lnTo>
                    <a:pt x="25" y="22"/>
                  </a:lnTo>
                  <a:lnTo>
                    <a:pt x="41" y="25"/>
                  </a:lnTo>
                  <a:lnTo>
                    <a:pt x="59" y="30"/>
                  </a:lnTo>
                  <a:lnTo>
                    <a:pt x="75" y="35"/>
                  </a:lnTo>
                  <a:lnTo>
                    <a:pt x="91" y="40"/>
                  </a:lnTo>
                  <a:lnTo>
                    <a:pt x="102" y="45"/>
                  </a:lnTo>
                  <a:lnTo>
                    <a:pt x="134" y="21"/>
                  </a:lnTo>
                  <a:lnTo>
                    <a:pt x="132" y="20"/>
                  </a:lnTo>
                  <a:lnTo>
                    <a:pt x="124" y="17"/>
                  </a:lnTo>
                  <a:lnTo>
                    <a:pt x="112" y="14"/>
                  </a:lnTo>
                  <a:lnTo>
                    <a:pt x="96" y="10"/>
                  </a:lnTo>
                  <a:lnTo>
                    <a:pt x="79" y="5"/>
                  </a:lnTo>
                  <a:lnTo>
                    <a:pt x="61" y="2"/>
                  </a:lnTo>
                  <a:lnTo>
                    <a:pt x="41" y="0"/>
                  </a:lnTo>
                  <a:lnTo>
                    <a:pt x="2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05"/>
            <p:cNvSpPr>
              <a:spLocks/>
            </p:cNvSpPr>
            <p:nvPr/>
          </p:nvSpPr>
          <p:spPr bwMode="auto">
            <a:xfrm>
              <a:off x="3978" y="1500"/>
              <a:ext cx="55" cy="40"/>
            </a:xfrm>
            <a:custGeom>
              <a:avLst/>
              <a:gdLst>
                <a:gd name="T0" fmla="*/ 54 w 160"/>
                <a:gd name="T1" fmla="*/ 0 h 58"/>
                <a:gd name="T2" fmla="*/ 58 w 160"/>
                <a:gd name="T3" fmla="*/ 0 h 58"/>
                <a:gd name="T4" fmla="*/ 65 w 160"/>
                <a:gd name="T5" fmla="*/ 1 h 58"/>
                <a:gd name="T6" fmla="*/ 79 w 160"/>
                <a:gd name="T7" fmla="*/ 3 h 58"/>
                <a:gd name="T8" fmla="*/ 95 w 160"/>
                <a:gd name="T9" fmla="*/ 5 h 58"/>
                <a:gd name="T10" fmla="*/ 113 w 160"/>
                <a:gd name="T11" fmla="*/ 9 h 58"/>
                <a:gd name="T12" fmla="*/ 131 w 160"/>
                <a:gd name="T13" fmla="*/ 13 h 58"/>
                <a:gd name="T14" fmla="*/ 146 w 160"/>
                <a:gd name="T15" fmla="*/ 21 h 58"/>
                <a:gd name="T16" fmla="*/ 160 w 160"/>
                <a:gd name="T17" fmla="*/ 29 h 58"/>
                <a:gd name="T18" fmla="*/ 99 w 160"/>
                <a:gd name="T19" fmla="*/ 58 h 58"/>
                <a:gd name="T20" fmla="*/ 0 w 160"/>
                <a:gd name="T21" fmla="*/ 58 h 58"/>
                <a:gd name="T22" fmla="*/ 54 w 160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54" y="0"/>
                  </a:moveTo>
                  <a:lnTo>
                    <a:pt x="58" y="0"/>
                  </a:lnTo>
                  <a:lnTo>
                    <a:pt x="65" y="1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3" y="9"/>
                  </a:lnTo>
                  <a:lnTo>
                    <a:pt x="131" y="13"/>
                  </a:lnTo>
                  <a:lnTo>
                    <a:pt x="146" y="21"/>
                  </a:lnTo>
                  <a:lnTo>
                    <a:pt x="160" y="29"/>
                  </a:lnTo>
                  <a:lnTo>
                    <a:pt x="99" y="58"/>
                  </a:lnTo>
                  <a:lnTo>
                    <a:pt x="0" y="5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406"/>
            <p:cNvSpPr>
              <a:spLocks/>
            </p:cNvSpPr>
            <p:nvPr/>
          </p:nvSpPr>
          <p:spPr bwMode="auto">
            <a:xfrm>
              <a:off x="3950" y="1547"/>
              <a:ext cx="92" cy="73"/>
            </a:xfrm>
            <a:custGeom>
              <a:avLst/>
              <a:gdLst>
                <a:gd name="T0" fmla="*/ 36 w 267"/>
                <a:gd name="T1" fmla="*/ 7 h 107"/>
                <a:gd name="T2" fmla="*/ 40 w 267"/>
                <a:gd name="T3" fmla="*/ 7 h 107"/>
                <a:gd name="T4" fmla="*/ 52 w 267"/>
                <a:gd name="T5" fmla="*/ 6 h 107"/>
                <a:gd name="T6" fmla="*/ 69 w 267"/>
                <a:gd name="T7" fmla="*/ 4 h 107"/>
                <a:gd name="T8" fmla="*/ 89 w 267"/>
                <a:gd name="T9" fmla="*/ 3 h 107"/>
                <a:gd name="T10" fmla="*/ 109 w 267"/>
                <a:gd name="T11" fmla="*/ 1 h 107"/>
                <a:gd name="T12" fmla="*/ 131 w 267"/>
                <a:gd name="T13" fmla="*/ 0 h 107"/>
                <a:gd name="T14" fmla="*/ 148 w 267"/>
                <a:gd name="T15" fmla="*/ 0 h 107"/>
                <a:gd name="T16" fmla="*/ 160 w 267"/>
                <a:gd name="T17" fmla="*/ 0 h 107"/>
                <a:gd name="T18" fmla="*/ 125 w 267"/>
                <a:gd name="T19" fmla="*/ 16 h 107"/>
                <a:gd name="T20" fmla="*/ 267 w 267"/>
                <a:gd name="T21" fmla="*/ 73 h 107"/>
                <a:gd name="T22" fmla="*/ 237 w 267"/>
                <a:gd name="T23" fmla="*/ 85 h 107"/>
                <a:gd name="T24" fmla="*/ 144 w 267"/>
                <a:gd name="T25" fmla="*/ 82 h 107"/>
                <a:gd name="T26" fmla="*/ 127 w 267"/>
                <a:gd name="T27" fmla="*/ 106 h 107"/>
                <a:gd name="T28" fmla="*/ 127 w 267"/>
                <a:gd name="T29" fmla="*/ 106 h 107"/>
                <a:gd name="T30" fmla="*/ 125 w 267"/>
                <a:gd name="T31" fmla="*/ 107 h 107"/>
                <a:gd name="T32" fmla="*/ 119 w 267"/>
                <a:gd name="T33" fmla="*/ 107 h 107"/>
                <a:gd name="T34" fmla="*/ 109 w 267"/>
                <a:gd name="T35" fmla="*/ 106 h 107"/>
                <a:gd name="T36" fmla="*/ 93 w 267"/>
                <a:gd name="T37" fmla="*/ 103 h 107"/>
                <a:gd name="T38" fmla="*/ 71 w 267"/>
                <a:gd name="T39" fmla="*/ 98 h 107"/>
                <a:gd name="T40" fmla="*/ 40 w 267"/>
                <a:gd name="T41" fmla="*/ 87 h 107"/>
                <a:gd name="T42" fmla="*/ 0 w 267"/>
                <a:gd name="T43" fmla="*/ 73 h 107"/>
                <a:gd name="T44" fmla="*/ 36 w 267"/>
                <a:gd name="T45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07">
                  <a:moveTo>
                    <a:pt x="36" y="7"/>
                  </a:moveTo>
                  <a:lnTo>
                    <a:pt x="40" y="7"/>
                  </a:lnTo>
                  <a:lnTo>
                    <a:pt x="52" y="6"/>
                  </a:lnTo>
                  <a:lnTo>
                    <a:pt x="69" y="4"/>
                  </a:lnTo>
                  <a:lnTo>
                    <a:pt x="89" y="3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48" y="0"/>
                  </a:lnTo>
                  <a:lnTo>
                    <a:pt x="160" y="0"/>
                  </a:lnTo>
                  <a:lnTo>
                    <a:pt x="125" y="16"/>
                  </a:lnTo>
                  <a:lnTo>
                    <a:pt x="267" y="73"/>
                  </a:lnTo>
                  <a:lnTo>
                    <a:pt x="237" y="85"/>
                  </a:lnTo>
                  <a:lnTo>
                    <a:pt x="144" y="82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25" y="107"/>
                  </a:lnTo>
                  <a:lnTo>
                    <a:pt x="119" y="107"/>
                  </a:lnTo>
                  <a:lnTo>
                    <a:pt x="109" y="106"/>
                  </a:lnTo>
                  <a:lnTo>
                    <a:pt x="93" y="103"/>
                  </a:lnTo>
                  <a:lnTo>
                    <a:pt x="71" y="98"/>
                  </a:lnTo>
                  <a:lnTo>
                    <a:pt x="40" y="87"/>
                  </a:lnTo>
                  <a:lnTo>
                    <a:pt x="0" y="73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407"/>
            <p:cNvSpPr>
              <a:spLocks/>
            </p:cNvSpPr>
            <p:nvPr/>
          </p:nvSpPr>
          <p:spPr bwMode="auto">
            <a:xfrm>
              <a:off x="4029" y="1529"/>
              <a:ext cx="46" cy="45"/>
            </a:xfrm>
            <a:custGeom>
              <a:avLst/>
              <a:gdLst>
                <a:gd name="T0" fmla="*/ 70 w 137"/>
                <a:gd name="T1" fmla="*/ 0 h 66"/>
                <a:gd name="T2" fmla="*/ 137 w 137"/>
                <a:gd name="T3" fmla="*/ 39 h 66"/>
                <a:gd name="T4" fmla="*/ 66 w 137"/>
                <a:gd name="T5" fmla="*/ 66 h 66"/>
                <a:gd name="T6" fmla="*/ 0 w 137"/>
                <a:gd name="T7" fmla="*/ 35 h 66"/>
                <a:gd name="T8" fmla="*/ 70 w 13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6">
                  <a:moveTo>
                    <a:pt x="70" y="0"/>
                  </a:moveTo>
                  <a:lnTo>
                    <a:pt x="137" y="39"/>
                  </a:lnTo>
                  <a:lnTo>
                    <a:pt x="66" y="66"/>
                  </a:lnTo>
                  <a:lnTo>
                    <a:pt x="0" y="3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408"/>
            <p:cNvSpPr>
              <a:spLocks/>
            </p:cNvSpPr>
            <p:nvPr/>
          </p:nvSpPr>
          <p:spPr bwMode="auto">
            <a:xfrm>
              <a:off x="4116" y="1320"/>
              <a:ext cx="142" cy="251"/>
            </a:xfrm>
            <a:custGeom>
              <a:avLst/>
              <a:gdLst>
                <a:gd name="T0" fmla="*/ 24 w 412"/>
                <a:gd name="T1" fmla="*/ 113 h 369"/>
                <a:gd name="T2" fmla="*/ 8 w 412"/>
                <a:gd name="T3" fmla="*/ 128 h 369"/>
                <a:gd name="T4" fmla="*/ 0 w 412"/>
                <a:gd name="T5" fmla="*/ 178 h 369"/>
                <a:gd name="T6" fmla="*/ 18 w 412"/>
                <a:gd name="T7" fmla="*/ 310 h 369"/>
                <a:gd name="T8" fmla="*/ 78 w 412"/>
                <a:gd name="T9" fmla="*/ 364 h 369"/>
                <a:gd name="T10" fmla="*/ 159 w 412"/>
                <a:gd name="T11" fmla="*/ 368 h 369"/>
                <a:gd name="T12" fmla="*/ 200 w 412"/>
                <a:gd name="T13" fmla="*/ 354 h 369"/>
                <a:gd name="T14" fmla="*/ 190 w 412"/>
                <a:gd name="T15" fmla="*/ 278 h 369"/>
                <a:gd name="T16" fmla="*/ 165 w 412"/>
                <a:gd name="T17" fmla="*/ 227 h 369"/>
                <a:gd name="T18" fmla="*/ 180 w 412"/>
                <a:gd name="T19" fmla="*/ 228 h 369"/>
                <a:gd name="T20" fmla="*/ 206 w 412"/>
                <a:gd name="T21" fmla="*/ 242 h 369"/>
                <a:gd name="T22" fmla="*/ 218 w 412"/>
                <a:gd name="T23" fmla="*/ 189 h 369"/>
                <a:gd name="T24" fmla="*/ 196 w 412"/>
                <a:gd name="T25" fmla="*/ 141 h 369"/>
                <a:gd name="T26" fmla="*/ 198 w 412"/>
                <a:gd name="T27" fmla="*/ 102 h 369"/>
                <a:gd name="T28" fmla="*/ 214 w 412"/>
                <a:gd name="T29" fmla="*/ 107 h 369"/>
                <a:gd name="T30" fmla="*/ 242 w 412"/>
                <a:gd name="T31" fmla="*/ 120 h 369"/>
                <a:gd name="T32" fmla="*/ 279 w 412"/>
                <a:gd name="T33" fmla="*/ 146 h 369"/>
                <a:gd name="T34" fmla="*/ 283 w 412"/>
                <a:gd name="T35" fmla="*/ 165 h 369"/>
                <a:gd name="T36" fmla="*/ 307 w 412"/>
                <a:gd name="T37" fmla="*/ 181 h 369"/>
                <a:gd name="T38" fmla="*/ 329 w 412"/>
                <a:gd name="T39" fmla="*/ 169 h 369"/>
                <a:gd name="T40" fmla="*/ 362 w 412"/>
                <a:gd name="T41" fmla="*/ 153 h 369"/>
                <a:gd name="T42" fmla="*/ 396 w 412"/>
                <a:gd name="T43" fmla="*/ 141 h 369"/>
                <a:gd name="T44" fmla="*/ 392 w 412"/>
                <a:gd name="T45" fmla="*/ 132 h 369"/>
                <a:gd name="T46" fmla="*/ 368 w 412"/>
                <a:gd name="T47" fmla="*/ 128 h 369"/>
                <a:gd name="T48" fmla="*/ 372 w 412"/>
                <a:gd name="T49" fmla="*/ 112 h 369"/>
                <a:gd name="T50" fmla="*/ 348 w 412"/>
                <a:gd name="T51" fmla="*/ 93 h 369"/>
                <a:gd name="T52" fmla="*/ 331 w 412"/>
                <a:gd name="T53" fmla="*/ 84 h 369"/>
                <a:gd name="T54" fmla="*/ 331 w 412"/>
                <a:gd name="T55" fmla="*/ 60 h 369"/>
                <a:gd name="T56" fmla="*/ 346 w 412"/>
                <a:gd name="T57" fmla="*/ 55 h 369"/>
                <a:gd name="T58" fmla="*/ 339 w 412"/>
                <a:gd name="T59" fmla="*/ 41 h 369"/>
                <a:gd name="T60" fmla="*/ 281 w 412"/>
                <a:gd name="T61" fmla="*/ 37 h 369"/>
                <a:gd name="T62" fmla="*/ 297 w 412"/>
                <a:gd name="T63" fmla="*/ 12 h 369"/>
                <a:gd name="T64" fmla="*/ 180 w 412"/>
                <a:gd name="T65" fmla="*/ 0 h 369"/>
                <a:gd name="T66" fmla="*/ 99 w 412"/>
                <a:gd name="T67" fmla="*/ 10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369">
                  <a:moveTo>
                    <a:pt x="42" y="59"/>
                  </a:moveTo>
                  <a:lnTo>
                    <a:pt x="24" y="113"/>
                  </a:lnTo>
                  <a:lnTo>
                    <a:pt x="12" y="120"/>
                  </a:lnTo>
                  <a:lnTo>
                    <a:pt x="8" y="128"/>
                  </a:lnTo>
                  <a:lnTo>
                    <a:pt x="2" y="149"/>
                  </a:lnTo>
                  <a:lnTo>
                    <a:pt x="0" y="178"/>
                  </a:lnTo>
                  <a:lnTo>
                    <a:pt x="6" y="209"/>
                  </a:lnTo>
                  <a:lnTo>
                    <a:pt x="18" y="310"/>
                  </a:lnTo>
                  <a:lnTo>
                    <a:pt x="16" y="361"/>
                  </a:lnTo>
                  <a:lnTo>
                    <a:pt x="78" y="364"/>
                  </a:lnTo>
                  <a:lnTo>
                    <a:pt x="133" y="350"/>
                  </a:lnTo>
                  <a:lnTo>
                    <a:pt x="159" y="368"/>
                  </a:lnTo>
                  <a:lnTo>
                    <a:pt x="200" y="369"/>
                  </a:lnTo>
                  <a:lnTo>
                    <a:pt x="200" y="354"/>
                  </a:lnTo>
                  <a:lnTo>
                    <a:pt x="198" y="319"/>
                  </a:lnTo>
                  <a:lnTo>
                    <a:pt x="190" y="278"/>
                  </a:lnTo>
                  <a:lnTo>
                    <a:pt x="170" y="244"/>
                  </a:lnTo>
                  <a:lnTo>
                    <a:pt x="165" y="227"/>
                  </a:lnTo>
                  <a:lnTo>
                    <a:pt x="169" y="227"/>
                  </a:lnTo>
                  <a:lnTo>
                    <a:pt x="180" y="228"/>
                  </a:lnTo>
                  <a:lnTo>
                    <a:pt x="194" y="232"/>
                  </a:lnTo>
                  <a:lnTo>
                    <a:pt x="206" y="242"/>
                  </a:lnTo>
                  <a:lnTo>
                    <a:pt x="230" y="234"/>
                  </a:lnTo>
                  <a:lnTo>
                    <a:pt x="218" y="189"/>
                  </a:lnTo>
                  <a:lnTo>
                    <a:pt x="232" y="189"/>
                  </a:lnTo>
                  <a:lnTo>
                    <a:pt x="196" y="141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4" y="107"/>
                  </a:lnTo>
                  <a:lnTo>
                    <a:pt x="226" y="111"/>
                  </a:lnTo>
                  <a:lnTo>
                    <a:pt x="242" y="120"/>
                  </a:lnTo>
                  <a:lnTo>
                    <a:pt x="259" y="131"/>
                  </a:lnTo>
                  <a:lnTo>
                    <a:pt x="279" y="146"/>
                  </a:lnTo>
                  <a:lnTo>
                    <a:pt x="301" y="166"/>
                  </a:lnTo>
                  <a:lnTo>
                    <a:pt x="283" y="165"/>
                  </a:lnTo>
                  <a:lnTo>
                    <a:pt x="303" y="183"/>
                  </a:lnTo>
                  <a:lnTo>
                    <a:pt x="307" y="181"/>
                  </a:lnTo>
                  <a:lnTo>
                    <a:pt x="315" y="176"/>
                  </a:lnTo>
                  <a:lnTo>
                    <a:pt x="329" y="169"/>
                  </a:lnTo>
                  <a:lnTo>
                    <a:pt x="344" y="162"/>
                  </a:lnTo>
                  <a:lnTo>
                    <a:pt x="362" y="153"/>
                  </a:lnTo>
                  <a:lnTo>
                    <a:pt x="380" y="146"/>
                  </a:lnTo>
                  <a:lnTo>
                    <a:pt x="396" y="141"/>
                  </a:lnTo>
                  <a:lnTo>
                    <a:pt x="412" y="137"/>
                  </a:lnTo>
                  <a:lnTo>
                    <a:pt x="392" y="132"/>
                  </a:lnTo>
                  <a:lnTo>
                    <a:pt x="384" y="129"/>
                  </a:lnTo>
                  <a:lnTo>
                    <a:pt x="368" y="128"/>
                  </a:lnTo>
                  <a:lnTo>
                    <a:pt x="370" y="123"/>
                  </a:lnTo>
                  <a:lnTo>
                    <a:pt x="372" y="112"/>
                  </a:lnTo>
                  <a:lnTo>
                    <a:pt x="368" y="101"/>
                  </a:lnTo>
                  <a:lnTo>
                    <a:pt x="348" y="93"/>
                  </a:lnTo>
                  <a:lnTo>
                    <a:pt x="342" y="91"/>
                  </a:lnTo>
                  <a:lnTo>
                    <a:pt x="331" y="84"/>
                  </a:lnTo>
                  <a:lnTo>
                    <a:pt x="323" y="73"/>
                  </a:lnTo>
                  <a:lnTo>
                    <a:pt x="331" y="60"/>
                  </a:lnTo>
                  <a:lnTo>
                    <a:pt x="337" y="59"/>
                  </a:lnTo>
                  <a:lnTo>
                    <a:pt x="346" y="55"/>
                  </a:lnTo>
                  <a:lnTo>
                    <a:pt x="350" y="49"/>
                  </a:lnTo>
                  <a:lnTo>
                    <a:pt x="339" y="41"/>
                  </a:lnTo>
                  <a:lnTo>
                    <a:pt x="281" y="41"/>
                  </a:lnTo>
                  <a:lnTo>
                    <a:pt x="281" y="37"/>
                  </a:lnTo>
                  <a:lnTo>
                    <a:pt x="285" y="26"/>
                  </a:lnTo>
                  <a:lnTo>
                    <a:pt x="297" y="12"/>
                  </a:lnTo>
                  <a:lnTo>
                    <a:pt x="327" y="0"/>
                  </a:lnTo>
                  <a:lnTo>
                    <a:pt x="180" y="0"/>
                  </a:lnTo>
                  <a:lnTo>
                    <a:pt x="109" y="100"/>
                  </a:lnTo>
                  <a:lnTo>
                    <a:pt x="99" y="103"/>
                  </a:lnTo>
                  <a:lnTo>
                    <a:pt x="42" y="5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409"/>
            <p:cNvSpPr>
              <a:spLocks/>
            </p:cNvSpPr>
            <p:nvPr/>
          </p:nvSpPr>
          <p:spPr bwMode="auto">
            <a:xfrm>
              <a:off x="4230" y="1416"/>
              <a:ext cx="71" cy="54"/>
            </a:xfrm>
            <a:custGeom>
              <a:avLst/>
              <a:gdLst>
                <a:gd name="T0" fmla="*/ 189 w 207"/>
                <a:gd name="T1" fmla="*/ 0 h 79"/>
                <a:gd name="T2" fmla="*/ 185 w 207"/>
                <a:gd name="T3" fmla="*/ 0 h 79"/>
                <a:gd name="T4" fmla="*/ 176 w 207"/>
                <a:gd name="T5" fmla="*/ 0 h 79"/>
                <a:gd name="T6" fmla="*/ 162 w 207"/>
                <a:gd name="T7" fmla="*/ 0 h 79"/>
                <a:gd name="T8" fmla="*/ 144 w 207"/>
                <a:gd name="T9" fmla="*/ 0 h 79"/>
                <a:gd name="T10" fmla="*/ 126 w 207"/>
                <a:gd name="T11" fmla="*/ 1 h 79"/>
                <a:gd name="T12" fmla="*/ 104 w 207"/>
                <a:gd name="T13" fmla="*/ 3 h 79"/>
                <a:gd name="T14" fmla="*/ 87 w 207"/>
                <a:gd name="T15" fmla="*/ 6 h 79"/>
                <a:gd name="T16" fmla="*/ 69 w 207"/>
                <a:gd name="T17" fmla="*/ 10 h 79"/>
                <a:gd name="T18" fmla="*/ 67 w 207"/>
                <a:gd name="T19" fmla="*/ 11 h 79"/>
                <a:gd name="T20" fmla="*/ 59 w 207"/>
                <a:gd name="T21" fmla="*/ 13 h 79"/>
                <a:gd name="T22" fmla="*/ 49 w 207"/>
                <a:gd name="T23" fmla="*/ 17 h 79"/>
                <a:gd name="T24" fmla="*/ 37 w 207"/>
                <a:gd name="T25" fmla="*/ 21 h 79"/>
                <a:gd name="T26" fmla="*/ 25 w 207"/>
                <a:gd name="T27" fmla="*/ 26 h 79"/>
                <a:gd name="T28" fmla="*/ 15 w 207"/>
                <a:gd name="T29" fmla="*/ 30 h 79"/>
                <a:gd name="T30" fmla="*/ 6 w 207"/>
                <a:gd name="T31" fmla="*/ 35 h 79"/>
                <a:gd name="T32" fmla="*/ 2 w 207"/>
                <a:gd name="T33" fmla="*/ 40 h 79"/>
                <a:gd name="T34" fmla="*/ 0 w 207"/>
                <a:gd name="T35" fmla="*/ 49 h 79"/>
                <a:gd name="T36" fmla="*/ 27 w 207"/>
                <a:gd name="T37" fmla="*/ 79 h 79"/>
                <a:gd name="T38" fmla="*/ 29 w 207"/>
                <a:gd name="T39" fmla="*/ 78 h 79"/>
                <a:gd name="T40" fmla="*/ 39 w 207"/>
                <a:gd name="T41" fmla="*/ 74 h 79"/>
                <a:gd name="T42" fmla="*/ 51 w 207"/>
                <a:gd name="T43" fmla="*/ 70 h 79"/>
                <a:gd name="T44" fmla="*/ 65 w 207"/>
                <a:gd name="T45" fmla="*/ 66 h 79"/>
                <a:gd name="T46" fmla="*/ 81 w 207"/>
                <a:gd name="T47" fmla="*/ 62 h 79"/>
                <a:gd name="T48" fmla="*/ 98 w 207"/>
                <a:gd name="T49" fmla="*/ 58 h 79"/>
                <a:gd name="T50" fmla="*/ 114 w 207"/>
                <a:gd name="T51" fmla="*/ 55 h 79"/>
                <a:gd name="T52" fmla="*/ 128 w 207"/>
                <a:gd name="T53" fmla="*/ 54 h 79"/>
                <a:gd name="T54" fmla="*/ 197 w 207"/>
                <a:gd name="T55" fmla="*/ 53 h 79"/>
                <a:gd name="T56" fmla="*/ 199 w 207"/>
                <a:gd name="T57" fmla="*/ 51 h 79"/>
                <a:gd name="T58" fmla="*/ 203 w 207"/>
                <a:gd name="T59" fmla="*/ 45 h 79"/>
                <a:gd name="T60" fmla="*/ 207 w 207"/>
                <a:gd name="T61" fmla="*/ 38 h 79"/>
                <a:gd name="T62" fmla="*/ 203 w 207"/>
                <a:gd name="T63" fmla="*/ 29 h 79"/>
                <a:gd name="T64" fmla="*/ 201 w 207"/>
                <a:gd name="T65" fmla="*/ 29 h 79"/>
                <a:gd name="T66" fmla="*/ 193 w 207"/>
                <a:gd name="T67" fmla="*/ 29 h 79"/>
                <a:gd name="T68" fmla="*/ 181 w 207"/>
                <a:gd name="T69" fmla="*/ 29 h 79"/>
                <a:gd name="T70" fmla="*/ 168 w 207"/>
                <a:gd name="T71" fmla="*/ 28 h 79"/>
                <a:gd name="T72" fmla="*/ 154 w 207"/>
                <a:gd name="T73" fmla="*/ 29 h 79"/>
                <a:gd name="T74" fmla="*/ 142 w 207"/>
                <a:gd name="T75" fmla="*/ 29 h 79"/>
                <a:gd name="T76" fmla="*/ 130 w 207"/>
                <a:gd name="T77" fmla="*/ 30 h 79"/>
                <a:gd name="T78" fmla="*/ 124 w 207"/>
                <a:gd name="T79" fmla="*/ 31 h 79"/>
                <a:gd name="T80" fmla="*/ 126 w 207"/>
                <a:gd name="T81" fmla="*/ 21 h 79"/>
                <a:gd name="T82" fmla="*/ 128 w 207"/>
                <a:gd name="T83" fmla="*/ 20 h 79"/>
                <a:gd name="T84" fmla="*/ 132 w 207"/>
                <a:gd name="T85" fmla="*/ 19 h 79"/>
                <a:gd name="T86" fmla="*/ 138 w 207"/>
                <a:gd name="T87" fmla="*/ 17 h 79"/>
                <a:gd name="T88" fmla="*/ 148 w 207"/>
                <a:gd name="T89" fmla="*/ 13 h 79"/>
                <a:gd name="T90" fmla="*/ 156 w 207"/>
                <a:gd name="T91" fmla="*/ 11 h 79"/>
                <a:gd name="T92" fmla="*/ 166 w 207"/>
                <a:gd name="T93" fmla="*/ 9 h 79"/>
                <a:gd name="T94" fmla="*/ 176 w 207"/>
                <a:gd name="T95" fmla="*/ 8 h 79"/>
                <a:gd name="T96" fmla="*/ 185 w 207"/>
                <a:gd name="T97" fmla="*/ 7 h 79"/>
                <a:gd name="T98" fmla="*/ 189 w 207"/>
                <a:gd name="T9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79">
                  <a:moveTo>
                    <a:pt x="189" y="0"/>
                  </a:moveTo>
                  <a:lnTo>
                    <a:pt x="185" y="0"/>
                  </a:lnTo>
                  <a:lnTo>
                    <a:pt x="176" y="0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6" y="1"/>
                  </a:lnTo>
                  <a:lnTo>
                    <a:pt x="104" y="3"/>
                  </a:lnTo>
                  <a:lnTo>
                    <a:pt x="87" y="6"/>
                  </a:lnTo>
                  <a:lnTo>
                    <a:pt x="69" y="10"/>
                  </a:lnTo>
                  <a:lnTo>
                    <a:pt x="67" y="11"/>
                  </a:lnTo>
                  <a:lnTo>
                    <a:pt x="59" y="13"/>
                  </a:lnTo>
                  <a:lnTo>
                    <a:pt x="49" y="17"/>
                  </a:lnTo>
                  <a:lnTo>
                    <a:pt x="37" y="21"/>
                  </a:lnTo>
                  <a:lnTo>
                    <a:pt x="25" y="26"/>
                  </a:lnTo>
                  <a:lnTo>
                    <a:pt x="15" y="30"/>
                  </a:lnTo>
                  <a:lnTo>
                    <a:pt x="6" y="35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39" y="74"/>
                  </a:lnTo>
                  <a:lnTo>
                    <a:pt x="51" y="70"/>
                  </a:lnTo>
                  <a:lnTo>
                    <a:pt x="65" y="66"/>
                  </a:lnTo>
                  <a:lnTo>
                    <a:pt x="81" y="62"/>
                  </a:lnTo>
                  <a:lnTo>
                    <a:pt x="98" y="58"/>
                  </a:lnTo>
                  <a:lnTo>
                    <a:pt x="114" y="55"/>
                  </a:lnTo>
                  <a:lnTo>
                    <a:pt x="128" y="54"/>
                  </a:lnTo>
                  <a:lnTo>
                    <a:pt x="197" y="53"/>
                  </a:lnTo>
                  <a:lnTo>
                    <a:pt x="199" y="51"/>
                  </a:lnTo>
                  <a:lnTo>
                    <a:pt x="203" y="45"/>
                  </a:lnTo>
                  <a:lnTo>
                    <a:pt x="207" y="38"/>
                  </a:lnTo>
                  <a:lnTo>
                    <a:pt x="203" y="29"/>
                  </a:lnTo>
                  <a:lnTo>
                    <a:pt x="201" y="29"/>
                  </a:lnTo>
                  <a:lnTo>
                    <a:pt x="193" y="29"/>
                  </a:lnTo>
                  <a:lnTo>
                    <a:pt x="181" y="29"/>
                  </a:lnTo>
                  <a:lnTo>
                    <a:pt x="168" y="28"/>
                  </a:lnTo>
                  <a:lnTo>
                    <a:pt x="154" y="29"/>
                  </a:lnTo>
                  <a:lnTo>
                    <a:pt x="142" y="29"/>
                  </a:lnTo>
                  <a:lnTo>
                    <a:pt x="130" y="30"/>
                  </a:lnTo>
                  <a:lnTo>
                    <a:pt x="124" y="31"/>
                  </a:lnTo>
                  <a:lnTo>
                    <a:pt x="126" y="21"/>
                  </a:lnTo>
                  <a:lnTo>
                    <a:pt x="128" y="20"/>
                  </a:lnTo>
                  <a:lnTo>
                    <a:pt x="132" y="19"/>
                  </a:lnTo>
                  <a:lnTo>
                    <a:pt x="138" y="17"/>
                  </a:lnTo>
                  <a:lnTo>
                    <a:pt x="148" y="13"/>
                  </a:lnTo>
                  <a:lnTo>
                    <a:pt x="156" y="11"/>
                  </a:lnTo>
                  <a:lnTo>
                    <a:pt x="166" y="9"/>
                  </a:lnTo>
                  <a:lnTo>
                    <a:pt x="176" y="8"/>
                  </a:lnTo>
                  <a:lnTo>
                    <a:pt x="185" y="7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410"/>
            <p:cNvSpPr>
              <a:spLocks/>
            </p:cNvSpPr>
            <p:nvPr/>
          </p:nvSpPr>
          <p:spPr bwMode="auto">
            <a:xfrm>
              <a:off x="4204" y="1464"/>
              <a:ext cx="89" cy="164"/>
            </a:xfrm>
            <a:custGeom>
              <a:avLst/>
              <a:gdLst>
                <a:gd name="T0" fmla="*/ 125 w 255"/>
                <a:gd name="T1" fmla="*/ 22 h 240"/>
                <a:gd name="T2" fmla="*/ 129 w 255"/>
                <a:gd name="T3" fmla="*/ 21 h 240"/>
                <a:gd name="T4" fmla="*/ 141 w 255"/>
                <a:gd name="T5" fmla="*/ 17 h 240"/>
                <a:gd name="T6" fmla="*/ 157 w 255"/>
                <a:gd name="T7" fmla="*/ 13 h 240"/>
                <a:gd name="T8" fmla="*/ 176 w 255"/>
                <a:gd name="T9" fmla="*/ 7 h 240"/>
                <a:gd name="T10" fmla="*/ 198 w 255"/>
                <a:gd name="T11" fmla="*/ 3 h 240"/>
                <a:gd name="T12" fmla="*/ 220 w 255"/>
                <a:gd name="T13" fmla="*/ 0 h 240"/>
                <a:gd name="T14" fmla="*/ 240 w 255"/>
                <a:gd name="T15" fmla="*/ 0 h 240"/>
                <a:gd name="T16" fmla="*/ 255 w 255"/>
                <a:gd name="T17" fmla="*/ 3 h 240"/>
                <a:gd name="T18" fmla="*/ 255 w 255"/>
                <a:gd name="T19" fmla="*/ 7 h 240"/>
                <a:gd name="T20" fmla="*/ 252 w 255"/>
                <a:gd name="T21" fmla="*/ 19 h 240"/>
                <a:gd name="T22" fmla="*/ 248 w 255"/>
                <a:gd name="T23" fmla="*/ 37 h 240"/>
                <a:gd name="T24" fmla="*/ 242 w 255"/>
                <a:gd name="T25" fmla="*/ 58 h 240"/>
                <a:gd name="T26" fmla="*/ 232 w 255"/>
                <a:gd name="T27" fmla="*/ 82 h 240"/>
                <a:gd name="T28" fmla="*/ 222 w 255"/>
                <a:gd name="T29" fmla="*/ 105 h 240"/>
                <a:gd name="T30" fmla="*/ 208 w 255"/>
                <a:gd name="T31" fmla="*/ 127 h 240"/>
                <a:gd name="T32" fmla="*/ 192 w 255"/>
                <a:gd name="T33" fmla="*/ 145 h 240"/>
                <a:gd name="T34" fmla="*/ 167 w 255"/>
                <a:gd name="T35" fmla="*/ 147 h 240"/>
                <a:gd name="T36" fmla="*/ 167 w 255"/>
                <a:gd name="T37" fmla="*/ 152 h 240"/>
                <a:gd name="T38" fmla="*/ 170 w 255"/>
                <a:gd name="T39" fmla="*/ 156 h 240"/>
                <a:gd name="T40" fmla="*/ 182 w 255"/>
                <a:gd name="T41" fmla="*/ 166 h 240"/>
                <a:gd name="T42" fmla="*/ 192 w 255"/>
                <a:gd name="T43" fmla="*/ 179 h 240"/>
                <a:gd name="T44" fmla="*/ 194 w 255"/>
                <a:gd name="T45" fmla="*/ 192 h 240"/>
                <a:gd name="T46" fmla="*/ 74 w 255"/>
                <a:gd name="T47" fmla="*/ 192 h 240"/>
                <a:gd name="T48" fmla="*/ 46 w 255"/>
                <a:gd name="T49" fmla="*/ 240 h 240"/>
                <a:gd name="T50" fmla="*/ 42 w 255"/>
                <a:gd name="T51" fmla="*/ 237 h 240"/>
                <a:gd name="T52" fmla="*/ 50 w 255"/>
                <a:gd name="T53" fmla="*/ 183 h 240"/>
                <a:gd name="T54" fmla="*/ 36 w 255"/>
                <a:gd name="T55" fmla="*/ 178 h 240"/>
                <a:gd name="T56" fmla="*/ 32 w 255"/>
                <a:gd name="T57" fmla="*/ 184 h 240"/>
                <a:gd name="T58" fmla="*/ 0 w 255"/>
                <a:gd name="T59" fmla="*/ 184 h 240"/>
                <a:gd name="T60" fmla="*/ 2 w 255"/>
                <a:gd name="T61" fmla="*/ 181 h 240"/>
                <a:gd name="T62" fmla="*/ 8 w 255"/>
                <a:gd name="T63" fmla="*/ 174 h 240"/>
                <a:gd name="T64" fmla="*/ 16 w 255"/>
                <a:gd name="T65" fmla="*/ 166 h 240"/>
                <a:gd name="T66" fmla="*/ 22 w 255"/>
                <a:gd name="T67" fmla="*/ 161 h 240"/>
                <a:gd name="T68" fmla="*/ 68 w 255"/>
                <a:gd name="T69" fmla="*/ 147 h 240"/>
                <a:gd name="T70" fmla="*/ 125 w 255"/>
                <a:gd name="T71" fmla="*/ 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40">
                  <a:moveTo>
                    <a:pt x="125" y="22"/>
                  </a:moveTo>
                  <a:lnTo>
                    <a:pt x="129" y="21"/>
                  </a:lnTo>
                  <a:lnTo>
                    <a:pt x="141" y="17"/>
                  </a:lnTo>
                  <a:lnTo>
                    <a:pt x="157" y="13"/>
                  </a:lnTo>
                  <a:lnTo>
                    <a:pt x="176" y="7"/>
                  </a:lnTo>
                  <a:lnTo>
                    <a:pt x="198" y="3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5" y="3"/>
                  </a:lnTo>
                  <a:lnTo>
                    <a:pt x="255" y="7"/>
                  </a:lnTo>
                  <a:lnTo>
                    <a:pt x="252" y="19"/>
                  </a:lnTo>
                  <a:lnTo>
                    <a:pt x="248" y="37"/>
                  </a:lnTo>
                  <a:lnTo>
                    <a:pt x="242" y="58"/>
                  </a:lnTo>
                  <a:lnTo>
                    <a:pt x="232" y="82"/>
                  </a:lnTo>
                  <a:lnTo>
                    <a:pt x="222" y="105"/>
                  </a:lnTo>
                  <a:lnTo>
                    <a:pt x="208" y="127"/>
                  </a:lnTo>
                  <a:lnTo>
                    <a:pt x="192" y="145"/>
                  </a:lnTo>
                  <a:lnTo>
                    <a:pt x="167" y="147"/>
                  </a:lnTo>
                  <a:lnTo>
                    <a:pt x="167" y="152"/>
                  </a:lnTo>
                  <a:lnTo>
                    <a:pt x="170" y="156"/>
                  </a:lnTo>
                  <a:lnTo>
                    <a:pt x="182" y="166"/>
                  </a:lnTo>
                  <a:lnTo>
                    <a:pt x="192" y="179"/>
                  </a:lnTo>
                  <a:lnTo>
                    <a:pt x="194" y="192"/>
                  </a:lnTo>
                  <a:lnTo>
                    <a:pt x="74" y="192"/>
                  </a:lnTo>
                  <a:lnTo>
                    <a:pt x="46" y="240"/>
                  </a:lnTo>
                  <a:lnTo>
                    <a:pt x="42" y="237"/>
                  </a:lnTo>
                  <a:lnTo>
                    <a:pt x="50" y="183"/>
                  </a:lnTo>
                  <a:lnTo>
                    <a:pt x="36" y="178"/>
                  </a:lnTo>
                  <a:lnTo>
                    <a:pt x="32" y="184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4"/>
                  </a:lnTo>
                  <a:lnTo>
                    <a:pt x="16" y="166"/>
                  </a:lnTo>
                  <a:lnTo>
                    <a:pt x="22" y="161"/>
                  </a:lnTo>
                  <a:lnTo>
                    <a:pt x="68" y="147"/>
                  </a:lnTo>
                  <a:lnTo>
                    <a:pt x="125" y="22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411"/>
            <p:cNvSpPr>
              <a:spLocks/>
            </p:cNvSpPr>
            <p:nvPr/>
          </p:nvSpPr>
          <p:spPr bwMode="auto">
            <a:xfrm>
              <a:off x="2958" y="1682"/>
              <a:ext cx="36" cy="60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412"/>
            <p:cNvSpPr>
              <a:spLocks/>
            </p:cNvSpPr>
            <p:nvPr/>
          </p:nvSpPr>
          <p:spPr bwMode="auto">
            <a:xfrm>
              <a:off x="2896" y="1682"/>
              <a:ext cx="35" cy="51"/>
            </a:xfrm>
            <a:custGeom>
              <a:avLst/>
              <a:gdLst>
                <a:gd name="T0" fmla="*/ 69 w 138"/>
                <a:gd name="T1" fmla="*/ 99 h 99"/>
                <a:gd name="T2" fmla="*/ 83 w 138"/>
                <a:gd name="T3" fmla="*/ 98 h 99"/>
                <a:gd name="T4" fmla="*/ 95 w 138"/>
                <a:gd name="T5" fmla="*/ 95 h 99"/>
                <a:gd name="T6" fmla="*/ 107 w 138"/>
                <a:gd name="T7" fmla="*/ 91 h 99"/>
                <a:gd name="T8" fmla="*/ 119 w 138"/>
                <a:gd name="T9" fmla="*/ 84 h 99"/>
                <a:gd name="T10" fmla="*/ 126 w 138"/>
                <a:gd name="T11" fmla="*/ 77 h 99"/>
                <a:gd name="T12" fmla="*/ 132 w 138"/>
                <a:gd name="T13" fmla="*/ 69 h 99"/>
                <a:gd name="T14" fmla="*/ 136 w 138"/>
                <a:gd name="T15" fmla="*/ 59 h 99"/>
                <a:gd name="T16" fmla="*/ 138 w 138"/>
                <a:gd name="T17" fmla="*/ 50 h 99"/>
                <a:gd name="T18" fmla="*/ 136 w 138"/>
                <a:gd name="T19" fmla="*/ 40 h 99"/>
                <a:gd name="T20" fmla="*/ 132 w 138"/>
                <a:gd name="T21" fmla="*/ 31 h 99"/>
                <a:gd name="T22" fmla="*/ 126 w 138"/>
                <a:gd name="T23" fmla="*/ 22 h 99"/>
                <a:gd name="T24" fmla="*/ 119 w 138"/>
                <a:gd name="T25" fmla="*/ 15 h 99"/>
                <a:gd name="T26" fmla="*/ 107 w 138"/>
                <a:gd name="T27" fmla="*/ 9 h 99"/>
                <a:gd name="T28" fmla="*/ 95 w 138"/>
                <a:gd name="T29" fmla="*/ 4 h 99"/>
                <a:gd name="T30" fmla="*/ 83 w 138"/>
                <a:gd name="T31" fmla="*/ 1 h 99"/>
                <a:gd name="T32" fmla="*/ 69 w 138"/>
                <a:gd name="T33" fmla="*/ 0 h 99"/>
                <a:gd name="T34" fmla="*/ 55 w 138"/>
                <a:gd name="T35" fmla="*/ 1 h 99"/>
                <a:gd name="T36" fmla="*/ 43 w 138"/>
                <a:gd name="T37" fmla="*/ 4 h 99"/>
                <a:gd name="T38" fmla="*/ 32 w 138"/>
                <a:gd name="T39" fmla="*/ 9 h 99"/>
                <a:gd name="T40" fmla="*/ 20 w 138"/>
                <a:gd name="T41" fmla="*/ 15 h 99"/>
                <a:gd name="T42" fmla="*/ 12 w 138"/>
                <a:gd name="T43" fmla="*/ 22 h 99"/>
                <a:gd name="T44" fmla="*/ 6 w 138"/>
                <a:gd name="T45" fmla="*/ 31 h 99"/>
                <a:gd name="T46" fmla="*/ 2 w 138"/>
                <a:gd name="T47" fmla="*/ 40 h 99"/>
                <a:gd name="T48" fmla="*/ 0 w 138"/>
                <a:gd name="T49" fmla="*/ 50 h 99"/>
                <a:gd name="T50" fmla="*/ 2 w 138"/>
                <a:gd name="T51" fmla="*/ 59 h 99"/>
                <a:gd name="T52" fmla="*/ 6 w 138"/>
                <a:gd name="T53" fmla="*/ 69 h 99"/>
                <a:gd name="T54" fmla="*/ 12 w 138"/>
                <a:gd name="T55" fmla="*/ 77 h 99"/>
                <a:gd name="T56" fmla="*/ 20 w 138"/>
                <a:gd name="T57" fmla="*/ 84 h 99"/>
                <a:gd name="T58" fmla="*/ 32 w 138"/>
                <a:gd name="T59" fmla="*/ 91 h 99"/>
                <a:gd name="T60" fmla="*/ 43 w 138"/>
                <a:gd name="T61" fmla="*/ 95 h 99"/>
                <a:gd name="T62" fmla="*/ 55 w 138"/>
                <a:gd name="T63" fmla="*/ 98 h 99"/>
                <a:gd name="T64" fmla="*/ 69 w 138"/>
                <a:gd name="T6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9">
                  <a:moveTo>
                    <a:pt x="69" y="99"/>
                  </a:moveTo>
                  <a:lnTo>
                    <a:pt x="83" y="98"/>
                  </a:lnTo>
                  <a:lnTo>
                    <a:pt x="95" y="95"/>
                  </a:lnTo>
                  <a:lnTo>
                    <a:pt x="107" y="91"/>
                  </a:lnTo>
                  <a:lnTo>
                    <a:pt x="119" y="84"/>
                  </a:lnTo>
                  <a:lnTo>
                    <a:pt x="126" y="77"/>
                  </a:lnTo>
                  <a:lnTo>
                    <a:pt x="132" y="69"/>
                  </a:lnTo>
                  <a:lnTo>
                    <a:pt x="136" y="59"/>
                  </a:lnTo>
                  <a:lnTo>
                    <a:pt x="138" y="50"/>
                  </a:lnTo>
                  <a:lnTo>
                    <a:pt x="136" y="40"/>
                  </a:lnTo>
                  <a:lnTo>
                    <a:pt x="132" y="31"/>
                  </a:lnTo>
                  <a:lnTo>
                    <a:pt x="126" y="22"/>
                  </a:lnTo>
                  <a:lnTo>
                    <a:pt x="119" y="15"/>
                  </a:lnTo>
                  <a:lnTo>
                    <a:pt x="107" y="9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3" y="4"/>
                  </a:lnTo>
                  <a:lnTo>
                    <a:pt x="32" y="9"/>
                  </a:lnTo>
                  <a:lnTo>
                    <a:pt x="20" y="15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4"/>
                  </a:lnTo>
                  <a:lnTo>
                    <a:pt x="32" y="91"/>
                  </a:lnTo>
                  <a:lnTo>
                    <a:pt x="43" y="95"/>
                  </a:lnTo>
                  <a:lnTo>
                    <a:pt x="55" y="98"/>
                  </a:lnTo>
                  <a:lnTo>
                    <a:pt x="69" y="99"/>
                  </a:lnTo>
                  <a:close/>
                </a:path>
              </a:pathLst>
            </a:custGeom>
            <a:solidFill>
              <a:srgbClr val="72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" name="Oval 10"/>
          <p:cNvSpPr>
            <a:spLocks noChangeArrowheads="1"/>
          </p:cNvSpPr>
          <p:nvPr/>
        </p:nvSpPr>
        <p:spPr bwMode="auto">
          <a:xfrm>
            <a:off x="4572000" y="4897765"/>
            <a:ext cx="1062988" cy="743854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6589029" y="3645024"/>
            <a:ext cx="1062988" cy="743854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4932040" y="2060848"/>
            <a:ext cx="1062988" cy="743854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de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variável aleatória com distribuição de Poisson é </a:t>
            </a:r>
            <a:r>
              <a:rPr lang="pt-BR" dirty="0" smtClean="0"/>
              <a:t>frequentemente </a:t>
            </a:r>
            <a:r>
              <a:rPr lang="pt-BR" dirty="0"/>
              <a:t>útil para estimar o número de ocorrências em um </a:t>
            </a:r>
            <a:r>
              <a:rPr lang="pt-BR" b="1" dirty="0"/>
              <a:t>intervalo especificado de tempo ou </a:t>
            </a:r>
            <a:r>
              <a:rPr lang="pt-BR" b="1" dirty="0" smtClean="0"/>
              <a:t>espaço</a:t>
            </a:r>
          </a:p>
          <a:p>
            <a:r>
              <a:rPr lang="pt-BR" dirty="0"/>
              <a:t>É uma variável aleatória discreta que pode assumir uma </a:t>
            </a:r>
            <a:r>
              <a:rPr lang="pt-BR" b="1" dirty="0"/>
              <a:t>sequência infinita de valores 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 = 0, 1, 2, </a:t>
            </a:r>
            <a:r>
              <a:rPr lang="pt-BR" dirty="0" smtClean="0"/>
              <a:t>...)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9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de Poisson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Exemplos de </a:t>
            </a:r>
            <a:r>
              <a:rPr lang="pt-BR" sz="2800" dirty="0" smtClean="0"/>
              <a:t>uma </a:t>
            </a:r>
            <a:r>
              <a:rPr lang="pt-BR" sz="2800" dirty="0"/>
              <a:t>variável </a:t>
            </a:r>
            <a:r>
              <a:rPr lang="pt-BR" sz="2800" dirty="0" smtClean="0"/>
              <a:t>aleatória com Distribuição </a:t>
            </a:r>
            <a:r>
              <a:rPr lang="pt-BR" sz="2800" dirty="0"/>
              <a:t>de </a:t>
            </a:r>
            <a:r>
              <a:rPr lang="pt-BR" sz="2800" dirty="0" smtClean="0"/>
              <a:t>Poisson:</a:t>
            </a:r>
            <a:endParaRPr lang="pt-BR" sz="2800" dirty="0"/>
          </a:p>
          <a:p>
            <a:pPr lvl="1"/>
            <a:r>
              <a:rPr lang="pt-BR" sz="2800" dirty="0"/>
              <a:t>o número de buracos </a:t>
            </a:r>
            <a:r>
              <a:rPr lang="pt-BR" sz="2800" dirty="0" smtClean="0"/>
              <a:t>em </a:t>
            </a:r>
            <a:r>
              <a:rPr lang="pt-BR" sz="2800" dirty="0"/>
              <a:t>14 metros lineares de </a:t>
            </a:r>
            <a:r>
              <a:rPr lang="pt-BR" sz="2800" dirty="0" smtClean="0"/>
              <a:t>placas de pinho</a:t>
            </a:r>
          </a:p>
          <a:p>
            <a:pPr lvl="1"/>
            <a:r>
              <a:rPr lang="pt-BR" sz="2800" dirty="0" smtClean="0"/>
              <a:t>o </a:t>
            </a:r>
            <a:r>
              <a:rPr lang="pt-BR" sz="2800" dirty="0"/>
              <a:t>número de veículos que chegam em um posto de pedágio em uma hora</a:t>
            </a:r>
          </a:p>
          <a:p>
            <a:pPr lvl="1"/>
            <a:endParaRPr lang="pt-BR" sz="2800" dirty="0"/>
          </a:p>
          <a:p>
            <a:pPr lvl="1"/>
            <a:endParaRPr lang="pt-BR" sz="2800" dirty="0"/>
          </a:p>
          <a:p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27</a:t>
            </a:fld>
            <a:endParaRPr lang="pt-BR"/>
          </a:p>
        </p:txBody>
      </p: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5868144" y="4002954"/>
            <a:ext cx="1601788" cy="1390650"/>
            <a:chOff x="3088" y="2574"/>
            <a:chExt cx="1009" cy="876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088" y="2574"/>
              <a:ext cx="1009" cy="876"/>
            </a:xfrm>
            <a:custGeom>
              <a:avLst/>
              <a:gdLst>
                <a:gd name="T0" fmla="*/ 2131 w 2449"/>
                <a:gd name="T1" fmla="*/ 1655 h 1873"/>
                <a:gd name="T2" fmla="*/ 2111 w 2449"/>
                <a:gd name="T3" fmla="*/ 1654 h 1873"/>
                <a:gd name="T4" fmla="*/ 2133 w 2449"/>
                <a:gd name="T5" fmla="*/ 1504 h 1873"/>
                <a:gd name="T6" fmla="*/ 2214 w 2449"/>
                <a:gd name="T7" fmla="*/ 1660 h 1873"/>
                <a:gd name="T8" fmla="*/ 2224 w 2449"/>
                <a:gd name="T9" fmla="*/ 1746 h 1873"/>
                <a:gd name="T10" fmla="*/ 2364 w 2449"/>
                <a:gd name="T11" fmla="*/ 1749 h 1873"/>
                <a:gd name="T12" fmla="*/ 2449 w 2449"/>
                <a:gd name="T13" fmla="*/ 1727 h 1873"/>
                <a:gd name="T14" fmla="*/ 2277 w 2449"/>
                <a:gd name="T15" fmla="*/ 1397 h 1873"/>
                <a:gd name="T16" fmla="*/ 2139 w 2449"/>
                <a:gd name="T17" fmla="*/ 1093 h 1873"/>
                <a:gd name="T18" fmla="*/ 2068 w 2449"/>
                <a:gd name="T19" fmla="*/ 752 h 1873"/>
                <a:gd name="T20" fmla="*/ 2127 w 2449"/>
                <a:gd name="T21" fmla="*/ 404 h 1873"/>
                <a:gd name="T22" fmla="*/ 2057 w 2449"/>
                <a:gd name="T23" fmla="*/ 292 h 1873"/>
                <a:gd name="T24" fmla="*/ 1988 w 2449"/>
                <a:gd name="T25" fmla="*/ 164 h 1873"/>
                <a:gd name="T26" fmla="*/ 1958 w 2449"/>
                <a:gd name="T27" fmla="*/ 227 h 1873"/>
                <a:gd name="T28" fmla="*/ 1871 w 2449"/>
                <a:gd name="T29" fmla="*/ 228 h 1873"/>
                <a:gd name="T30" fmla="*/ 1738 w 2449"/>
                <a:gd name="T31" fmla="*/ 276 h 1873"/>
                <a:gd name="T32" fmla="*/ 1535 w 2449"/>
                <a:gd name="T33" fmla="*/ 348 h 1873"/>
                <a:gd name="T34" fmla="*/ 1395 w 2449"/>
                <a:gd name="T35" fmla="*/ 406 h 1873"/>
                <a:gd name="T36" fmla="*/ 1278 w 2449"/>
                <a:gd name="T37" fmla="*/ 367 h 1873"/>
                <a:gd name="T38" fmla="*/ 1171 w 2449"/>
                <a:gd name="T39" fmla="*/ 535 h 1873"/>
                <a:gd name="T40" fmla="*/ 1041 w 2449"/>
                <a:gd name="T41" fmla="*/ 620 h 1873"/>
                <a:gd name="T42" fmla="*/ 959 w 2449"/>
                <a:gd name="T43" fmla="*/ 678 h 1873"/>
                <a:gd name="T44" fmla="*/ 847 w 2449"/>
                <a:gd name="T45" fmla="*/ 700 h 1873"/>
                <a:gd name="T46" fmla="*/ 820 w 2449"/>
                <a:gd name="T47" fmla="*/ 745 h 1873"/>
                <a:gd name="T48" fmla="*/ 988 w 2449"/>
                <a:gd name="T49" fmla="*/ 480 h 1873"/>
                <a:gd name="T50" fmla="*/ 1153 w 2449"/>
                <a:gd name="T51" fmla="*/ 388 h 1873"/>
                <a:gd name="T52" fmla="*/ 1276 w 2449"/>
                <a:gd name="T53" fmla="*/ 332 h 1873"/>
                <a:gd name="T54" fmla="*/ 1558 w 2449"/>
                <a:gd name="T55" fmla="*/ 219 h 1873"/>
                <a:gd name="T56" fmla="*/ 1770 w 2449"/>
                <a:gd name="T57" fmla="*/ 176 h 1873"/>
                <a:gd name="T58" fmla="*/ 1957 w 2449"/>
                <a:gd name="T59" fmla="*/ 159 h 1873"/>
                <a:gd name="T60" fmla="*/ 1937 w 2449"/>
                <a:gd name="T61" fmla="*/ 51 h 1873"/>
                <a:gd name="T62" fmla="*/ 1805 w 2449"/>
                <a:gd name="T63" fmla="*/ 57 h 1873"/>
                <a:gd name="T64" fmla="*/ 1661 w 2449"/>
                <a:gd name="T65" fmla="*/ 74 h 1873"/>
                <a:gd name="T66" fmla="*/ 1514 w 2449"/>
                <a:gd name="T67" fmla="*/ 112 h 1873"/>
                <a:gd name="T68" fmla="*/ 1336 w 2449"/>
                <a:gd name="T69" fmla="*/ 169 h 1873"/>
                <a:gd name="T70" fmla="*/ 1143 w 2449"/>
                <a:gd name="T71" fmla="*/ 252 h 1873"/>
                <a:gd name="T72" fmla="*/ 935 w 2449"/>
                <a:gd name="T73" fmla="*/ 353 h 1873"/>
                <a:gd name="T74" fmla="*/ 880 w 2449"/>
                <a:gd name="T75" fmla="*/ 300 h 1873"/>
                <a:gd name="T76" fmla="*/ 826 w 2449"/>
                <a:gd name="T77" fmla="*/ 272 h 1873"/>
                <a:gd name="T78" fmla="*/ 871 w 2449"/>
                <a:gd name="T79" fmla="*/ 48 h 1873"/>
                <a:gd name="T80" fmla="*/ 734 w 2449"/>
                <a:gd name="T81" fmla="*/ 8 h 1873"/>
                <a:gd name="T82" fmla="*/ 488 w 2449"/>
                <a:gd name="T83" fmla="*/ 1 h 1873"/>
                <a:gd name="T84" fmla="*/ 227 w 2449"/>
                <a:gd name="T85" fmla="*/ 19 h 1873"/>
                <a:gd name="T86" fmla="*/ 205 w 2449"/>
                <a:gd name="T87" fmla="*/ 270 h 1873"/>
                <a:gd name="T88" fmla="*/ 151 w 2449"/>
                <a:gd name="T89" fmla="*/ 604 h 1873"/>
                <a:gd name="T90" fmla="*/ 182 w 2449"/>
                <a:gd name="T91" fmla="*/ 1548 h 1873"/>
                <a:gd name="T92" fmla="*/ 11 w 2449"/>
                <a:gd name="T93" fmla="*/ 1578 h 1873"/>
                <a:gd name="T94" fmla="*/ 49 w 2449"/>
                <a:gd name="T95" fmla="*/ 1772 h 1873"/>
                <a:gd name="T96" fmla="*/ 278 w 2449"/>
                <a:gd name="T97" fmla="*/ 1766 h 1873"/>
                <a:gd name="T98" fmla="*/ 474 w 2449"/>
                <a:gd name="T99" fmla="*/ 1760 h 1873"/>
                <a:gd name="T100" fmla="*/ 825 w 2449"/>
                <a:gd name="T101" fmla="*/ 1760 h 1873"/>
                <a:gd name="T102" fmla="*/ 889 w 2449"/>
                <a:gd name="T103" fmla="*/ 1752 h 1873"/>
                <a:gd name="T104" fmla="*/ 999 w 2449"/>
                <a:gd name="T105" fmla="*/ 1741 h 1873"/>
                <a:gd name="T106" fmla="*/ 1093 w 2449"/>
                <a:gd name="T107" fmla="*/ 1847 h 1873"/>
                <a:gd name="T108" fmla="*/ 1223 w 2449"/>
                <a:gd name="T109" fmla="*/ 1814 h 1873"/>
                <a:gd name="T110" fmla="*/ 1346 w 2449"/>
                <a:gd name="T111" fmla="*/ 1740 h 1873"/>
                <a:gd name="T112" fmla="*/ 1678 w 2449"/>
                <a:gd name="T113" fmla="*/ 1744 h 1873"/>
                <a:gd name="T114" fmla="*/ 1776 w 2449"/>
                <a:gd name="T115" fmla="*/ 1813 h 1873"/>
                <a:gd name="T116" fmla="*/ 1861 w 2449"/>
                <a:gd name="T117" fmla="*/ 1872 h 1873"/>
                <a:gd name="T118" fmla="*/ 1956 w 2449"/>
                <a:gd name="T119" fmla="*/ 1759 h 1873"/>
                <a:gd name="T120" fmla="*/ 2076 w 2449"/>
                <a:gd name="T121" fmla="*/ 1744 h 1873"/>
                <a:gd name="T122" fmla="*/ 2192 w 2449"/>
                <a:gd name="T123" fmla="*/ 1722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9" h="1873">
                  <a:moveTo>
                    <a:pt x="2192" y="1722"/>
                  </a:moveTo>
                  <a:lnTo>
                    <a:pt x="2191" y="1681"/>
                  </a:lnTo>
                  <a:lnTo>
                    <a:pt x="2190" y="1653"/>
                  </a:lnTo>
                  <a:lnTo>
                    <a:pt x="2190" y="1632"/>
                  </a:lnTo>
                  <a:lnTo>
                    <a:pt x="2191" y="1612"/>
                  </a:lnTo>
                  <a:lnTo>
                    <a:pt x="2135" y="1532"/>
                  </a:lnTo>
                  <a:lnTo>
                    <a:pt x="2135" y="1578"/>
                  </a:lnTo>
                  <a:lnTo>
                    <a:pt x="2133" y="1621"/>
                  </a:lnTo>
                  <a:lnTo>
                    <a:pt x="2131" y="1655"/>
                  </a:lnTo>
                  <a:lnTo>
                    <a:pt x="2129" y="1674"/>
                  </a:lnTo>
                  <a:lnTo>
                    <a:pt x="2128" y="1675"/>
                  </a:lnTo>
                  <a:lnTo>
                    <a:pt x="2127" y="1676"/>
                  </a:lnTo>
                  <a:lnTo>
                    <a:pt x="2126" y="1676"/>
                  </a:lnTo>
                  <a:lnTo>
                    <a:pt x="2124" y="1675"/>
                  </a:lnTo>
                  <a:lnTo>
                    <a:pt x="2124" y="1675"/>
                  </a:lnTo>
                  <a:lnTo>
                    <a:pt x="2124" y="1675"/>
                  </a:lnTo>
                  <a:lnTo>
                    <a:pt x="2116" y="1663"/>
                  </a:lnTo>
                  <a:lnTo>
                    <a:pt x="2111" y="1654"/>
                  </a:lnTo>
                  <a:lnTo>
                    <a:pt x="2106" y="1647"/>
                  </a:lnTo>
                  <a:lnTo>
                    <a:pt x="2101" y="1637"/>
                  </a:lnTo>
                  <a:lnTo>
                    <a:pt x="2105" y="1564"/>
                  </a:lnTo>
                  <a:lnTo>
                    <a:pt x="2107" y="1514"/>
                  </a:lnTo>
                  <a:lnTo>
                    <a:pt x="2108" y="1478"/>
                  </a:lnTo>
                  <a:lnTo>
                    <a:pt x="2111" y="1448"/>
                  </a:lnTo>
                  <a:lnTo>
                    <a:pt x="2122" y="1460"/>
                  </a:lnTo>
                  <a:lnTo>
                    <a:pt x="2129" y="1479"/>
                  </a:lnTo>
                  <a:lnTo>
                    <a:pt x="2133" y="1504"/>
                  </a:lnTo>
                  <a:lnTo>
                    <a:pt x="2135" y="1532"/>
                  </a:lnTo>
                  <a:lnTo>
                    <a:pt x="2191" y="1612"/>
                  </a:lnTo>
                  <a:lnTo>
                    <a:pt x="2192" y="1615"/>
                  </a:lnTo>
                  <a:lnTo>
                    <a:pt x="2193" y="1621"/>
                  </a:lnTo>
                  <a:lnTo>
                    <a:pt x="2196" y="1628"/>
                  </a:lnTo>
                  <a:lnTo>
                    <a:pt x="2197" y="1631"/>
                  </a:lnTo>
                  <a:lnTo>
                    <a:pt x="2202" y="1639"/>
                  </a:lnTo>
                  <a:lnTo>
                    <a:pt x="2207" y="1649"/>
                  </a:lnTo>
                  <a:lnTo>
                    <a:pt x="2214" y="1660"/>
                  </a:lnTo>
                  <a:lnTo>
                    <a:pt x="2220" y="1672"/>
                  </a:lnTo>
                  <a:lnTo>
                    <a:pt x="2226" y="1685"/>
                  </a:lnTo>
                  <a:lnTo>
                    <a:pt x="2231" y="1697"/>
                  </a:lnTo>
                  <a:lnTo>
                    <a:pt x="2234" y="1709"/>
                  </a:lnTo>
                  <a:lnTo>
                    <a:pt x="2234" y="1720"/>
                  </a:lnTo>
                  <a:lnTo>
                    <a:pt x="2192" y="1722"/>
                  </a:lnTo>
                  <a:lnTo>
                    <a:pt x="2193" y="1746"/>
                  </a:lnTo>
                  <a:lnTo>
                    <a:pt x="2209" y="1746"/>
                  </a:lnTo>
                  <a:lnTo>
                    <a:pt x="2224" y="1746"/>
                  </a:lnTo>
                  <a:lnTo>
                    <a:pt x="2240" y="1747"/>
                  </a:lnTo>
                  <a:lnTo>
                    <a:pt x="2255" y="1747"/>
                  </a:lnTo>
                  <a:lnTo>
                    <a:pt x="2271" y="1747"/>
                  </a:lnTo>
                  <a:lnTo>
                    <a:pt x="2287" y="1747"/>
                  </a:lnTo>
                  <a:lnTo>
                    <a:pt x="2301" y="1747"/>
                  </a:lnTo>
                  <a:lnTo>
                    <a:pt x="2317" y="1747"/>
                  </a:lnTo>
                  <a:lnTo>
                    <a:pt x="2333" y="1749"/>
                  </a:lnTo>
                  <a:lnTo>
                    <a:pt x="2348" y="1749"/>
                  </a:lnTo>
                  <a:lnTo>
                    <a:pt x="2364" y="1749"/>
                  </a:lnTo>
                  <a:lnTo>
                    <a:pt x="2380" y="1749"/>
                  </a:lnTo>
                  <a:lnTo>
                    <a:pt x="2395" y="1749"/>
                  </a:lnTo>
                  <a:lnTo>
                    <a:pt x="2411" y="1750"/>
                  </a:lnTo>
                  <a:lnTo>
                    <a:pt x="2426" y="1750"/>
                  </a:lnTo>
                  <a:lnTo>
                    <a:pt x="2442" y="1750"/>
                  </a:lnTo>
                  <a:lnTo>
                    <a:pt x="2445" y="1744"/>
                  </a:lnTo>
                  <a:lnTo>
                    <a:pt x="2448" y="1739"/>
                  </a:lnTo>
                  <a:lnTo>
                    <a:pt x="2449" y="1733"/>
                  </a:lnTo>
                  <a:lnTo>
                    <a:pt x="2449" y="1727"/>
                  </a:lnTo>
                  <a:lnTo>
                    <a:pt x="2429" y="1690"/>
                  </a:lnTo>
                  <a:lnTo>
                    <a:pt x="2410" y="1654"/>
                  </a:lnTo>
                  <a:lnTo>
                    <a:pt x="2390" y="1617"/>
                  </a:lnTo>
                  <a:lnTo>
                    <a:pt x="2370" y="1580"/>
                  </a:lnTo>
                  <a:lnTo>
                    <a:pt x="2352" y="1543"/>
                  </a:lnTo>
                  <a:lnTo>
                    <a:pt x="2333" y="1508"/>
                  </a:lnTo>
                  <a:lnTo>
                    <a:pt x="2314" y="1471"/>
                  </a:lnTo>
                  <a:lnTo>
                    <a:pt x="2295" y="1434"/>
                  </a:lnTo>
                  <a:lnTo>
                    <a:pt x="2277" y="1397"/>
                  </a:lnTo>
                  <a:lnTo>
                    <a:pt x="2258" y="1360"/>
                  </a:lnTo>
                  <a:lnTo>
                    <a:pt x="2241" y="1323"/>
                  </a:lnTo>
                  <a:lnTo>
                    <a:pt x="2223" y="1286"/>
                  </a:lnTo>
                  <a:lnTo>
                    <a:pt x="2206" y="1250"/>
                  </a:lnTo>
                  <a:lnTo>
                    <a:pt x="2188" y="1213"/>
                  </a:lnTo>
                  <a:lnTo>
                    <a:pt x="2171" y="1177"/>
                  </a:lnTo>
                  <a:lnTo>
                    <a:pt x="2154" y="1140"/>
                  </a:lnTo>
                  <a:lnTo>
                    <a:pt x="2147" y="1116"/>
                  </a:lnTo>
                  <a:lnTo>
                    <a:pt x="2139" y="1093"/>
                  </a:lnTo>
                  <a:lnTo>
                    <a:pt x="2132" y="1070"/>
                  </a:lnTo>
                  <a:lnTo>
                    <a:pt x="2124" y="1046"/>
                  </a:lnTo>
                  <a:lnTo>
                    <a:pt x="2117" y="1024"/>
                  </a:lnTo>
                  <a:lnTo>
                    <a:pt x="2108" y="1002"/>
                  </a:lnTo>
                  <a:lnTo>
                    <a:pt x="2101" y="981"/>
                  </a:lnTo>
                  <a:lnTo>
                    <a:pt x="2094" y="961"/>
                  </a:lnTo>
                  <a:lnTo>
                    <a:pt x="2081" y="891"/>
                  </a:lnTo>
                  <a:lnTo>
                    <a:pt x="2073" y="821"/>
                  </a:lnTo>
                  <a:lnTo>
                    <a:pt x="2068" y="752"/>
                  </a:lnTo>
                  <a:lnTo>
                    <a:pt x="2068" y="684"/>
                  </a:lnTo>
                  <a:lnTo>
                    <a:pt x="2073" y="617"/>
                  </a:lnTo>
                  <a:lnTo>
                    <a:pt x="2083" y="550"/>
                  </a:lnTo>
                  <a:lnTo>
                    <a:pt x="2101" y="485"/>
                  </a:lnTo>
                  <a:lnTo>
                    <a:pt x="2127" y="420"/>
                  </a:lnTo>
                  <a:lnTo>
                    <a:pt x="2127" y="416"/>
                  </a:lnTo>
                  <a:lnTo>
                    <a:pt x="2127" y="412"/>
                  </a:lnTo>
                  <a:lnTo>
                    <a:pt x="2127" y="409"/>
                  </a:lnTo>
                  <a:lnTo>
                    <a:pt x="2127" y="404"/>
                  </a:lnTo>
                  <a:lnTo>
                    <a:pt x="2117" y="394"/>
                  </a:lnTo>
                  <a:lnTo>
                    <a:pt x="2108" y="384"/>
                  </a:lnTo>
                  <a:lnTo>
                    <a:pt x="2100" y="372"/>
                  </a:lnTo>
                  <a:lnTo>
                    <a:pt x="2092" y="360"/>
                  </a:lnTo>
                  <a:lnTo>
                    <a:pt x="2086" y="347"/>
                  </a:lnTo>
                  <a:lnTo>
                    <a:pt x="2080" y="336"/>
                  </a:lnTo>
                  <a:lnTo>
                    <a:pt x="2074" y="324"/>
                  </a:lnTo>
                  <a:lnTo>
                    <a:pt x="2068" y="314"/>
                  </a:lnTo>
                  <a:lnTo>
                    <a:pt x="2057" y="292"/>
                  </a:lnTo>
                  <a:lnTo>
                    <a:pt x="2047" y="273"/>
                  </a:lnTo>
                  <a:lnTo>
                    <a:pt x="2038" y="257"/>
                  </a:lnTo>
                  <a:lnTo>
                    <a:pt x="2031" y="243"/>
                  </a:lnTo>
                  <a:lnTo>
                    <a:pt x="2022" y="229"/>
                  </a:lnTo>
                  <a:lnTo>
                    <a:pt x="2014" y="213"/>
                  </a:lnTo>
                  <a:lnTo>
                    <a:pt x="2003" y="193"/>
                  </a:lnTo>
                  <a:lnTo>
                    <a:pt x="1989" y="169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7" y="161"/>
                  </a:lnTo>
                  <a:lnTo>
                    <a:pt x="1985" y="159"/>
                  </a:lnTo>
                  <a:lnTo>
                    <a:pt x="1957" y="159"/>
                  </a:lnTo>
                  <a:lnTo>
                    <a:pt x="1963" y="170"/>
                  </a:lnTo>
                  <a:lnTo>
                    <a:pt x="1974" y="190"/>
                  </a:lnTo>
                  <a:lnTo>
                    <a:pt x="1983" y="209"/>
                  </a:lnTo>
                  <a:lnTo>
                    <a:pt x="1985" y="224"/>
                  </a:lnTo>
                  <a:lnTo>
                    <a:pt x="1971" y="225"/>
                  </a:lnTo>
                  <a:lnTo>
                    <a:pt x="1958" y="227"/>
                  </a:lnTo>
                  <a:lnTo>
                    <a:pt x="1947" y="229"/>
                  </a:lnTo>
                  <a:lnTo>
                    <a:pt x="1937" y="230"/>
                  </a:lnTo>
                  <a:lnTo>
                    <a:pt x="1925" y="232"/>
                  </a:lnTo>
                  <a:lnTo>
                    <a:pt x="1912" y="235"/>
                  </a:lnTo>
                  <a:lnTo>
                    <a:pt x="1894" y="238"/>
                  </a:lnTo>
                  <a:lnTo>
                    <a:pt x="1871" y="243"/>
                  </a:lnTo>
                  <a:lnTo>
                    <a:pt x="1871" y="243"/>
                  </a:lnTo>
                  <a:lnTo>
                    <a:pt x="1871" y="243"/>
                  </a:lnTo>
                  <a:lnTo>
                    <a:pt x="1871" y="228"/>
                  </a:lnTo>
                  <a:lnTo>
                    <a:pt x="1871" y="216"/>
                  </a:lnTo>
                  <a:lnTo>
                    <a:pt x="1872" y="197"/>
                  </a:lnTo>
                  <a:lnTo>
                    <a:pt x="1876" y="165"/>
                  </a:lnTo>
                  <a:lnTo>
                    <a:pt x="1770" y="176"/>
                  </a:lnTo>
                  <a:lnTo>
                    <a:pt x="1770" y="195"/>
                  </a:lnTo>
                  <a:lnTo>
                    <a:pt x="1771" y="222"/>
                  </a:lnTo>
                  <a:lnTo>
                    <a:pt x="1769" y="249"/>
                  </a:lnTo>
                  <a:lnTo>
                    <a:pt x="1762" y="268"/>
                  </a:lnTo>
                  <a:lnTo>
                    <a:pt x="1738" y="276"/>
                  </a:lnTo>
                  <a:lnTo>
                    <a:pt x="1715" y="283"/>
                  </a:lnTo>
                  <a:lnTo>
                    <a:pt x="1693" y="291"/>
                  </a:lnTo>
                  <a:lnTo>
                    <a:pt x="1669" y="299"/>
                  </a:lnTo>
                  <a:lnTo>
                    <a:pt x="1647" y="307"/>
                  </a:lnTo>
                  <a:lnTo>
                    <a:pt x="1625" y="315"/>
                  </a:lnTo>
                  <a:lnTo>
                    <a:pt x="1602" y="323"/>
                  </a:lnTo>
                  <a:lnTo>
                    <a:pt x="1580" y="331"/>
                  </a:lnTo>
                  <a:lnTo>
                    <a:pt x="1558" y="340"/>
                  </a:lnTo>
                  <a:lnTo>
                    <a:pt x="1535" y="348"/>
                  </a:lnTo>
                  <a:lnTo>
                    <a:pt x="1513" y="358"/>
                  </a:lnTo>
                  <a:lnTo>
                    <a:pt x="1491" y="367"/>
                  </a:lnTo>
                  <a:lnTo>
                    <a:pt x="1469" y="377"/>
                  </a:lnTo>
                  <a:lnTo>
                    <a:pt x="1448" y="387"/>
                  </a:lnTo>
                  <a:lnTo>
                    <a:pt x="1426" y="396"/>
                  </a:lnTo>
                  <a:lnTo>
                    <a:pt x="1404" y="406"/>
                  </a:lnTo>
                  <a:lnTo>
                    <a:pt x="1401" y="406"/>
                  </a:lnTo>
                  <a:lnTo>
                    <a:pt x="1399" y="406"/>
                  </a:lnTo>
                  <a:lnTo>
                    <a:pt x="1395" y="406"/>
                  </a:lnTo>
                  <a:lnTo>
                    <a:pt x="1393" y="408"/>
                  </a:lnTo>
                  <a:lnTo>
                    <a:pt x="1393" y="408"/>
                  </a:lnTo>
                  <a:lnTo>
                    <a:pt x="1393" y="408"/>
                  </a:lnTo>
                  <a:lnTo>
                    <a:pt x="1394" y="371"/>
                  </a:lnTo>
                  <a:lnTo>
                    <a:pt x="1396" y="345"/>
                  </a:lnTo>
                  <a:lnTo>
                    <a:pt x="1399" y="318"/>
                  </a:lnTo>
                  <a:lnTo>
                    <a:pt x="1403" y="278"/>
                  </a:lnTo>
                  <a:lnTo>
                    <a:pt x="1278" y="334"/>
                  </a:lnTo>
                  <a:lnTo>
                    <a:pt x="1278" y="367"/>
                  </a:lnTo>
                  <a:lnTo>
                    <a:pt x="1278" y="410"/>
                  </a:lnTo>
                  <a:lnTo>
                    <a:pt x="1273" y="452"/>
                  </a:lnTo>
                  <a:lnTo>
                    <a:pt x="1261" y="481"/>
                  </a:lnTo>
                  <a:lnTo>
                    <a:pt x="1246" y="490"/>
                  </a:lnTo>
                  <a:lnTo>
                    <a:pt x="1232" y="499"/>
                  </a:lnTo>
                  <a:lnTo>
                    <a:pt x="1217" y="508"/>
                  </a:lnTo>
                  <a:lnTo>
                    <a:pt x="1201" y="517"/>
                  </a:lnTo>
                  <a:lnTo>
                    <a:pt x="1186" y="526"/>
                  </a:lnTo>
                  <a:lnTo>
                    <a:pt x="1171" y="535"/>
                  </a:lnTo>
                  <a:lnTo>
                    <a:pt x="1157" y="544"/>
                  </a:lnTo>
                  <a:lnTo>
                    <a:pt x="1142" y="554"/>
                  </a:lnTo>
                  <a:lnTo>
                    <a:pt x="1127" y="564"/>
                  </a:lnTo>
                  <a:lnTo>
                    <a:pt x="1114" y="572"/>
                  </a:lnTo>
                  <a:lnTo>
                    <a:pt x="1099" y="582"/>
                  </a:lnTo>
                  <a:lnTo>
                    <a:pt x="1084" y="592"/>
                  </a:lnTo>
                  <a:lnTo>
                    <a:pt x="1069" y="601"/>
                  </a:lnTo>
                  <a:lnTo>
                    <a:pt x="1055" y="611"/>
                  </a:lnTo>
                  <a:lnTo>
                    <a:pt x="1041" y="620"/>
                  </a:lnTo>
                  <a:lnTo>
                    <a:pt x="1026" y="630"/>
                  </a:lnTo>
                  <a:lnTo>
                    <a:pt x="1021" y="635"/>
                  </a:lnTo>
                  <a:lnTo>
                    <a:pt x="1014" y="641"/>
                  </a:lnTo>
                  <a:lnTo>
                    <a:pt x="1004" y="649"/>
                  </a:lnTo>
                  <a:lnTo>
                    <a:pt x="994" y="656"/>
                  </a:lnTo>
                  <a:lnTo>
                    <a:pt x="983" y="663"/>
                  </a:lnTo>
                  <a:lnTo>
                    <a:pt x="973" y="670"/>
                  </a:lnTo>
                  <a:lnTo>
                    <a:pt x="965" y="675"/>
                  </a:lnTo>
                  <a:lnTo>
                    <a:pt x="959" y="678"/>
                  </a:lnTo>
                  <a:lnTo>
                    <a:pt x="959" y="678"/>
                  </a:lnTo>
                  <a:lnTo>
                    <a:pt x="959" y="678"/>
                  </a:lnTo>
                  <a:lnTo>
                    <a:pt x="964" y="615"/>
                  </a:lnTo>
                  <a:lnTo>
                    <a:pt x="966" y="575"/>
                  </a:lnTo>
                  <a:lnTo>
                    <a:pt x="969" y="538"/>
                  </a:lnTo>
                  <a:lnTo>
                    <a:pt x="970" y="490"/>
                  </a:lnTo>
                  <a:lnTo>
                    <a:pt x="851" y="576"/>
                  </a:lnTo>
                  <a:lnTo>
                    <a:pt x="848" y="654"/>
                  </a:lnTo>
                  <a:lnTo>
                    <a:pt x="847" y="700"/>
                  </a:lnTo>
                  <a:lnTo>
                    <a:pt x="844" y="735"/>
                  </a:lnTo>
                  <a:lnTo>
                    <a:pt x="842" y="778"/>
                  </a:lnTo>
                  <a:lnTo>
                    <a:pt x="836" y="783"/>
                  </a:lnTo>
                  <a:lnTo>
                    <a:pt x="828" y="789"/>
                  </a:lnTo>
                  <a:lnTo>
                    <a:pt x="821" y="794"/>
                  </a:lnTo>
                  <a:lnTo>
                    <a:pt x="815" y="800"/>
                  </a:lnTo>
                  <a:lnTo>
                    <a:pt x="815" y="800"/>
                  </a:lnTo>
                  <a:lnTo>
                    <a:pt x="815" y="800"/>
                  </a:lnTo>
                  <a:lnTo>
                    <a:pt x="820" y="745"/>
                  </a:lnTo>
                  <a:lnTo>
                    <a:pt x="823" y="704"/>
                  </a:lnTo>
                  <a:lnTo>
                    <a:pt x="828" y="659"/>
                  </a:lnTo>
                  <a:lnTo>
                    <a:pt x="836" y="590"/>
                  </a:lnTo>
                  <a:lnTo>
                    <a:pt x="838" y="582"/>
                  </a:lnTo>
                  <a:lnTo>
                    <a:pt x="841" y="580"/>
                  </a:lnTo>
                  <a:lnTo>
                    <a:pt x="843" y="579"/>
                  </a:lnTo>
                  <a:lnTo>
                    <a:pt x="851" y="576"/>
                  </a:lnTo>
                  <a:lnTo>
                    <a:pt x="970" y="490"/>
                  </a:lnTo>
                  <a:lnTo>
                    <a:pt x="988" y="480"/>
                  </a:lnTo>
                  <a:lnTo>
                    <a:pt x="1007" y="470"/>
                  </a:lnTo>
                  <a:lnTo>
                    <a:pt x="1024" y="459"/>
                  </a:lnTo>
                  <a:lnTo>
                    <a:pt x="1042" y="449"/>
                  </a:lnTo>
                  <a:lnTo>
                    <a:pt x="1061" y="438"/>
                  </a:lnTo>
                  <a:lnTo>
                    <a:pt x="1079" y="428"/>
                  </a:lnTo>
                  <a:lnTo>
                    <a:pt x="1098" y="417"/>
                  </a:lnTo>
                  <a:lnTo>
                    <a:pt x="1116" y="408"/>
                  </a:lnTo>
                  <a:lnTo>
                    <a:pt x="1135" y="398"/>
                  </a:lnTo>
                  <a:lnTo>
                    <a:pt x="1153" y="388"/>
                  </a:lnTo>
                  <a:lnTo>
                    <a:pt x="1173" y="378"/>
                  </a:lnTo>
                  <a:lnTo>
                    <a:pt x="1191" y="368"/>
                  </a:lnTo>
                  <a:lnTo>
                    <a:pt x="1210" y="358"/>
                  </a:lnTo>
                  <a:lnTo>
                    <a:pt x="1229" y="350"/>
                  </a:lnTo>
                  <a:lnTo>
                    <a:pt x="1248" y="341"/>
                  </a:lnTo>
                  <a:lnTo>
                    <a:pt x="1267" y="332"/>
                  </a:lnTo>
                  <a:lnTo>
                    <a:pt x="1270" y="332"/>
                  </a:lnTo>
                  <a:lnTo>
                    <a:pt x="1273" y="332"/>
                  </a:lnTo>
                  <a:lnTo>
                    <a:pt x="1276" y="332"/>
                  </a:lnTo>
                  <a:lnTo>
                    <a:pt x="1278" y="334"/>
                  </a:lnTo>
                  <a:lnTo>
                    <a:pt x="1403" y="278"/>
                  </a:lnTo>
                  <a:lnTo>
                    <a:pt x="1422" y="268"/>
                  </a:lnTo>
                  <a:lnTo>
                    <a:pt x="1443" y="259"/>
                  </a:lnTo>
                  <a:lnTo>
                    <a:pt x="1465" y="250"/>
                  </a:lnTo>
                  <a:lnTo>
                    <a:pt x="1487" y="241"/>
                  </a:lnTo>
                  <a:lnTo>
                    <a:pt x="1510" y="233"/>
                  </a:lnTo>
                  <a:lnTo>
                    <a:pt x="1533" y="225"/>
                  </a:lnTo>
                  <a:lnTo>
                    <a:pt x="1558" y="219"/>
                  </a:lnTo>
                  <a:lnTo>
                    <a:pt x="1581" y="213"/>
                  </a:lnTo>
                  <a:lnTo>
                    <a:pt x="1605" y="207"/>
                  </a:lnTo>
                  <a:lnTo>
                    <a:pt x="1629" y="202"/>
                  </a:lnTo>
                  <a:lnTo>
                    <a:pt x="1653" y="197"/>
                  </a:lnTo>
                  <a:lnTo>
                    <a:pt x="1677" y="192"/>
                  </a:lnTo>
                  <a:lnTo>
                    <a:pt x="1701" y="187"/>
                  </a:lnTo>
                  <a:lnTo>
                    <a:pt x="1725" y="184"/>
                  </a:lnTo>
                  <a:lnTo>
                    <a:pt x="1748" y="180"/>
                  </a:lnTo>
                  <a:lnTo>
                    <a:pt x="1770" y="176"/>
                  </a:lnTo>
                  <a:lnTo>
                    <a:pt x="1876" y="165"/>
                  </a:lnTo>
                  <a:lnTo>
                    <a:pt x="1886" y="164"/>
                  </a:lnTo>
                  <a:lnTo>
                    <a:pt x="1897" y="164"/>
                  </a:lnTo>
                  <a:lnTo>
                    <a:pt x="1907" y="163"/>
                  </a:lnTo>
                  <a:lnTo>
                    <a:pt x="1917" y="161"/>
                  </a:lnTo>
                  <a:lnTo>
                    <a:pt x="1926" y="160"/>
                  </a:lnTo>
                  <a:lnTo>
                    <a:pt x="1937" y="160"/>
                  </a:lnTo>
                  <a:lnTo>
                    <a:pt x="1947" y="159"/>
                  </a:lnTo>
                  <a:lnTo>
                    <a:pt x="1957" y="159"/>
                  </a:lnTo>
                  <a:lnTo>
                    <a:pt x="1985" y="159"/>
                  </a:lnTo>
                  <a:lnTo>
                    <a:pt x="1978" y="144"/>
                  </a:lnTo>
                  <a:lnTo>
                    <a:pt x="1971" y="131"/>
                  </a:lnTo>
                  <a:lnTo>
                    <a:pt x="1963" y="116"/>
                  </a:lnTo>
                  <a:lnTo>
                    <a:pt x="1956" y="101"/>
                  </a:lnTo>
                  <a:lnTo>
                    <a:pt x="1950" y="88"/>
                  </a:lnTo>
                  <a:lnTo>
                    <a:pt x="1944" y="75"/>
                  </a:lnTo>
                  <a:lnTo>
                    <a:pt x="1940" y="62"/>
                  </a:lnTo>
                  <a:lnTo>
                    <a:pt x="1937" y="51"/>
                  </a:lnTo>
                  <a:lnTo>
                    <a:pt x="1935" y="51"/>
                  </a:lnTo>
                  <a:lnTo>
                    <a:pt x="1931" y="49"/>
                  </a:lnTo>
                  <a:lnTo>
                    <a:pt x="1926" y="51"/>
                  </a:lnTo>
                  <a:lnTo>
                    <a:pt x="1917" y="51"/>
                  </a:lnTo>
                  <a:lnTo>
                    <a:pt x="1903" y="51"/>
                  </a:lnTo>
                  <a:lnTo>
                    <a:pt x="1883" y="52"/>
                  </a:lnTo>
                  <a:lnTo>
                    <a:pt x="1855" y="53"/>
                  </a:lnTo>
                  <a:lnTo>
                    <a:pt x="1818" y="56"/>
                  </a:lnTo>
                  <a:lnTo>
                    <a:pt x="1805" y="57"/>
                  </a:lnTo>
                  <a:lnTo>
                    <a:pt x="1790" y="58"/>
                  </a:lnTo>
                  <a:lnTo>
                    <a:pt x="1775" y="59"/>
                  </a:lnTo>
                  <a:lnTo>
                    <a:pt x="1759" y="61"/>
                  </a:lnTo>
                  <a:lnTo>
                    <a:pt x="1743" y="62"/>
                  </a:lnTo>
                  <a:lnTo>
                    <a:pt x="1726" y="64"/>
                  </a:lnTo>
                  <a:lnTo>
                    <a:pt x="1710" y="67"/>
                  </a:lnTo>
                  <a:lnTo>
                    <a:pt x="1693" y="68"/>
                  </a:lnTo>
                  <a:lnTo>
                    <a:pt x="1677" y="70"/>
                  </a:lnTo>
                  <a:lnTo>
                    <a:pt x="1661" y="74"/>
                  </a:lnTo>
                  <a:lnTo>
                    <a:pt x="1645" y="77"/>
                  </a:lnTo>
                  <a:lnTo>
                    <a:pt x="1629" y="80"/>
                  </a:lnTo>
                  <a:lnTo>
                    <a:pt x="1614" y="84"/>
                  </a:lnTo>
                  <a:lnTo>
                    <a:pt x="1601" y="89"/>
                  </a:lnTo>
                  <a:lnTo>
                    <a:pt x="1587" y="94"/>
                  </a:lnTo>
                  <a:lnTo>
                    <a:pt x="1575" y="99"/>
                  </a:lnTo>
                  <a:lnTo>
                    <a:pt x="1555" y="102"/>
                  </a:lnTo>
                  <a:lnTo>
                    <a:pt x="1534" y="107"/>
                  </a:lnTo>
                  <a:lnTo>
                    <a:pt x="1514" y="112"/>
                  </a:lnTo>
                  <a:lnTo>
                    <a:pt x="1494" y="117"/>
                  </a:lnTo>
                  <a:lnTo>
                    <a:pt x="1474" y="123"/>
                  </a:lnTo>
                  <a:lnTo>
                    <a:pt x="1454" y="128"/>
                  </a:lnTo>
                  <a:lnTo>
                    <a:pt x="1435" y="136"/>
                  </a:lnTo>
                  <a:lnTo>
                    <a:pt x="1415" y="142"/>
                  </a:lnTo>
                  <a:lnTo>
                    <a:pt x="1395" y="148"/>
                  </a:lnTo>
                  <a:lnTo>
                    <a:pt x="1376" y="155"/>
                  </a:lnTo>
                  <a:lnTo>
                    <a:pt x="1356" y="163"/>
                  </a:lnTo>
                  <a:lnTo>
                    <a:pt x="1336" y="169"/>
                  </a:lnTo>
                  <a:lnTo>
                    <a:pt x="1318" y="176"/>
                  </a:lnTo>
                  <a:lnTo>
                    <a:pt x="1298" y="182"/>
                  </a:lnTo>
                  <a:lnTo>
                    <a:pt x="1278" y="190"/>
                  </a:lnTo>
                  <a:lnTo>
                    <a:pt x="1260" y="196"/>
                  </a:lnTo>
                  <a:lnTo>
                    <a:pt x="1237" y="207"/>
                  </a:lnTo>
                  <a:lnTo>
                    <a:pt x="1213" y="219"/>
                  </a:lnTo>
                  <a:lnTo>
                    <a:pt x="1190" y="230"/>
                  </a:lnTo>
                  <a:lnTo>
                    <a:pt x="1167" y="241"/>
                  </a:lnTo>
                  <a:lnTo>
                    <a:pt x="1143" y="252"/>
                  </a:lnTo>
                  <a:lnTo>
                    <a:pt x="1120" y="264"/>
                  </a:lnTo>
                  <a:lnTo>
                    <a:pt x="1096" y="275"/>
                  </a:lnTo>
                  <a:lnTo>
                    <a:pt x="1073" y="286"/>
                  </a:lnTo>
                  <a:lnTo>
                    <a:pt x="1051" y="297"/>
                  </a:lnTo>
                  <a:lnTo>
                    <a:pt x="1028" y="308"/>
                  </a:lnTo>
                  <a:lnTo>
                    <a:pt x="1004" y="319"/>
                  </a:lnTo>
                  <a:lnTo>
                    <a:pt x="981" y="330"/>
                  </a:lnTo>
                  <a:lnTo>
                    <a:pt x="959" y="341"/>
                  </a:lnTo>
                  <a:lnTo>
                    <a:pt x="935" y="353"/>
                  </a:lnTo>
                  <a:lnTo>
                    <a:pt x="913" y="364"/>
                  </a:lnTo>
                  <a:lnTo>
                    <a:pt x="890" y="377"/>
                  </a:lnTo>
                  <a:lnTo>
                    <a:pt x="885" y="382"/>
                  </a:lnTo>
                  <a:lnTo>
                    <a:pt x="879" y="384"/>
                  </a:lnTo>
                  <a:lnTo>
                    <a:pt x="874" y="388"/>
                  </a:lnTo>
                  <a:lnTo>
                    <a:pt x="868" y="389"/>
                  </a:lnTo>
                  <a:lnTo>
                    <a:pt x="874" y="361"/>
                  </a:lnTo>
                  <a:lnTo>
                    <a:pt x="879" y="329"/>
                  </a:lnTo>
                  <a:lnTo>
                    <a:pt x="880" y="300"/>
                  </a:lnTo>
                  <a:lnTo>
                    <a:pt x="873" y="277"/>
                  </a:lnTo>
                  <a:lnTo>
                    <a:pt x="866" y="277"/>
                  </a:lnTo>
                  <a:lnTo>
                    <a:pt x="860" y="276"/>
                  </a:lnTo>
                  <a:lnTo>
                    <a:pt x="855" y="276"/>
                  </a:lnTo>
                  <a:lnTo>
                    <a:pt x="849" y="275"/>
                  </a:lnTo>
                  <a:lnTo>
                    <a:pt x="843" y="273"/>
                  </a:lnTo>
                  <a:lnTo>
                    <a:pt x="838" y="273"/>
                  </a:lnTo>
                  <a:lnTo>
                    <a:pt x="832" y="272"/>
                  </a:lnTo>
                  <a:lnTo>
                    <a:pt x="826" y="272"/>
                  </a:lnTo>
                  <a:lnTo>
                    <a:pt x="832" y="245"/>
                  </a:lnTo>
                  <a:lnTo>
                    <a:pt x="837" y="218"/>
                  </a:lnTo>
                  <a:lnTo>
                    <a:pt x="843" y="191"/>
                  </a:lnTo>
                  <a:lnTo>
                    <a:pt x="849" y="164"/>
                  </a:lnTo>
                  <a:lnTo>
                    <a:pt x="855" y="137"/>
                  </a:lnTo>
                  <a:lnTo>
                    <a:pt x="862" y="111"/>
                  </a:lnTo>
                  <a:lnTo>
                    <a:pt x="868" y="85"/>
                  </a:lnTo>
                  <a:lnTo>
                    <a:pt x="874" y="59"/>
                  </a:lnTo>
                  <a:lnTo>
                    <a:pt x="871" y="48"/>
                  </a:lnTo>
                  <a:lnTo>
                    <a:pt x="868" y="40"/>
                  </a:lnTo>
                  <a:lnTo>
                    <a:pt x="864" y="32"/>
                  </a:lnTo>
                  <a:lnTo>
                    <a:pt x="859" y="26"/>
                  </a:lnTo>
                  <a:lnTo>
                    <a:pt x="837" y="22"/>
                  </a:lnTo>
                  <a:lnTo>
                    <a:pt x="816" y="20"/>
                  </a:lnTo>
                  <a:lnTo>
                    <a:pt x="795" y="16"/>
                  </a:lnTo>
                  <a:lnTo>
                    <a:pt x="774" y="14"/>
                  </a:lnTo>
                  <a:lnTo>
                    <a:pt x="753" y="10"/>
                  </a:lnTo>
                  <a:lnTo>
                    <a:pt x="734" y="8"/>
                  </a:lnTo>
                  <a:lnTo>
                    <a:pt x="714" y="4"/>
                  </a:lnTo>
                  <a:lnTo>
                    <a:pt x="694" y="0"/>
                  </a:lnTo>
                  <a:lnTo>
                    <a:pt x="665" y="0"/>
                  </a:lnTo>
                  <a:lnTo>
                    <a:pt x="635" y="0"/>
                  </a:lnTo>
                  <a:lnTo>
                    <a:pt x="606" y="0"/>
                  </a:lnTo>
                  <a:lnTo>
                    <a:pt x="576" y="0"/>
                  </a:lnTo>
                  <a:lnTo>
                    <a:pt x="547" y="0"/>
                  </a:lnTo>
                  <a:lnTo>
                    <a:pt x="517" y="0"/>
                  </a:lnTo>
                  <a:lnTo>
                    <a:pt x="488" y="1"/>
                  </a:lnTo>
                  <a:lnTo>
                    <a:pt x="459" y="1"/>
                  </a:lnTo>
                  <a:lnTo>
                    <a:pt x="430" y="3"/>
                  </a:lnTo>
                  <a:lnTo>
                    <a:pt x="400" y="4"/>
                  </a:lnTo>
                  <a:lnTo>
                    <a:pt x="371" y="5"/>
                  </a:lnTo>
                  <a:lnTo>
                    <a:pt x="343" y="8"/>
                  </a:lnTo>
                  <a:lnTo>
                    <a:pt x="313" y="10"/>
                  </a:lnTo>
                  <a:lnTo>
                    <a:pt x="285" y="13"/>
                  </a:lnTo>
                  <a:lnTo>
                    <a:pt x="255" y="15"/>
                  </a:lnTo>
                  <a:lnTo>
                    <a:pt x="227" y="19"/>
                  </a:lnTo>
                  <a:lnTo>
                    <a:pt x="225" y="21"/>
                  </a:lnTo>
                  <a:lnTo>
                    <a:pt x="221" y="25"/>
                  </a:lnTo>
                  <a:lnTo>
                    <a:pt x="217" y="27"/>
                  </a:lnTo>
                  <a:lnTo>
                    <a:pt x="215" y="31"/>
                  </a:lnTo>
                  <a:lnTo>
                    <a:pt x="217" y="136"/>
                  </a:lnTo>
                  <a:lnTo>
                    <a:pt x="218" y="195"/>
                  </a:lnTo>
                  <a:lnTo>
                    <a:pt x="218" y="232"/>
                  </a:lnTo>
                  <a:lnTo>
                    <a:pt x="217" y="267"/>
                  </a:lnTo>
                  <a:lnTo>
                    <a:pt x="205" y="270"/>
                  </a:lnTo>
                  <a:lnTo>
                    <a:pt x="195" y="271"/>
                  </a:lnTo>
                  <a:lnTo>
                    <a:pt x="185" y="273"/>
                  </a:lnTo>
                  <a:lnTo>
                    <a:pt x="177" y="276"/>
                  </a:lnTo>
                  <a:lnTo>
                    <a:pt x="169" y="280"/>
                  </a:lnTo>
                  <a:lnTo>
                    <a:pt x="162" y="283"/>
                  </a:lnTo>
                  <a:lnTo>
                    <a:pt x="155" y="291"/>
                  </a:lnTo>
                  <a:lnTo>
                    <a:pt x="148" y="299"/>
                  </a:lnTo>
                  <a:lnTo>
                    <a:pt x="148" y="452"/>
                  </a:lnTo>
                  <a:lnTo>
                    <a:pt x="151" y="604"/>
                  </a:lnTo>
                  <a:lnTo>
                    <a:pt x="155" y="757"/>
                  </a:lnTo>
                  <a:lnTo>
                    <a:pt x="161" y="911"/>
                  </a:lnTo>
                  <a:lnTo>
                    <a:pt x="166" y="1065"/>
                  </a:lnTo>
                  <a:lnTo>
                    <a:pt x="172" y="1218"/>
                  </a:lnTo>
                  <a:lnTo>
                    <a:pt x="178" y="1373"/>
                  </a:lnTo>
                  <a:lnTo>
                    <a:pt x="183" y="1527"/>
                  </a:lnTo>
                  <a:lnTo>
                    <a:pt x="182" y="1533"/>
                  </a:lnTo>
                  <a:lnTo>
                    <a:pt x="182" y="1541"/>
                  </a:lnTo>
                  <a:lnTo>
                    <a:pt x="182" y="1548"/>
                  </a:lnTo>
                  <a:lnTo>
                    <a:pt x="180" y="1556"/>
                  </a:lnTo>
                  <a:lnTo>
                    <a:pt x="159" y="1559"/>
                  </a:lnTo>
                  <a:lnTo>
                    <a:pt x="137" y="1562"/>
                  </a:lnTo>
                  <a:lnTo>
                    <a:pt x="116" y="1564"/>
                  </a:lnTo>
                  <a:lnTo>
                    <a:pt x="94" y="1567"/>
                  </a:lnTo>
                  <a:lnTo>
                    <a:pt x="73" y="1568"/>
                  </a:lnTo>
                  <a:lnTo>
                    <a:pt x="52" y="1572"/>
                  </a:lnTo>
                  <a:lnTo>
                    <a:pt x="32" y="1574"/>
                  </a:lnTo>
                  <a:lnTo>
                    <a:pt x="11" y="1578"/>
                  </a:lnTo>
                  <a:lnTo>
                    <a:pt x="1" y="1618"/>
                  </a:lnTo>
                  <a:lnTo>
                    <a:pt x="0" y="1677"/>
                  </a:lnTo>
                  <a:lnTo>
                    <a:pt x="6" y="1735"/>
                  </a:lnTo>
                  <a:lnTo>
                    <a:pt x="19" y="1770"/>
                  </a:lnTo>
                  <a:lnTo>
                    <a:pt x="23" y="1771"/>
                  </a:lnTo>
                  <a:lnTo>
                    <a:pt x="27" y="1771"/>
                  </a:lnTo>
                  <a:lnTo>
                    <a:pt x="32" y="1772"/>
                  </a:lnTo>
                  <a:lnTo>
                    <a:pt x="39" y="1772"/>
                  </a:lnTo>
                  <a:lnTo>
                    <a:pt x="49" y="1772"/>
                  </a:lnTo>
                  <a:lnTo>
                    <a:pt x="62" y="1772"/>
                  </a:lnTo>
                  <a:lnTo>
                    <a:pt x="82" y="1772"/>
                  </a:lnTo>
                  <a:lnTo>
                    <a:pt x="108" y="1772"/>
                  </a:lnTo>
                  <a:lnTo>
                    <a:pt x="137" y="1771"/>
                  </a:lnTo>
                  <a:lnTo>
                    <a:pt x="167" y="1770"/>
                  </a:lnTo>
                  <a:lnTo>
                    <a:pt x="196" y="1768"/>
                  </a:lnTo>
                  <a:lnTo>
                    <a:pt x="225" y="1767"/>
                  </a:lnTo>
                  <a:lnTo>
                    <a:pt x="252" y="1767"/>
                  </a:lnTo>
                  <a:lnTo>
                    <a:pt x="278" y="1766"/>
                  </a:lnTo>
                  <a:lnTo>
                    <a:pt x="303" y="1765"/>
                  </a:lnTo>
                  <a:lnTo>
                    <a:pt x="328" y="1765"/>
                  </a:lnTo>
                  <a:lnTo>
                    <a:pt x="353" y="1763"/>
                  </a:lnTo>
                  <a:lnTo>
                    <a:pt x="375" y="1763"/>
                  </a:lnTo>
                  <a:lnTo>
                    <a:pt x="397" y="1762"/>
                  </a:lnTo>
                  <a:lnTo>
                    <a:pt x="418" y="1762"/>
                  </a:lnTo>
                  <a:lnTo>
                    <a:pt x="439" y="1761"/>
                  </a:lnTo>
                  <a:lnTo>
                    <a:pt x="457" y="1760"/>
                  </a:lnTo>
                  <a:lnTo>
                    <a:pt x="474" y="1760"/>
                  </a:lnTo>
                  <a:lnTo>
                    <a:pt x="491" y="1759"/>
                  </a:lnTo>
                  <a:lnTo>
                    <a:pt x="558" y="1759"/>
                  </a:lnTo>
                  <a:lnTo>
                    <a:pt x="617" y="1759"/>
                  </a:lnTo>
                  <a:lnTo>
                    <a:pt x="667" y="1759"/>
                  </a:lnTo>
                  <a:lnTo>
                    <a:pt x="710" y="1760"/>
                  </a:lnTo>
                  <a:lnTo>
                    <a:pt x="747" y="1760"/>
                  </a:lnTo>
                  <a:lnTo>
                    <a:pt x="778" y="1760"/>
                  </a:lnTo>
                  <a:lnTo>
                    <a:pt x="804" y="1760"/>
                  </a:lnTo>
                  <a:lnTo>
                    <a:pt x="825" y="1760"/>
                  </a:lnTo>
                  <a:lnTo>
                    <a:pt x="842" y="1760"/>
                  </a:lnTo>
                  <a:lnTo>
                    <a:pt x="854" y="1760"/>
                  </a:lnTo>
                  <a:lnTo>
                    <a:pt x="864" y="1760"/>
                  </a:lnTo>
                  <a:lnTo>
                    <a:pt x="871" y="1760"/>
                  </a:lnTo>
                  <a:lnTo>
                    <a:pt x="876" y="1759"/>
                  </a:lnTo>
                  <a:lnTo>
                    <a:pt x="880" y="1759"/>
                  </a:lnTo>
                  <a:lnTo>
                    <a:pt x="884" y="1759"/>
                  </a:lnTo>
                  <a:lnTo>
                    <a:pt x="886" y="1759"/>
                  </a:lnTo>
                  <a:lnTo>
                    <a:pt x="889" y="1752"/>
                  </a:lnTo>
                  <a:lnTo>
                    <a:pt x="891" y="1747"/>
                  </a:lnTo>
                  <a:lnTo>
                    <a:pt x="894" y="1741"/>
                  </a:lnTo>
                  <a:lnTo>
                    <a:pt x="896" y="1736"/>
                  </a:lnTo>
                  <a:lnTo>
                    <a:pt x="923" y="1738"/>
                  </a:lnTo>
                  <a:lnTo>
                    <a:pt x="943" y="1738"/>
                  </a:lnTo>
                  <a:lnTo>
                    <a:pt x="960" y="1739"/>
                  </a:lnTo>
                  <a:lnTo>
                    <a:pt x="973" y="1739"/>
                  </a:lnTo>
                  <a:lnTo>
                    <a:pt x="986" y="1740"/>
                  </a:lnTo>
                  <a:lnTo>
                    <a:pt x="999" y="1741"/>
                  </a:lnTo>
                  <a:lnTo>
                    <a:pt x="1015" y="1743"/>
                  </a:lnTo>
                  <a:lnTo>
                    <a:pt x="1035" y="1744"/>
                  </a:lnTo>
                  <a:lnTo>
                    <a:pt x="1039" y="1750"/>
                  </a:lnTo>
                  <a:lnTo>
                    <a:pt x="1042" y="1763"/>
                  </a:lnTo>
                  <a:lnTo>
                    <a:pt x="1050" y="1784"/>
                  </a:lnTo>
                  <a:lnTo>
                    <a:pt x="1061" y="1814"/>
                  </a:lnTo>
                  <a:lnTo>
                    <a:pt x="1071" y="1826"/>
                  </a:lnTo>
                  <a:lnTo>
                    <a:pt x="1082" y="1837"/>
                  </a:lnTo>
                  <a:lnTo>
                    <a:pt x="1093" y="1847"/>
                  </a:lnTo>
                  <a:lnTo>
                    <a:pt x="1104" y="1855"/>
                  </a:lnTo>
                  <a:lnTo>
                    <a:pt x="1117" y="1861"/>
                  </a:lnTo>
                  <a:lnTo>
                    <a:pt x="1131" y="1866"/>
                  </a:lnTo>
                  <a:lnTo>
                    <a:pt x="1148" y="1868"/>
                  </a:lnTo>
                  <a:lnTo>
                    <a:pt x="1167" y="1869"/>
                  </a:lnTo>
                  <a:lnTo>
                    <a:pt x="1185" y="1856"/>
                  </a:lnTo>
                  <a:lnTo>
                    <a:pt x="1201" y="1842"/>
                  </a:lnTo>
                  <a:lnTo>
                    <a:pt x="1212" y="1829"/>
                  </a:lnTo>
                  <a:lnTo>
                    <a:pt x="1223" y="1814"/>
                  </a:lnTo>
                  <a:lnTo>
                    <a:pt x="1230" y="1798"/>
                  </a:lnTo>
                  <a:lnTo>
                    <a:pt x="1238" y="1781"/>
                  </a:lnTo>
                  <a:lnTo>
                    <a:pt x="1245" y="1762"/>
                  </a:lnTo>
                  <a:lnTo>
                    <a:pt x="1253" y="1740"/>
                  </a:lnTo>
                  <a:lnTo>
                    <a:pt x="1262" y="1740"/>
                  </a:lnTo>
                  <a:lnTo>
                    <a:pt x="1278" y="1740"/>
                  </a:lnTo>
                  <a:lnTo>
                    <a:pt x="1297" y="1740"/>
                  </a:lnTo>
                  <a:lnTo>
                    <a:pt x="1320" y="1740"/>
                  </a:lnTo>
                  <a:lnTo>
                    <a:pt x="1346" y="1740"/>
                  </a:lnTo>
                  <a:lnTo>
                    <a:pt x="1376" y="1740"/>
                  </a:lnTo>
                  <a:lnTo>
                    <a:pt x="1408" y="1740"/>
                  </a:lnTo>
                  <a:lnTo>
                    <a:pt x="1442" y="1740"/>
                  </a:lnTo>
                  <a:lnTo>
                    <a:pt x="1479" y="1740"/>
                  </a:lnTo>
                  <a:lnTo>
                    <a:pt x="1517" y="1741"/>
                  </a:lnTo>
                  <a:lnTo>
                    <a:pt x="1556" y="1741"/>
                  </a:lnTo>
                  <a:lnTo>
                    <a:pt x="1597" y="1743"/>
                  </a:lnTo>
                  <a:lnTo>
                    <a:pt x="1637" y="1743"/>
                  </a:lnTo>
                  <a:lnTo>
                    <a:pt x="1678" y="1744"/>
                  </a:lnTo>
                  <a:lnTo>
                    <a:pt x="1719" y="1744"/>
                  </a:lnTo>
                  <a:lnTo>
                    <a:pt x="1759" y="1745"/>
                  </a:lnTo>
                  <a:lnTo>
                    <a:pt x="1760" y="1746"/>
                  </a:lnTo>
                  <a:lnTo>
                    <a:pt x="1762" y="1747"/>
                  </a:lnTo>
                  <a:lnTo>
                    <a:pt x="1763" y="1750"/>
                  </a:lnTo>
                  <a:lnTo>
                    <a:pt x="1764" y="1751"/>
                  </a:lnTo>
                  <a:lnTo>
                    <a:pt x="1768" y="1773"/>
                  </a:lnTo>
                  <a:lnTo>
                    <a:pt x="1771" y="1793"/>
                  </a:lnTo>
                  <a:lnTo>
                    <a:pt x="1776" y="1813"/>
                  </a:lnTo>
                  <a:lnTo>
                    <a:pt x="1784" y="1830"/>
                  </a:lnTo>
                  <a:lnTo>
                    <a:pt x="1794" y="1845"/>
                  </a:lnTo>
                  <a:lnTo>
                    <a:pt x="1807" y="1857"/>
                  </a:lnTo>
                  <a:lnTo>
                    <a:pt x="1824" y="1867"/>
                  </a:lnTo>
                  <a:lnTo>
                    <a:pt x="1849" y="1873"/>
                  </a:lnTo>
                  <a:lnTo>
                    <a:pt x="1849" y="1873"/>
                  </a:lnTo>
                  <a:lnTo>
                    <a:pt x="1849" y="1873"/>
                  </a:lnTo>
                  <a:lnTo>
                    <a:pt x="1855" y="1872"/>
                  </a:lnTo>
                  <a:lnTo>
                    <a:pt x="1861" y="1872"/>
                  </a:lnTo>
                  <a:lnTo>
                    <a:pt x="1867" y="1872"/>
                  </a:lnTo>
                  <a:lnTo>
                    <a:pt x="1874" y="1871"/>
                  </a:lnTo>
                  <a:lnTo>
                    <a:pt x="1890" y="1861"/>
                  </a:lnTo>
                  <a:lnTo>
                    <a:pt x="1904" y="1847"/>
                  </a:lnTo>
                  <a:lnTo>
                    <a:pt x="1919" y="1832"/>
                  </a:lnTo>
                  <a:lnTo>
                    <a:pt x="1931" y="1815"/>
                  </a:lnTo>
                  <a:lnTo>
                    <a:pt x="1941" y="1797"/>
                  </a:lnTo>
                  <a:lnTo>
                    <a:pt x="1950" y="1777"/>
                  </a:lnTo>
                  <a:lnTo>
                    <a:pt x="1956" y="1759"/>
                  </a:lnTo>
                  <a:lnTo>
                    <a:pt x="1960" y="1741"/>
                  </a:lnTo>
                  <a:lnTo>
                    <a:pt x="1974" y="1741"/>
                  </a:lnTo>
                  <a:lnTo>
                    <a:pt x="1989" y="1741"/>
                  </a:lnTo>
                  <a:lnTo>
                    <a:pt x="2003" y="1743"/>
                  </a:lnTo>
                  <a:lnTo>
                    <a:pt x="2017" y="1743"/>
                  </a:lnTo>
                  <a:lnTo>
                    <a:pt x="2032" y="1743"/>
                  </a:lnTo>
                  <a:lnTo>
                    <a:pt x="2047" y="1743"/>
                  </a:lnTo>
                  <a:lnTo>
                    <a:pt x="2062" y="1744"/>
                  </a:lnTo>
                  <a:lnTo>
                    <a:pt x="2076" y="1744"/>
                  </a:lnTo>
                  <a:lnTo>
                    <a:pt x="2090" y="1744"/>
                  </a:lnTo>
                  <a:lnTo>
                    <a:pt x="2105" y="1745"/>
                  </a:lnTo>
                  <a:lnTo>
                    <a:pt x="2119" y="1745"/>
                  </a:lnTo>
                  <a:lnTo>
                    <a:pt x="2134" y="1745"/>
                  </a:lnTo>
                  <a:lnTo>
                    <a:pt x="2149" y="1745"/>
                  </a:lnTo>
                  <a:lnTo>
                    <a:pt x="2164" y="1746"/>
                  </a:lnTo>
                  <a:lnTo>
                    <a:pt x="2178" y="1746"/>
                  </a:lnTo>
                  <a:lnTo>
                    <a:pt x="2193" y="1746"/>
                  </a:lnTo>
                  <a:lnTo>
                    <a:pt x="2192" y="17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825" y="3352"/>
              <a:ext cx="63" cy="85"/>
            </a:xfrm>
            <a:custGeom>
              <a:avLst/>
              <a:gdLst>
                <a:gd name="T0" fmla="*/ 56 w 152"/>
                <a:gd name="T1" fmla="*/ 183 h 183"/>
                <a:gd name="T2" fmla="*/ 44 w 152"/>
                <a:gd name="T3" fmla="*/ 178 h 183"/>
                <a:gd name="T4" fmla="*/ 37 w 152"/>
                <a:gd name="T5" fmla="*/ 174 h 183"/>
                <a:gd name="T6" fmla="*/ 32 w 152"/>
                <a:gd name="T7" fmla="*/ 172 h 183"/>
                <a:gd name="T8" fmla="*/ 27 w 152"/>
                <a:gd name="T9" fmla="*/ 169 h 183"/>
                <a:gd name="T10" fmla="*/ 12 w 152"/>
                <a:gd name="T11" fmla="*/ 129 h 183"/>
                <a:gd name="T12" fmla="*/ 2 w 152"/>
                <a:gd name="T13" fmla="*/ 87 h 183"/>
                <a:gd name="T14" fmla="*/ 0 w 152"/>
                <a:gd name="T15" fmla="*/ 44 h 183"/>
                <a:gd name="T16" fmla="*/ 3 w 152"/>
                <a:gd name="T17" fmla="*/ 5 h 183"/>
                <a:gd name="T18" fmla="*/ 21 w 152"/>
                <a:gd name="T19" fmla="*/ 3 h 183"/>
                <a:gd name="T20" fmla="*/ 39 w 152"/>
                <a:gd name="T21" fmla="*/ 2 h 183"/>
                <a:gd name="T22" fmla="*/ 57 w 152"/>
                <a:gd name="T23" fmla="*/ 1 h 183"/>
                <a:gd name="T24" fmla="*/ 76 w 152"/>
                <a:gd name="T25" fmla="*/ 0 h 183"/>
                <a:gd name="T26" fmla="*/ 94 w 152"/>
                <a:gd name="T27" fmla="*/ 0 h 183"/>
                <a:gd name="T28" fmla="*/ 114 w 152"/>
                <a:gd name="T29" fmla="*/ 0 h 183"/>
                <a:gd name="T30" fmla="*/ 132 w 152"/>
                <a:gd name="T31" fmla="*/ 1 h 183"/>
                <a:gd name="T32" fmla="*/ 152 w 152"/>
                <a:gd name="T33" fmla="*/ 2 h 183"/>
                <a:gd name="T34" fmla="*/ 151 w 152"/>
                <a:gd name="T35" fmla="*/ 24 h 183"/>
                <a:gd name="T36" fmla="*/ 146 w 152"/>
                <a:gd name="T37" fmla="*/ 51 h 183"/>
                <a:gd name="T38" fmla="*/ 140 w 152"/>
                <a:gd name="T39" fmla="*/ 82 h 183"/>
                <a:gd name="T40" fmla="*/ 130 w 152"/>
                <a:gd name="T41" fmla="*/ 112 h 183"/>
                <a:gd name="T42" fmla="*/ 117 w 152"/>
                <a:gd name="T43" fmla="*/ 139 h 183"/>
                <a:gd name="T44" fmla="*/ 101 w 152"/>
                <a:gd name="T45" fmla="*/ 162 h 183"/>
                <a:gd name="T46" fmla="*/ 81 w 152"/>
                <a:gd name="T47" fmla="*/ 177 h 183"/>
                <a:gd name="T48" fmla="*/ 56 w 152"/>
                <a:gd name="T49" fmla="*/ 183 h 183"/>
                <a:gd name="T50" fmla="*/ 56 w 152"/>
                <a:gd name="T51" fmla="*/ 183 h 183"/>
                <a:gd name="T52" fmla="*/ 56 w 152"/>
                <a:gd name="T5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83">
                  <a:moveTo>
                    <a:pt x="56" y="183"/>
                  </a:moveTo>
                  <a:lnTo>
                    <a:pt x="44" y="178"/>
                  </a:lnTo>
                  <a:lnTo>
                    <a:pt x="37" y="174"/>
                  </a:lnTo>
                  <a:lnTo>
                    <a:pt x="32" y="172"/>
                  </a:lnTo>
                  <a:lnTo>
                    <a:pt x="27" y="169"/>
                  </a:lnTo>
                  <a:lnTo>
                    <a:pt x="12" y="129"/>
                  </a:lnTo>
                  <a:lnTo>
                    <a:pt x="2" y="87"/>
                  </a:lnTo>
                  <a:lnTo>
                    <a:pt x="0" y="44"/>
                  </a:lnTo>
                  <a:lnTo>
                    <a:pt x="3" y="5"/>
                  </a:lnTo>
                  <a:lnTo>
                    <a:pt x="21" y="3"/>
                  </a:lnTo>
                  <a:lnTo>
                    <a:pt x="39" y="2"/>
                  </a:lnTo>
                  <a:lnTo>
                    <a:pt x="57" y="1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4" y="0"/>
                  </a:lnTo>
                  <a:lnTo>
                    <a:pt x="132" y="1"/>
                  </a:lnTo>
                  <a:lnTo>
                    <a:pt x="152" y="2"/>
                  </a:lnTo>
                  <a:lnTo>
                    <a:pt x="151" y="24"/>
                  </a:lnTo>
                  <a:lnTo>
                    <a:pt x="146" y="51"/>
                  </a:lnTo>
                  <a:lnTo>
                    <a:pt x="140" y="82"/>
                  </a:lnTo>
                  <a:lnTo>
                    <a:pt x="130" y="112"/>
                  </a:lnTo>
                  <a:lnTo>
                    <a:pt x="117" y="139"/>
                  </a:lnTo>
                  <a:lnTo>
                    <a:pt x="101" y="162"/>
                  </a:lnTo>
                  <a:lnTo>
                    <a:pt x="81" y="177"/>
                  </a:lnTo>
                  <a:lnTo>
                    <a:pt x="56" y="183"/>
                  </a:lnTo>
                  <a:lnTo>
                    <a:pt x="56" y="183"/>
                  </a:lnTo>
                  <a:lnTo>
                    <a:pt x="56" y="18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523" y="3346"/>
              <a:ext cx="73" cy="90"/>
            </a:xfrm>
            <a:custGeom>
              <a:avLst/>
              <a:gdLst>
                <a:gd name="T0" fmla="*/ 87 w 177"/>
                <a:gd name="T1" fmla="*/ 190 h 190"/>
                <a:gd name="T2" fmla="*/ 63 w 177"/>
                <a:gd name="T3" fmla="*/ 177 h 190"/>
                <a:gd name="T4" fmla="*/ 44 w 177"/>
                <a:gd name="T5" fmla="*/ 164 h 190"/>
                <a:gd name="T6" fmla="*/ 31 w 177"/>
                <a:gd name="T7" fmla="*/ 151 h 190"/>
                <a:gd name="T8" fmla="*/ 22 w 177"/>
                <a:gd name="T9" fmla="*/ 136 h 190"/>
                <a:gd name="T10" fmla="*/ 16 w 177"/>
                <a:gd name="T11" fmla="*/ 120 h 190"/>
                <a:gd name="T12" fmla="*/ 11 w 177"/>
                <a:gd name="T13" fmla="*/ 102 h 190"/>
                <a:gd name="T14" fmla="*/ 7 w 177"/>
                <a:gd name="T15" fmla="*/ 78 h 190"/>
                <a:gd name="T16" fmla="*/ 2 w 177"/>
                <a:gd name="T17" fmla="*/ 52 h 190"/>
                <a:gd name="T18" fmla="*/ 1 w 177"/>
                <a:gd name="T19" fmla="*/ 40 h 190"/>
                <a:gd name="T20" fmla="*/ 1 w 177"/>
                <a:gd name="T21" fmla="*/ 28 h 190"/>
                <a:gd name="T22" fmla="*/ 1 w 177"/>
                <a:gd name="T23" fmla="*/ 17 h 190"/>
                <a:gd name="T24" fmla="*/ 0 w 177"/>
                <a:gd name="T25" fmla="*/ 4 h 190"/>
                <a:gd name="T26" fmla="*/ 22 w 177"/>
                <a:gd name="T27" fmla="*/ 2 h 190"/>
                <a:gd name="T28" fmla="*/ 44 w 177"/>
                <a:gd name="T29" fmla="*/ 0 h 190"/>
                <a:gd name="T30" fmla="*/ 65 w 177"/>
                <a:gd name="T31" fmla="*/ 0 h 190"/>
                <a:gd name="T32" fmla="*/ 87 w 177"/>
                <a:gd name="T33" fmla="*/ 0 h 190"/>
                <a:gd name="T34" fmla="*/ 109 w 177"/>
                <a:gd name="T35" fmla="*/ 1 h 190"/>
                <a:gd name="T36" fmla="*/ 131 w 177"/>
                <a:gd name="T37" fmla="*/ 2 h 190"/>
                <a:gd name="T38" fmla="*/ 154 w 177"/>
                <a:gd name="T39" fmla="*/ 2 h 190"/>
                <a:gd name="T40" fmla="*/ 177 w 177"/>
                <a:gd name="T41" fmla="*/ 2 h 190"/>
                <a:gd name="T42" fmla="*/ 176 w 177"/>
                <a:gd name="T43" fmla="*/ 23 h 190"/>
                <a:gd name="T44" fmla="*/ 173 w 177"/>
                <a:gd name="T45" fmla="*/ 51 h 190"/>
                <a:gd name="T46" fmla="*/ 167 w 177"/>
                <a:gd name="T47" fmla="*/ 82 h 190"/>
                <a:gd name="T48" fmla="*/ 158 w 177"/>
                <a:gd name="T49" fmla="*/ 114 h 190"/>
                <a:gd name="T50" fmla="*/ 147 w 177"/>
                <a:gd name="T51" fmla="*/ 143 h 190"/>
                <a:gd name="T52" fmla="*/ 131 w 177"/>
                <a:gd name="T53" fmla="*/ 167 h 190"/>
                <a:gd name="T54" fmla="*/ 112 w 177"/>
                <a:gd name="T55" fmla="*/ 184 h 190"/>
                <a:gd name="T56" fmla="*/ 87 w 177"/>
                <a:gd name="T57" fmla="*/ 190 h 190"/>
                <a:gd name="T58" fmla="*/ 87 w 177"/>
                <a:gd name="T59" fmla="*/ 190 h 190"/>
                <a:gd name="T60" fmla="*/ 87 w 177"/>
                <a:gd name="T6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7" h="190">
                  <a:moveTo>
                    <a:pt x="87" y="190"/>
                  </a:moveTo>
                  <a:lnTo>
                    <a:pt x="63" y="177"/>
                  </a:lnTo>
                  <a:lnTo>
                    <a:pt x="44" y="164"/>
                  </a:lnTo>
                  <a:lnTo>
                    <a:pt x="31" y="151"/>
                  </a:lnTo>
                  <a:lnTo>
                    <a:pt x="22" y="136"/>
                  </a:lnTo>
                  <a:lnTo>
                    <a:pt x="16" y="120"/>
                  </a:lnTo>
                  <a:lnTo>
                    <a:pt x="11" y="102"/>
                  </a:lnTo>
                  <a:lnTo>
                    <a:pt x="7" y="78"/>
                  </a:lnTo>
                  <a:lnTo>
                    <a:pt x="2" y="52"/>
                  </a:lnTo>
                  <a:lnTo>
                    <a:pt x="1" y="40"/>
                  </a:lnTo>
                  <a:lnTo>
                    <a:pt x="1" y="28"/>
                  </a:lnTo>
                  <a:lnTo>
                    <a:pt x="1" y="17"/>
                  </a:lnTo>
                  <a:lnTo>
                    <a:pt x="0" y="4"/>
                  </a:lnTo>
                  <a:lnTo>
                    <a:pt x="22" y="2"/>
                  </a:lnTo>
                  <a:lnTo>
                    <a:pt x="44" y="0"/>
                  </a:lnTo>
                  <a:lnTo>
                    <a:pt x="65" y="0"/>
                  </a:lnTo>
                  <a:lnTo>
                    <a:pt x="87" y="0"/>
                  </a:lnTo>
                  <a:lnTo>
                    <a:pt x="109" y="1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176" y="23"/>
                  </a:lnTo>
                  <a:lnTo>
                    <a:pt x="173" y="51"/>
                  </a:lnTo>
                  <a:lnTo>
                    <a:pt x="167" y="82"/>
                  </a:lnTo>
                  <a:lnTo>
                    <a:pt x="158" y="114"/>
                  </a:lnTo>
                  <a:lnTo>
                    <a:pt x="147" y="143"/>
                  </a:lnTo>
                  <a:lnTo>
                    <a:pt x="131" y="167"/>
                  </a:lnTo>
                  <a:lnTo>
                    <a:pt x="112" y="184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87" y="19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100" y="3307"/>
              <a:ext cx="345" cy="84"/>
            </a:xfrm>
            <a:custGeom>
              <a:avLst/>
              <a:gdLst>
                <a:gd name="T0" fmla="*/ 34 w 838"/>
                <a:gd name="T1" fmla="*/ 107 h 178"/>
                <a:gd name="T2" fmla="*/ 21 w 838"/>
                <a:gd name="T3" fmla="*/ 173 h 178"/>
                <a:gd name="T4" fmla="*/ 0 w 838"/>
                <a:gd name="T5" fmla="*/ 33 h 178"/>
                <a:gd name="T6" fmla="*/ 110 w 838"/>
                <a:gd name="T7" fmla="*/ 21 h 178"/>
                <a:gd name="T8" fmla="*/ 284 w 838"/>
                <a:gd name="T9" fmla="*/ 8 h 178"/>
                <a:gd name="T10" fmla="*/ 458 w 838"/>
                <a:gd name="T11" fmla="*/ 1 h 178"/>
                <a:gd name="T12" fmla="*/ 634 w 838"/>
                <a:gd name="T13" fmla="*/ 1 h 178"/>
                <a:gd name="T14" fmla="*/ 810 w 838"/>
                <a:gd name="T15" fmla="*/ 11 h 178"/>
                <a:gd name="T16" fmla="*/ 833 w 838"/>
                <a:gd name="T17" fmla="*/ 162 h 178"/>
                <a:gd name="T18" fmla="*/ 824 w 838"/>
                <a:gd name="T19" fmla="*/ 103 h 178"/>
                <a:gd name="T20" fmla="*/ 801 w 838"/>
                <a:gd name="T21" fmla="*/ 165 h 178"/>
                <a:gd name="T22" fmla="*/ 793 w 838"/>
                <a:gd name="T23" fmla="*/ 134 h 178"/>
                <a:gd name="T24" fmla="*/ 768 w 838"/>
                <a:gd name="T25" fmla="*/ 108 h 178"/>
                <a:gd name="T26" fmla="*/ 764 w 838"/>
                <a:gd name="T27" fmla="*/ 76 h 178"/>
                <a:gd name="T28" fmla="*/ 731 w 838"/>
                <a:gd name="T29" fmla="*/ 163 h 178"/>
                <a:gd name="T30" fmla="*/ 724 w 838"/>
                <a:gd name="T31" fmla="*/ 138 h 178"/>
                <a:gd name="T32" fmla="*/ 699 w 838"/>
                <a:gd name="T33" fmla="*/ 112 h 178"/>
                <a:gd name="T34" fmla="*/ 694 w 838"/>
                <a:gd name="T35" fmla="*/ 138 h 178"/>
                <a:gd name="T36" fmla="*/ 670 w 838"/>
                <a:gd name="T37" fmla="*/ 48 h 178"/>
                <a:gd name="T38" fmla="*/ 645 w 838"/>
                <a:gd name="T39" fmla="*/ 161 h 178"/>
                <a:gd name="T40" fmla="*/ 635 w 838"/>
                <a:gd name="T41" fmla="*/ 65 h 178"/>
                <a:gd name="T42" fmla="*/ 619 w 838"/>
                <a:gd name="T43" fmla="*/ 161 h 178"/>
                <a:gd name="T44" fmla="*/ 595 w 838"/>
                <a:gd name="T45" fmla="*/ 72 h 178"/>
                <a:gd name="T46" fmla="*/ 586 w 838"/>
                <a:gd name="T47" fmla="*/ 140 h 178"/>
                <a:gd name="T48" fmla="*/ 562 w 838"/>
                <a:gd name="T49" fmla="*/ 116 h 178"/>
                <a:gd name="T50" fmla="*/ 552 w 838"/>
                <a:gd name="T51" fmla="*/ 118 h 178"/>
                <a:gd name="T52" fmla="*/ 531 w 838"/>
                <a:gd name="T53" fmla="*/ 163 h 178"/>
                <a:gd name="T54" fmla="*/ 525 w 838"/>
                <a:gd name="T55" fmla="*/ 61 h 178"/>
                <a:gd name="T56" fmla="*/ 515 w 838"/>
                <a:gd name="T57" fmla="*/ 162 h 178"/>
                <a:gd name="T58" fmla="*/ 495 w 838"/>
                <a:gd name="T59" fmla="*/ 132 h 178"/>
                <a:gd name="T60" fmla="*/ 488 w 838"/>
                <a:gd name="T61" fmla="*/ 44 h 178"/>
                <a:gd name="T62" fmla="*/ 469 w 838"/>
                <a:gd name="T63" fmla="*/ 162 h 178"/>
                <a:gd name="T64" fmla="*/ 452 w 838"/>
                <a:gd name="T65" fmla="*/ 71 h 178"/>
                <a:gd name="T66" fmla="*/ 446 w 838"/>
                <a:gd name="T67" fmla="*/ 165 h 178"/>
                <a:gd name="T68" fmla="*/ 423 w 838"/>
                <a:gd name="T69" fmla="*/ 75 h 178"/>
                <a:gd name="T70" fmla="*/ 415 w 838"/>
                <a:gd name="T71" fmla="*/ 141 h 178"/>
                <a:gd name="T72" fmla="*/ 388 w 838"/>
                <a:gd name="T73" fmla="*/ 119 h 178"/>
                <a:gd name="T74" fmla="*/ 371 w 838"/>
                <a:gd name="T75" fmla="*/ 167 h 178"/>
                <a:gd name="T76" fmla="*/ 354 w 838"/>
                <a:gd name="T77" fmla="*/ 75 h 178"/>
                <a:gd name="T78" fmla="*/ 345 w 838"/>
                <a:gd name="T79" fmla="*/ 144 h 178"/>
                <a:gd name="T80" fmla="*/ 313 w 838"/>
                <a:gd name="T81" fmla="*/ 118 h 178"/>
                <a:gd name="T82" fmla="*/ 303 w 838"/>
                <a:gd name="T83" fmla="*/ 96 h 178"/>
                <a:gd name="T84" fmla="*/ 279 w 838"/>
                <a:gd name="T85" fmla="*/ 172 h 178"/>
                <a:gd name="T86" fmla="*/ 265 w 838"/>
                <a:gd name="T87" fmla="*/ 66 h 178"/>
                <a:gd name="T88" fmla="*/ 255 w 838"/>
                <a:gd name="T89" fmla="*/ 171 h 178"/>
                <a:gd name="T90" fmla="*/ 239 w 838"/>
                <a:gd name="T91" fmla="*/ 65 h 178"/>
                <a:gd name="T92" fmla="*/ 233 w 838"/>
                <a:gd name="T93" fmla="*/ 167 h 178"/>
                <a:gd name="T94" fmla="*/ 206 w 838"/>
                <a:gd name="T95" fmla="*/ 106 h 178"/>
                <a:gd name="T96" fmla="*/ 199 w 838"/>
                <a:gd name="T97" fmla="*/ 127 h 178"/>
                <a:gd name="T98" fmla="*/ 180 w 838"/>
                <a:gd name="T99" fmla="*/ 123 h 178"/>
                <a:gd name="T100" fmla="*/ 169 w 838"/>
                <a:gd name="T101" fmla="*/ 71 h 178"/>
                <a:gd name="T102" fmla="*/ 158 w 838"/>
                <a:gd name="T103" fmla="*/ 172 h 178"/>
                <a:gd name="T104" fmla="*/ 136 w 838"/>
                <a:gd name="T105" fmla="*/ 127 h 178"/>
                <a:gd name="T106" fmla="*/ 123 w 838"/>
                <a:gd name="T107" fmla="*/ 143 h 178"/>
                <a:gd name="T108" fmla="*/ 109 w 838"/>
                <a:gd name="T109" fmla="*/ 72 h 178"/>
                <a:gd name="T110" fmla="*/ 97 w 838"/>
                <a:gd name="T111" fmla="*/ 173 h 178"/>
                <a:gd name="T112" fmla="*/ 81 w 838"/>
                <a:gd name="T113" fmla="*/ 122 h 178"/>
                <a:gd name="T114" fmla="*/ 64 w 838"/>
                <a:gd name="T115" fmla="*/ 151 h 178"/>
                <a:gd name="T116" fmla="*/ 53 w 838"/>
                <a:gd name="T117" fmla="*/ 81 h 178"/>
                <a:gd name="T118" fmla="*/ 41 w 838"/>
                <a:gd name="T11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8" h="178">
                  <a:moveTo>
                    <a:pt x="39" y="178"/>
                  </a:moveTo>
                  <a:lnTo>
                    <a:pt x="38" y="161"/>
                  </a:lnTo>
                  <a:lnTo>
                    <a:pt x="38" y="143"/>
                  </a:lnTo>
                  <a:lnTo>
                    <a:pt x="37" y="125"/>
                  </a:lnTo>
                  <a:lnTo>
                    <a:pt x="35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7"/>
                  </a:lnTo>
                  <a:lnTo>
                    <a:pt x="32" y="106"/>
                  </a:lnTo>
                  <a:lnTo>
                    <a:pt x="28" y="119"/>
                  </a:lnTo>
                  <a:lnTo>
                    <a:pt x="27" y="135"/>
                  </a:lnTo>
                  <a:lnTo>
                    <a:pt x="25" y="155"/>
                  </a:lnTo>
                  <a:lnTo>
                    <a:pt x="24" y="173"/>
                  </a:lnTo>
                  <a:lnTo>
                    <a:pt x="21" y="173"/>
                  </a:lnTo>
                  <a:lnTo>
                    <a:pt x="17" y="175"/>
                  </a:lnTo>
                  <a:lnTo>
                    <a:pt x="13" y="175"/>
                  </a:lnTo>
                  <a:lnTo>
                    <a:pt x="11" y="176"/>
                  </a:lnTo>
                  <a:lnTo>
                    <a:pt x="6" y="139"/>
                  </a:lnTo>
                  <a:lnTo>
                    <a:pt x="3" y="103"/>
                  </a:lnTo>
                  <a:lnTo>
                    <a:pt x="1" y="68"/>
                  </a:lnTo>
                  <a:lnTo>
                    <a:pt x="0" y="33"/>
                  </a:lnTo>
                  <a:lnTo>
                    <a:pt x="8" y="31"/>
                  </a:lnTo>
                  <a:lnTo>
                    <a:pt x="17" y="29"/>
                  </a:lnTo>
                  <a:lnTo>
                    <a:pt x="27" y="27"/>
                  </a:lnTo>
                  <a:lnTo>
                    <a:pt x="35" y="26"/>
                  </a:lnTo>
                  <a:lnTo>
                    <a:pt x="60" y="24"/>
                  </a:lnTo>
                  <a:lnTo>
                    <a:pt x="85" y="22"/>
                  </a:lnTo>
                  <a:lnTo>
                    <a:pt x="110" y="21"/>
                  </a:lnTo>
                  <a:lnTo>
                    <a:pt x="135" y="18"/>
                  </a:lnTo>
                  <a:lnTo>
                    <a:pt x="160" y="17"/>
                  </a:lnTo>
                  <a:lnTo>
                    <a:pt x="184" y="15"/>
                  </a:lnTo>
                  <a:lnTo>
                    <a:pt x="209" y="13"/>
                  </a:lnTo>
                  <a:lnTo>
                    <a:pt x="235" y="12"/>
                  </a:lnTo>
                  <a:lnTo>
                    <a:pt x="259" y="10"/>
                  </a:lnTo>
                  <a:lnTo>
                    <a:pt x="284" y="8"/>
                  </a:lnTo>
                  <a:lnTo>
                    <a:pt x="308" y="7"/>
                  </a:lnTo>
                  <a:lnTo>
                    <a:pt x="334" y="6"/>
                  </a:lnTo>
                  <a:lnTo>
                    <a:pt x="359" y="5"/>
                  </a:lnTo>
                  <a:lnTo>
                    <a:pt x="383" y="4"/>
                  </a:lnTo>
                  <a:lnTo>
                    <a:pt x="409" y="2"/>
                  </a:lnTo>
                  <a:lnTo>
                    <a:pt x="434" y="2"/>
                  </a:lnTo>
                  <a:lnTo>
                    <a:pt x="458" y="1"/>
                  </a:lnTo>
                  <a:lnTo>
                    <a:pt x="484" y="1"/>
                  </a:lnTo>
                  <a:lnTo>
                    <a:pt x="509" y="0"/>
                  </a:lnTo>
                  <a:lnTo>
                    <a:pt x="533" y="0"/>
                  </a:lnTo>
                  <a:lnTo>
                    <a:pt x="559" y="0"/>
                  </a:lnTo>
                  <a:lnTo>
                    <a:pt x="584" y="0"/>
                  </a:lnTo>
                  <a:lnTo>
                    <a:pt x="610" y="1"/>
                  </a:lnTo>
                  <a:lnTo>
                    <a:pt x="634" y="1"/>
                  </a:lnTo>
                  <a:lnTo>
                    <a:pt x="660" y="2"/>
                  </a:lnTo>
                  <a:lnTo>
                    <a:pt x="685" y="2"/>
                  </a:lnTo>
                  <a:lnTo>
                    <a:pt x="709" y="4"/>
                  </a:lnTo>
                  <a:lnTo>
                    <a:pt x="735" y="5"/>
                  </a:lnTo>
                  <a:lnTo>
                    <a:pt x="760" y="7"/>
                  </a:lnTo>
                  <a:lnTo>
                    <a:pt x="785" y="8"/>
                  </a:lnTo>
                  <a:lnTo>
                    <a:pt x="810" y="11"/>
                  </a:lnTo>
                  <a:lnTo>
                    <a:pt x="836" y="13"/>
                  </a:lnTo>
                  <a:lnTo>
                    <a:pt x="836" y="50"/>
                  </a:lnTo>
                  <a:lnTo>
                    <a:pt x="837" y="87"/>
                  </a:lnTo>
                  <a:lnTo>
                    <a:pt x="837" y="124"/>
                  </a:lnTo>
                  <a:lnTo>
                    <a:pt x="838" y="161"/>
                  </a:lnTo>
                  <a:lnTo>
                    <a:pt x="836" y="161"/>
                  </a:lnTo>
                  <a:lnTo>
                    <a:pt x="833" y="162"/>
                  </a:lnTo>
                  <a:lnTo>
                    <a:pt x="831" y="162"/>
                  </a:lnTo>
                  <a:lnTo>
                    <a:pt x="828" y="163"/>
                  </a:lnTo>
                  <a:lnTo>
                    <a:pt x="828" y="145"/>
                  </a:lnTo>
                  <a:lnTo>
                    <a:pt x="828" y="120"/>
                  </a:lnTo>
                  <a:lnTo>
                    <a:pt x="828" y="100"/>
                  </a:lnTo>
                  <a:lnTo>
                    <a:pt x="825" y="86"/>
                  </a:lnTo>
                  <a:lnTo>
                    <a:pt x="824" y="103"/>
                  </a:lnTo>
                  <a:lnTo>
                    <a:pt x="822" y="125"/>
                  </a:lnTo>
                  <a:lnTo>
                    <a:pt x="819" y="148"/>
                  </a:lnTo>
                  <a:lnTo>
                    <a:pt x="811" y="165"/>
                  </a:lnTo>
                  <a:lnTo>
                    <a:pt x="809" y="165"/>
                  </a:lnTo>
                  <a:lnTo>
                    <a:pt x="806" y="165"/>
                  </a:lnTo>
                  <a:lnTo>
                    <a:pt x="804" y="165"/>
                  </a:lnTo>
                  <a:lnTo>
                    <a:pt x="801" y="165"/>
                  </a:lnTo>
                  <a:lnTo>
                    <a:pt x="801" y="135"/>
                  </a:lnTo>
                  <a:lnTo>
                    <a:pt x="801" y="106"/>
                  </a:lnTo>
                  <a:lnTo>
                    <a:pt x="801" y="76"/>
                  </a:lnTo>
                  <a:lnTo>
                    <a:pt x="801" y="47"/>
                  </a:lnTo>
                  <a:lnTo>
                    <a:pt x="800" y="71"/>
                  </a:lnTo>
                  <a:lnTo>
                    <a:pt x="798" y="101"/>
                  </a:lnTo>
                  <a:lnTo>
                    <a:pt x="793" y="134"/>
                  </a:lnTo>
                  <a:lnTo>
                    <a:pt x="787" y="163"/>
                  </a:lnTo>
                  <a:lnTo>
                    <a:pt x="782" y="163"/>
                  </a:lnTo>
                  <a:lnTo>
                    <a:pt x="777" y="163"/>
                  </a:lnTo>
                  <a:lnTo>
                    <a:pt x="772" y="165"/>
                  </a:lnTo>
                  <a:lnTo>
                    <a:pt x="767" y="165"/>
                  </a:lnTo>
                  <a:lnTo>
                    <a:pt x="767" y="136"/>
                  </a:lnTo>
                  <a:lnTo>
                    <a:pt x="768" y="108"/>
                  </a:lnTo>
                  <a:lnTo>
                    <a:pt x="768" y="81"/>
                  </a:lnTo>
                  <a:lnTo>
                    <a:pt x="768" y="53"/>
                  </a:lnTo>
                  <a:lnTo>
                    <a:pt x="767" y="54"/>
                  </a:lnTo>
                  <a:lnTo>
                    <a:pt x="767" y="54"/>
                  </a:lnTo>
                  <a:lnTo>
                    <a:pt x="766" y="54"/>
                  </a:lnTo>
                  <a:lnTo>
                    <a:pt x="766" y="55"/>
                  </a:lnTo>
                  <a:lnTo>
                    <a:pt x="764" y="76"/>
                  </a:lnTo>
                  <a:lnTo>
                    <a:pt x="761" y="112"/>
                  </a:lnTo>
                  <a:lnTo>
                    <a:pt x="756" y="146"/>
                  </a:lnTo>
                  <a:lnTo>
                    <a:pt x="748" y="165"/>
                  </a:lnTo>
                  <a:lnTo>
                    <a:pt x="744" y="165"/>
                  </a:lnTo>
                  <a:lnTo>
                    <a:pt x="740" y="163"/>
                  </a:lnTo>
                  <a:lnTo>
                    <a:pt x="735" y="163"/>
                  </a:lnTo>
                  <a:lnTo>
                    <a:pt x="731" y="163"/>
                  </a:lnTo>
                  <a:lnTo>
                    <a:pt x="733" y="119"/>
                  </a:lnTo>
                  <a:lnTo>
                    <a:pt x="734" y="95"/>
                  </a:lnTo>
                  <a:lnTo>
                    <a:pt x="734" y="80"/>
                  </a:lnTo>
                  <a:lnTo>
                    <a:pt x="733" y="66"/>
                  </a:lnTo>
                  <a:lnTo>
                    <a:pt x="721" y="88"/>
                  </a:lnTo>
                  <a:lnTo>
                    <a:pt x="723" y="112"/>
                  </a:lnTo>
                  <a:lnTo>
                    <a:pt x="724" y="138"/>
                  </a:lnTo>
                  <a:lnTo>
                    <a:pt x="718" y="162"/>
                  </a:lnTo>
                  <a:lnTo>
                    <a:pt x="713" y="162"/>
                  </a:lnTo>
                  <a:lnTo>
                    <a:pt x="709" y="162"/>
                  </a:lnTo>
                  <a:lnTo>
                    <a:pt x="704" y="162"/>
                  </a:lnTo>
                  <a:lnTo>
                    <a:pt x="701" y="163"/>
                  </a:lnTo>
                  <a:lnTo>
                    <a:pt x="699" y="138"/>
                  </a:lnTo>
                  <a:lnTo>
                    <a:pt x="699" y="112"/>
                  </a:lnTo>
                  <a:lnTo>
                    <a:pt x="699" y="87"/>
                  </a:lnTo>
                  <a:lnTo>
                    <a:pt x="699" y="61"/>
                  </a:lnTo>
                  <a:lnTo>
                    <a:pt x="697" y="75"/>
                  </a:lnTo>
                  <a:lnTo>
                    <a:pt x="697" y="90"/>
                  </a:lnTo>
                  <a:lnTo>
                    <a:pt x="697" y="107"/>
                  </a:lnTo>
                  <a:lnTo>
                    <a:pt x="696" y="123"/>
                  </a:lnTo>
                  <a:lnTo>
                    <a:pt x="694" y="138"/>
                  </a:lnTo>
                  <a:lnTo>
                    <a:pt x="689" y="150"/>
                  </a:lnTo>
                  <a:lnTo>
                    <a:pt x="682" y="159"/>
                  </a:lnTo>
                  <a:lnTo>
                    <a:pt x="671" y="163"/>
                  </a:lnTo>
                  <a:lnTo>
                    <a:pt x="671" y="135"/>
                  </a:lnTo>
                  <a:lnTo>
                    <a:pt x="671" y="106"/>
                  </a:lnTo>
                  <a:lnTo>
                    <a:pt x="670" y="77"/>
                  </a:lnTo>
                  <a:lnTo>
                    <a:pt x="670" y="48"/>
                  </a:lnTo>
                  <a:lnTo>
                    <a:pt x="666" y="68"/>
                  </a:lnTo>
                  <a:lnTo>
                    <a:pt x="662" y="106"/>
                  </a:lnTo>
                  <a:lnTo>
                    <a:pt x="660" y="144"/>
                  </a:lnTo>
                  <a:lnTo>
                    <a:pt x="659" y="162"/>
                  </a:lnTo>
                  <a:lnTo>
                    <a:pt x="654" y="161"/>
                  </a:lnTo>
                  <a:lnTo>
                    <a:pt x="650" y="161"/>
                  </a:lnTo>
                  <a:lnTo>
                    <a:pt x="645" y="161"/>
                  </a:lnTo>
                  <a:lnTo>
                    <a:pt x="640" y="161"/>
                  </a:lnTo>
                  <a:lnTo>
                    <a:pt x="639" y="138"/>
                  </a:lnTo>
                  <a:lnTo>
                    <a:pt x="639" y="113"/>
                  </a:lnTo>
                  <a:lnTo>
                    <a:pt x="638" y="90"/>
                  </a:lnTo>
                  <a:lnTo>
                    <a:pt x="637" y="66"/>
                  </a:lnTo>
                  <a:lnTo>
                    <a:pt x="635" y="65"/>
                  </a:lnTo>
                  <a:lnTo>
                    <a:pt x="635" y="65"/>
                  </a:lnTo>
                  <a:lnTo>
                    <a:pt x="634" y="65"/>
                  </a:lnTo>
                  <a:lnTo>
                    <a:pt x="634" y="64"/>
                  </a:lnTo>
                  <a:lnTo>
                    <a:pt x="630" y="104"/>
                  </a:lnTo>
                  <a:lnTo>
                    <a:pt x="628" y="128"/>
                  </a:lnTo>
                  <a:lnTo>
                    <a:pt x="627" y="143"/>
                  </a:lnTo>
                  <a:lnTo>
                    <a:pt x="626" y="159"/>
                  </a:lnTo>
                  <a:lnTo>
                    <a:pt x="619" y="161"/>
                  </a:lnTo>
                  <a:lnTo>
                    <a:pt x="613" y="161"/>
                  </a:lnTo>
                  <a:lnTo>
                    <a:pt x="607" y="161"/>
                  </a:lnTo>
                  <a:lnTo>
                    <a:pt x="601" y="161"/>
                  </a:lnTo>
                  <a:lnTo>
                    <a:pt x="600" y="143"/>
                  </a:lnTo>
                  <a:lnTo>
                    <a:pt x="598" y="118"/>
                  </a:lnTo>
                  <a:lnTo>
                    <a:pt x="597" y="93"/>
                  </a:lnTo>
                  <a:lnTo>
                    <a:pt x="595" y="72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2" y="74"/>
                  </a:lnTo>
                  <a:lnTo>
                    <a:pt x="592" y="75"/>
                  </a:lnTo>
                  <a:lnTo>
                    <a:pt x="590" y="97"/>
                  </a:lnTo>
                  <a:lnTo>
                    <a:pt x="589" y="118"/>
                  </a:lnTo>
                  <a:lnTo>
                    <a:pt x="586" y="140"/>
                  </a:lnTo>
                  <a:lnTo>
                    <a:pt x="585" y="162"/>
                  </a:lnTo>
                  <a:lnTo>
                    <a:pt x="580" y="161"/>
                  </a:lnTo>
                  <a:lnTo>
                    <a:pt x="574" y="161"/>
                  </a:lnTo>
                  <a:lnTo>
                    <a:pt x="569" y="161"/>
                  </a:lnTo>
                  <a:lnTo>
                    <a:pt x="563" y="161"/>
                  </a:lnTo>
                  <a:lnTo>
                    <a:pt x="562" y="138"/>
                  </a:lnTo>
                  <a:lnTo>
                    <a:pt x="562" y="116"/>
                  </a:lnTo>
                  <a:lnTo>
                    <a:pt x="562" y="93"/>
                  </a:lnTo>
                  <a:lnTo>
                    <a:pt x="560" y="71"/>
                  </a:lnTo>
                  <a:lnTo>
                    <a:pt x="559" y="71"/>
                  </a:lnTo>
                  <a:lnTo>
                    <a:pt x="557" y="71"/>
                  </a:lnTo>
                  <a:lnTo>
                    <a:pt x="555" y="71"/>
                  </a:lnTo>
                  <a:lnTo>
                    <a:pt x="554" y="71"/>
                  </a:lnTo>
                  <a:lnTo>
                    <a:pt x="552" y="118"/>
                  </a:lnTo>
                  <a:lnTo>
                    <a:pt x="551" y="144"/>
                  </a:lnTo>
                  <a:lnTo>
                    <a:pt x="549" y="156"/>
                  </a:lnTo>
                  <a:lnTo>
                    <a:pt x="547" y="163"/>
                  </a:lnTo>
                  <a:lnTo>
                    <a:pt x="542" y="163"/>
                  </a:lnTo>
                  <a:lnTo>
                    <a:pt x="538" y="163"/>
                  </a:lnTo>
                  <a:lnTo>
                    <a:pt x="535" y="163"/>
                  </a:lnTo>
                  <a:lnTo>
                    <a:pt x="531" y="163"/>
                  </a:lnTo>
                  <a:lnTo>
                    <a:pt x="530" y="156"/>
                  </a:lnTo>
                  <a:lnTo>
                    <a:pt x="528" y="144"/>
                  </a:lnTo>
                  <a:lnTo>
                    <a:pt x="528" y="114"/>
                  </a:lnTo>
                  <a:lnTo>
                    <a:pt x="530" y="61"/>
                  </a:lnTo>
                  <a:lnTo>
                    <a:pt x="528" y="61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3" y="61"/>
                  </a:lnTo>
                  <a:lnTo>
                    <a:pt x="522" y="86"/>
                  </a:lnTo>
                  <a:lnTo>
                    <a:pt x="521" y="111"/>
                  </a:lnTo>
                  <a:lnTo>
                    <a:pt x="519" y="136"/>
                  </a:lnTo>
                  <a:lnTo>
                    <a:pt x="517" y="161"/>
                  </a:lnTo>
                  <a:lnTo>
                    <a:pt x="516" y="162"/>
                  </a:lnTo>
                  <a:lnTo>
                    <a:pt x="515" y="162"/>
                  </a:lnTo>
                  <a:lnTo>
                    <a:pt x="514" y="163"/>
                  </a:lnTo>
                  <a:lnTo>
                    <a:pt x="512" y="165"/>
                  </a:lnTo>
                  <a:lnTo>
                    <a:pt x="509" y="163"/>
                  </a:lnTo>
                  <a:lnTo>
                    <a:pt x="505" y="163"/>
                  </a:lnTo>
                  <a:lnTo>
                    <a:pt x="501" y="162"/>
                  </a:lnTo>
                  <a:lnTo>
                    <a:pt x="499" y="162"/>
                  </a:lnTo>
                  <a:lnTo>
                    <a:pt x="495" y="132"/>
                  </a:lnTo>
                  <a:lnTo>
                    <a:pt x="495" y="101"/>
                  </a:lnTo>
                  <a:lnTo>
                    <a:pt x="494" y="71"/>
                  </a:lnTo>
                  <a:lnTo>
                    <a:pt x="494" y="44"/>
                  </a:lnTo>
                  <a:lnTo>
                    <a:pt x="493" y="44"/>
                  </a:lnTo>
                  <a:lnTo>
                    <a:pt x="492" y="44"/>
                  </a:lnTo>
                  <a:lnTo>
                    <a:pt x="489" y="44"/>
                  </a:lnTo>
                  <a:lnTo>
                    <a:pt x="488" y="44"/>
                  </a:lnTo>
                  <a:lnTo>
                    <a:pt x="487" y="72"/>
                  </a:lnTo>
                  <a:lnTo>
                    <a:pt x="487" y="102"/>
                  </a:lnTo>
                  <a:lnTo>
                    <a:pt x="485" y="132"/>
                  </a:lnTo>
                  <a:lnTo>
                    <a:pt x="484" y="161"/>
                  </a:lnTo>
                  <a:lnTo>
                    <a:pt x="479" y="161"/>
                  </a:lnTo>
                  <a:lnTo>
                    <a:pt x="474" y="162"/>
                  </a:lnTo>
                  <a:lnTo>
                    <a:pt x="469" y="162"/>
                  </a:lnTo>
                  <a:lnTo>
                    <a:pt x="464" y="163"/>
                  </a:lnTo>
                  <a:lnTo>
                    <a:pt x="462" y="140"/>
                  </a:lnTo>
                  <a:lnTo>
                    <a:pt x="460" y="118"/>
                  </a:lnTo>
                  <a:lnTo>
                    <a:pt x="458" y="95"/>
                  </a:lnTo>
                  <a:lnTo>
                    <a:pt x="456" y="72"/>
                  </a:lnTo>
                  <a:lnTo>
                    <a:pt x="455" y="72"/>
                  </a:lnTo>
                  <a:lnTo>
                    <a:pt x="452" y="71"/>
                  </a:lnTo>
                  <a:lnTo>
                    <a:pt x="451" y="71"/>
                  </a:lnTo>
                  <a:lnTo>
                    <a:pt x="448" y="71"/>
                  </a:lnTo>
                  <a:lnTo>
                    <a:pt x="448" y="95"/>
                  </a:lnTo>
                  <a:lnTo>
                    <a:pt x="450" y="117"/>
                  </a:lnTo>
                  <a:lnTo>
                    <a:pt x="450" y="140"/>
                  </a:lnTo>
                  <a:lnTo>
                    <a:pt x="451" y="163"/>
                  </a:lnTo>
                  <a:lnTo>
                    <a:pt x="446" y="165"/>
                  </a:lnTo>
                  <a:lnTo>
                    <a:pt x="441" y="165"/>
                  </a:lnTo>
                  <a:lnTo>
                    <a:pt x="436" y="165"/>
                  </a:lnTo>
                  <a:lnTo>
                    <a:pt x="431" y="166"/>
                  </a:lnTo>
                  <a:lnTo>
                    <a:pt x="429" y="143"/>
                  </a:lnTo>
                  <a:lnTo>
                    <a:pt x="428" y="120"/>
                  </a:lnTo>
                  <a:lnTo>
                    <a:pt x="425" y="98"/>
                  </a:lnTo>
                  <a:lnTo>
                    <a:pt x="423" y="75"/>
                  </a:lnTo>
                  <a:lnTo>
                    <a:pt x="421" y="74"/>
                  </a:lnTo>
                  <a:lnTo>
                    <a:pt x="419" y="72"/>
                  </a:lnTo>
                  <a:lnTo>
                    <a:pt x="418" y="72"/>
                  </a:lnTo>
                  <a:lnTo>
                    <a:pt x="415" y="71"/>
                  </a:lnTo>
                  <a:lnTo>
                    <a:pt x="415" y="95"/>
                  </a:lnTo>
                  <a:lnTo>
                    <a:pt x="415" y="118"/>
                  </a:lnTo>
                  <a:lnTo>
                    <a:pt x="415" y="141"/>
                  </a:lnTo>
                  <a:lnTo>
                    <a:pt x="416" y="165"/>
                  </a:lnTo>
                  <a:lnTo>
                    <a:pt x="410" y="165"/>
                  </a:lnTo>
                  <a:lnTo>
                    <a:pt x="404" y="165"/>
                  </a:lnTo>
                  <a:lnTo>
                    <a:pt x="398" y="165"/>
                  </a:lnTo>
                  <a:lnTo>
                    <a:pt x="392" y="166"/>
                  </a:lnTo>
                  <a:lnTo>
                    <a:pt x="388" y="143"/>
                  </a:lnTo>
                  <a:lnTo>
                    <a:pt x="388" y="119"/>
                  </a:lnTo>
                  <a:lnTo>
                    <a:pt x="388" y="100"/>
                  </a:lnTo>
                  <a:lnTo>
                    <a:pt x="385" y="81"/>
                  </a:lnTo>
                  <a:lnTo>
                    <a:pt x="378" y="96"/>
                  </a:lnTo>
                  <a:lnTo>
                    <a:pt x="376" y="119"/>
                  </a:lnTo>
                  <a:lnTo>
                    <a:pt x="376" y="145"/>
                  </a:lnTo>
                  <a:lnTo>
                    <a:pt x="376" y="166"/>
                  </a:lnTo>
                  <a:lnTo>
                    <a:pt x="371" y="167"/>
                  </a:lnTo>
                  <a:lnTo>
                    <a:pt x="366" y="167"/>
                  </a:lnTo>
                  <a:lnTo>
                    <a:pt x="362" y="167"/>
                  </a:lnTo>
                  <a:lnTo>
                    <a:pt x="359" y="165"/>
                  </a:lnTo>
                  <a:lnTo>
                    <a:pt x="357" y="143"/>
                  </a:lnTo>
                  <a:lnTo>
                    <a:pt x="356" y="119"/>
                  </a:lnTo>
                  <a:lnTo>
                    <a:pt x="355" y="97"/>
                  </a:lnTo>
                  <a:lnTo>
                    <a:pt x="354" y="75"/>
                  </a:lnTo>
                  <a:lnTo>
                    <a:pt x="351" y="72"/>
                  </a:lnTo>
                  <a:lnTo>
                    <a:pt x="349" y="71"/>
                  </a:lnTo>
                  <a:lnTo>
                    <a:pt x="348" y="71"/>
                  </a:lnTo>
                  <a:lnTo>
                    <a:pt x="345" y="72"/>
                  </a:lnTo>
                  <a:lnTo>
                    <a:pt x="345" y="96"/>
                  </a:lnTo>
                  <a:lnTo>
                    <a:pt x="345" y="119"/>
                  </a:lnTo>
                  <a:lnTo>
                    <a:pt x="345" y="144"/>
                  </a:lnTo>
                  <a:lnTo>
                    <a:pt x="345" y="167"/>
                  </a:lnTo>
                  <a:lnTo>
                    <a:pt x="334" y="168"/>
                  </a:lnTo>
                  <a:lnTo>
                    <a:pt x="328" y="167"/>
                  </a:lnTo>
                  <a:lnTo>
                    <a:pt x="323" y="167"/>
                  </a:lnTo>
                  <a:lnTo>
                    <a:pt x="317" y="165"/>
                  </a:lnTo>
                  <a:lnTo>
                    <a:pt x="316" y="141"/>
                  </a:lnTo>
                  <a:lnTo>
                    <a:pt x="313" y="118"/>
                  </a:lnTo>
                  <a:lnTo>
                    <a:pt x="312" y="96"/>
                  </a:lnTo>
                  <a:lnTo>
                    <a:pt x="310" y="72"/>
                  </a:lnTo>
                  <a:lnTo>
                    <a:pt x="308" y="72"/>
                  </a:lnTo>
                  <a:lnTo>
                    <a:pt x="306" y="72"/>
                  </a:lnTo>
                  <a:lnTo>
                    <a:pt x="305" y="72"/>
                  </a:lnTo>
                  <a:lnTo>
                    <a:pt x="303" y="72"/>
                  </a:lnTo>
                  <a:lnTo>
                    <a:pt x="303" y="96"/>
                  </a:lnTo>
                  <a:lnTo>
                    <a:pt x="303" y="119"/>
                  </a:lnTo>
                  <a:lnTo>
                    <a:pt x="303" y="144"/>
                  </a:lnTo>
                  <a:lnTo>
                    <a:pt x="305" y="167"/>
                  </a:lnTo>
                  <a:lnTo>
                    <a:pt x="298" y="168"/>
                  </a:lnTo>
                  <a:lnTo>
                    <a:pt x="292" y="170"/>
                  </a:lnTo>
                  <a:lnTo>
                    <a:pt x="285" y="171"/>
                  </a:lnTo>
                  <a:lnTo>
                    <a:pt x="279" y="172"/>
                  </a:lnTo>
                  <a:lnTo>
                    <a:pt x="275" y="144"/>
                  </a:lnTo>
                  <a:lnTo>
                    <a:pt x="274" y="117"/>
                  </a:lnTo>
                  <a:lnTo>
                    <a:pt x="273" y="91"/>
                  </a:lnTo>
                  <a:lnTo>
                    <a:pt x="273" y="66"/>
                  </a:lnTo>
                  <a:lnTo>
                    <a:pt x="270" y="66"/>
                  </a:lnTo>
                  <a:lnTo>
                    <a:pt x="268" y="66"/>
                  </a:lnTo>
                  <a:lnTo>
                    <a:pt x="265" y="66"/>
                  </a:lnTo>
                  <a:lnTo>
                    <a:pt x="263" y="66"/>
                  </a:lnTo>
                  <a:lnTo>
                    <a:pt x="263" y="91"/>
                  </a:lnTo>
                  <a:lnTo>
                    <a:pt x="264" y="114"/>
                  </a:lnTo>
                  <a:lnTo>
                    <a:pt x="265" y="140"/>
                  </a:lnTo>
                  <a:lnTo>
                    <a:pt x="269" y="167"/>
                  </a:lnTo>
                  <a:lnTo>
                    <a:pt x="262" y="170"/>
                  </a:lnTo>
                  <a:lnTo>
                    <a:pt x="255" y="171"/>
                  </a:lnTo>
                  <a:lnTo>
                    <a:pt x="251" y="170"/>
                  </a:lnTo>
                  <a:lnTo>
                    <a:pt x="246" y="170"/>
                  </a:lnTo>
                  <a:lnTo>
                    <a:pt x="243" y="148"/>
                  </a:lnTo>
                  <a:lnTo>
                    <a:pt x="242" y="129"/>
                  </a:lnTo>
                  <a:lnTo>
                    <a:pt x="242" y="104"/>
                  </a:lnTo>
                  <a:lnTo>
                    <a:pt x="242" y="64"/>
                  </a:lnTo>
                  <a:lnTo>
                    <a:pt x="239" y="65"/>
                  </a:lnTo>
                  <a:lnTo>
                    <a:pt x="237" y="65"/>
                  </a:lnTo>
                  <a:lnTo>
                    <a:pt x="236" y="65"/>
                  </a:lnTo>
                  <a:lnTo>
                    <a:pt x="233" y="66"/>
                  </a:lnTo>
                  <a:lnTo>
                    <a:pt x="232" y="95"/>
                  </a:lnTo>
                  <a:lnTo>
                    <a:pt x="232" y="114"/>
                  </a:lnTo>
                  <a:lnTo>
                    <a:pt x="232" y="136"/>
                  </a:lnTo>
                  <a:lnTo>
                    <a:pt x="233" y="167"/>
                  </a:lnTo>
                  <a:lnTo>
                    <a:pt x="230" y="170"/>
                  </a:lnTo>
                  <a:lnTo>
                    <a:pt x="227" y="171"/>
                  </a:lnTo>
                  <a:lnTo>
                    <a:pt x="221" y="171"/>
                  </a:lnTo>
                  <a:lnTo>
                    <a:pt x="210" y="172"/>
                  </a:lnTo>
                  <a:lnTo>
                    <a:pt x="209" y="150"/>
                  </a:lnTo>
                  <a:lnTo>
                    <a:pt x="207" y="128"/>
                  </a:lnTo>
                  <a:lnTo>
                    <a:pt x="206" y="106"/>
                  </a:lnTo>
                  <a:lnTo>
                    <a:pt x="205" y="84"/>
                  </a:lnTo>
                  <a:lnTo>
                    <a:pt x="203" y="82"/>
                  </a:lnTo>
                  <a:lnTo>
                    <a:pt x="201" y="81"/>
                  </a:lnTo>
                  <a:lnTo>
                    <a:pt x="200" y="82"/>
                  </a:lnTo>
                  <a:lnTo>
                    <a:pt x="199" y="84"/>
                  </a:lnTo>
                  <a:lnTo>
                    <a:pt x="199" y="104"/>
                  </a:lnTo>
                  <a:lnTo>
                    <a:pt x="199" y="127"/>
                  </a:lnTo>
                  <a:lnTo>
                    <a:pt x="199" y="149"/>
                  </a:lnTo>
                  <a:lnTo>
                    <a:pt x="199" y="170"/>
                  </a:lnTo>
                  <a:lnTo>
                    <a:pt x="194" y="171"/>
                  </a:lnTo>
                  <a:lnTo>
                    <a:pt x="190" y="171"/>
                  </a:lnTo>
                  <a:lnTo>
                    <a:pt x="187" y="171"/>
                  </a:lnTo>
                  <a:lnTo>
                    <a:pt x="182" y="172"/>
                  </a:lnTo>
                  <a:lnTo>
                    <a:pt x="180" y="123"/>
                  </a:lnTo>
                  <a:lnTo>
                    <a:pt x="179" y="97"/>
                  </a:lnTo>
                  <a:lnTo>
                    <a:pt x="178" y="82"/>
                  </a:lnTo>
                  <a:lnTo>
                    <a:pt x="175" y="71"/>
                  </a:lnTo>
                  <a:lnTo>
                    <a:pt x="174" y="71"/>
                  </a:lnTo>
                  <a:lnTo>
                    <a:pt x="172" y="71"/>
                  </a:lnTo>
                  <a:lnTo>
                    <a:pt x="171" y="71"/>
                  </a:lnTo>
                  <a:lnTo>
                    <a:pt x="169" y="71"/>
                  </a:lnTo>
                  <a:lnTo>
                    <a:pt x="169" y="127"/>
                  </a:lnTo>
                  <a:lnTo>
                    <a:pt x="169" y="156"/>
                  </a:lnTo>
                  <a:lnTo>
                    <a:pt x="168" y="167"/>
                  </a:lnTo>
                  <a:lnTo>
                    <a:pt x="167" y="172"/>
                  </a:lnTo>
                  <a:lnTo>
                    <a:pt x="164" y="172"/>
                  </a:lnTo>
                  <a:lnTo>
                    <a:pt x="162" y="172"/>
                  </a:lnTo>
                  <a:lnTo>
                    <a:pt x="158" y="172"/>
                  </a:lnTo>
                  <a:lnTo>
                    <a:pt x="156" y="172"/>
                  </a:lnTo>
                  <a:lnTo>
                    <a:pt x="153" y="151"/>
                  </a:lnTo>
                  <a:lnTo>
                    <a:pt x="151" y="132"/>
                  </a:lnTo>
                  <a:lnTo>
                    <a:pt x="148" y="112"/>
                  </a:lnTo>
                  <a:lnTo>
                    <a:pt x="147" y="95"/>
                  </a:lnTo>
                  <a:lnTo>
                    <a:pt x="137" y="106"/>
                  </a:lnTo>
                  <a:lnTo>
                    <a:pt x="136" y="127"/>
                  </a:lnTo>
                  <a:lnTo>
                    <a:pt x="137" y="151"/>
                  </a:lnTo>
                  <a:lnTo>
                    <a:pt x="140" y="172"/>
                  </a:lnTo>
                  <a:lnTo>
                    <a:pt x="137" y="172"/>
                  </a:lnTo>
                  <a:lnTo>
                    <a:pt x="134" y="172"/>
                  </a:lnTo>
                  <a:lnTo>
                    <a:pt x="130" y="173"/>
                  </a:lnTo>
                  <a:lnTo>
                    <a:pt x="128" y="173"/>
                  </a:lnTo>
                  <a:lnTo>
                    <a:pt x="123" y="143"/>
                  </a:lnTo>
                  <a:lnTo>
                    <a:pt x="120" y="120"/>
                  </a:lnTo>
                  <a:lnTo>
                    <a:pt x="118" y="101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3" y="72"/>
                  </a:lnTo>
                  <a:lnTo>
                    <a:pt x="110" y="72"/>
                  </a:lnTo>
                  <a:lnTo>
                    <a:pt x="109" y="72"/>
                  </a:lnTo>
                  <a:lnTo>
                    <a:pt x="110" y="96"/>
                  </a:lnTo>
                  <a:lnTo>
                    <a:pt x="112" y="120"/>
                  </a:lnTo>
                  <a:lnTo>
                    <a:pt x="113" y="146"/>
                  </a:lnTo>
                  <a:lnTo>
                    <a:pt x="112" y="172"/>
                  </a:lnTo>
                  <a:lnTo>
                    <a:pt x="107" y="172"/>
                  </a:lnTo>
                  <a:lnTo>
                    <a:pt x="102" y="172"/>
                  </a:lnTo>
                  <a:lnTo>
                    <a:pt x="97" y="173"/>
                  </a:lnTo>
                  <a:lnTo>
                    <a:pt x="92" y="173"/>
                  </a:lnTo>
                  <a:lnTo>
                    <a:pt x="92" y="157"/>
                  </a:lnTo>
                  <a:lnTo>
                    <a:pt x="91" y="123"/>
                  </a:lnTo>
                  <a:lnTo>
                    <a:pt x="88" y="88"/>
                  </a:lnTo>
                  <a:lnTo>
                    <a:pt x="83" y="69"/>
                  </a:lnTo>
                  <a:lnTo>
                    <a:pt x="82" y="96"/>
                  </a:lnTo>
                  <a:lnTo>
                    <a:pt x="81" y="122"/>
                  </a:lnTo>
                  <a:lnTo>
                    <a:pt x="80" y="149"/>
                  </a:lnTo>
                  <a:lnTo>
                    <a:pt x="78" y="176"/>
                  </a:lnTo>
                  <a:lnTo>
                    <a:pt x="75" y="176"/>
                  </a:lnTo>
                  <a:lnTo>
                    <a:pt x="72" y="176"/>
                  </a:lnTo>
                  <a:lnTo>
                    <a:pt x="69" y="176"/>
                  </a:lnTo>
                  <a:lnTo>
                    <a:pt x="65" y="177"/>
                  </a:lnTo>
                  <a:lnTo>
                    <a:pt x="64" y="151"/>
                  </a:lnTo>
                  <a:lnTo>
                    <a:pt x="62" y="133"/>
                  </a:lnTo>
                  <a:lnTo>
                    <a:pt x="62" y="112"/>
                  </a:lnTo>
                  <a:lnTo>
                    <a:pt x="61" y="81"/>
                  </a:lnTo>
                  <a:lnTo>
                    <a:pt x="59" y="81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1" y="104"/>
                  </a:lnTo>
                  <a:lnTo>
                    <a:pt x="51" y="129"/>
                  </a:lnTo>
                  <a:lnTo>
                    <a:pt x="50" y="152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4" y="177"/>
                  </a:lnTo>
                  <a:lnTo>
                    <a:pt x="41" y="178"/>
                  </a:lnTo>
                  <a:lnTo>
                    <a:pt x="39" y="178"/>
                  </a:lnTo>
                  <a:lnTo>
                    <a:pt x="39" y="178"/>
                  </a:lnTo>
                  <a:lnTo>
                    <a:pt x="39" y="1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909" y="2757"/>
              <a:ext cx="172" cy="624"/>
            </a:xfrm>
            <a:custGeom>
              <a:avLst/>
              <a:gdLst>
                <a:gd name="T0" fmla="*/ 355 w 418"/>
                <a:gd name="T1" fmla="*/ 1329 h 1331"/>
                <a:gd name="T2" fmla="*/ 342 w 418"/>
                <a:gd name="T3" fmla="*/ 1328 h 1331"/>
                <a:gd name="T4" fmla="*/ 328 w 418"/>
                <a:gd name="T5" fmla="*/ 1326 h 1331"/>
                <a:gd name="T6" fmla="*/ 315 w 418"/>
                <a:gd name="T7" fmla="*/ 1326 h 1331"/>
                <a:gd name="T8" fmla="*/ 280 w 418"/>
                <a:gd name="T9" fmla="*/ 1282 h 1331"/>
                <a:gd name="T10" fmla="*/ 235 w 418"/>
                <a:gd name="T11" fmla="*/ 1190 h 1331"/>
                <a:gd name="T12" fmla="*/ 194 w 418"/>
                <a:gd name="T13" fmla="*/ 1096 h 1331"/>
                <a:gd name="T14" fmla="*/ 158 w 418"/>
                <a:gd name="T15" fmla="*/ 1003 h 1331"/>
                <a:gd name="T16" fmla="*/ 135 w 418"/>
                <a:gd name="T17" fmla="*/ 935 h 1331"/>
                <a:gd name="T18" fmla="*/ 126 w 418"/>
                <a:gd name="T19" fmla="*/ 898 h 1331"/>
                <a:gd name="T20" fmla="*/ 87 w 418"/>
                <a:gd name="T21" fmla="*/ 803 h 1331"/>
                <a:gd name="T22" fmla="*/ 33 w 418"/>
                <a:gd name="T23" fmla="*/ 641 h 1331"/>
                <a:gd name="T24" fmla="*/ 5 w 418"/>
                <a:gd name="T25" fmla="*/ 471 h 1331"/>
                <a:gd name="T26" fmla="*/ 1 w 418"/>
                <a:gd name="T27" fmla="*/ 303 h 1331"/>
                <a:gd name="T28" fmla="*/ 16 w 418"/>
                <a:gd name="T29" fmla="*/ 188 h 1331"/>
                <a:gd name="T30" fmla="*/ 29 w 418"/>
                <a:gd name="T31" fmla="*/ 132 h 1331"/>
                <a:gd name="T32" fmla="*/ 47 w 418"/>
                <a:gd name="T33" fmla="*/ 81 h 1331"/>
                <a:gd name="T34" fmla="*/ 69 w 418"/>
                <a:gd name="T35" fmla="*/ 30 h 1331"/>
                <a:gd name="T36" fmla="*/ 85 w 418"/>
                <a:gd name="T37" fmla="*/ 1 h 1331"/>
                <a:gd name="T38" fmla="*/ 90 w 418"/>
                <a:gd name="T39" fmla="*/ 0 h 1331"/>
                <a:gd name="T40" fmla="*/ 97 w 418"/>
                <a:gd name="T41" fmla="*/ 14 h 1331"/>
                <a:gd name="T42" fmla="*/ 97 w 418"/>
                <a:gd name="T43" fmla="*/ 44 h 1331"/>
                <a:gd name="T44" fmla="*/ 86 w 418"/>
                <a:gd name="T45" fmla="*/ 76 h 1331"/>
                <a:gd name="T46" fmla="*/ 72 w 418"/>
                <a:gd name="T47" fmla="*/ 108 h 1331"/>
                <a:gd name="T48" fmla="*/ 56 w 418"/>
                <a:gd name="T49" fmla="*/ 188 h 1331"/>
                <a:gd name="T50" fmla="*/ 48 w 418"/>
                <a:gd name="T51" fmla="*/ 320 h 1331"/>
                <a:gd name="T52" fmla="*/ 55 w 418"/>
                <a:gd name="T53" fmla="*/ 450 h 1331"/>
                <a:gd name="T54" fmla="*/ 79 w 418"/>
                <a:gd name="T55" fmla="*/ 582 h 1331"/>
                <a:gd name="T56" fmla="*/ 113 w 418"/>
                <a:gd name="T57" fmla="*/ 689 h 1331"/>
                <a:gd name="T58" fmla="*/ 146 w 418"/>
                <a:gd name="T59" fmla="*/ 770 h 1331"/>
                <a:gd name="T60" fmla="*/ 182 w 418"/>
                <a:gd name="T61" fmla="*/ 853 h 1331"/>
                <a:gd name="T62" fmla="*/ 221 w 418"/>
                <a:gd name="T63" fmla="*/ 934 h 1331"/>
                <a:gd name="T64" fmla="*/ 260 w 418"/>
                <a:gd name="T65" fmla="*/ 1015 h 1331"/>
                <a:gd name="T66" fmla="*/ 302 w 418"/>
                <a:gd name="T67" fmla="*/ 1095 h 1331"/>
                <a:gd name="T68" fmla="*/ 345 w 418"/>
                <a:gd name="T69" fmla="*/ 1175 h 1331"/>
                <a:gd name="T70" fmla="*/ 388 w 418"/>
                <a:gd name="T71" fmla="*/ 1255 h 1331"/>
                <a:gd name="T72" fmla="*/ 412 w 418"/>
                <a:gd name="T73" fmla="*/ 1301 h 1331"/>
                <a:gd name="T74" fmla="*/ 417 w 418"/>
                <a:gd name="T75" fmla="*/ 1315 h 1331"/>
                <a:gd name="T76" fmla="*/ 413 w 418"/>
                <a:gd name="T77" fmla="*/ 1329 h 1331"/>
                <a:gd name="T78" fmla="*/ 398 w 418"/>
                <a:gd name="T79" fmla="*/ 1331 h 1331"/>
                <a:gd name="T80" fmla="*/ 381 w 418"/>
                <a:gd name="T81" fmla="*/ 1330 h 1331"/>
                <a:gd name="T82" fmla="*/ 366 w 418"/>
                <a:gd name="T83" fmla="*/ 1329 h 1331"/>
                <a:gd name="T84" fmla="*/ 363 w 418"/>
                <a:gd name="T85" fmla="*/ 1329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8" h="1331">
                  <a:moveTo>
                    <a:pt x="363" y="1329"/>
                  </a:moveTo>
                  <a:lnTo>
                    <a:pt x="355" y="1329"/>
                  </a:lnTo>
                  <a:lnTo>
                    <a:pt x="349" y="1328"/>
                  </a:lnTo>
                  <a:lnTo>
                    <a:pt x="342" y="1328"/>
                  </a:lnTo>
                  <a:lnTo>
                    <a:pt x="335" y="1328"/>
                  </a:lnTo>
                  <a:lnTo>
                    <a:pt x="328" y="1326"/>
                  </a:lnTo>
                  <a:lnTo>
                    <a:pt x="321" y="1326"/>
                  </a:lnTo>
                  <a:lnTo>
                    <a:pt x="315" y="1326"/>
                  </a:lnTo>
                  <a:lnTo>
                    <a:pt x="307" y="1326"/>
                  </a:lnTo>
                  <a:lnTo>
                    <a:pt x="280" y="1282"/>
                  </a:lnTo>
                  <a:lnTo>
                    <a:pt x="257" y="1235"/>
                  </a:lnTo>
                  <a:lnTo>
                    <a:pt x="235" y="1190"/>
                  </a:lnTo>
                  <a:lnTo>
                    <a:pt x="214" y="1143"/>
                  </a:lnTo>
                  <a:lnTo>
                    <a:pt x="194" y="1096"/>
                  </a:lnTo>
                  <a:lnTo>
                    <a:pt x="176" y="1050"/>
                  </a:lnTo>
                  <a:lnTo>
                    <a:pt x="158" y="1003"/>
                  </a:lnTo>
                  <a:lnTo>
                    <a:pt x="141" y="957"/>
                  </a:lnTo>
                  <a:lnTo>
                    <a:pt x="135" y="935"/>
                  </a:lnTo>
                  <a:lnTo>
                    <a:pt x="130" y="917"/>
                  </a:lnTo>
                  <a:lnTo>
                    <a:pt x="126" y="898"/>
                  </a:lnTo>
                  <a:lnTo>
                    <a:pt x="125" y="880"/>
                  </a:lnTo>
                  <a:lnTo>
                    <a:pt x="87" y="803"/>
                  </a:lnTo>
                  <a:lnTo>
                    <a:pt x="56" y="723"/>
                  </a:lnTo>
                  <a:lnTo>
                    <a:pt x="33" y="641"/>
                  </a:lnTo>
                  <a:lnTo>
                    <a:pt x="16" y="557"/>
                  </a:lnTo>
                  <a:lnTo>
                    <a:pt x="5" y="471"/>
                  </a:lnTo>
                  <a:lnTo>
                    <a:pt x="0" y="386"/>
                  </a:lnTo>
                  <a:lnTo>
                    <a:pt x="1" y="303"/>
                  </a:lnTo>
                  <a:lnTo>
                    <a:pt x="8" y="220"/>
                  </a:lnTo>
                  <a:lnTo>
                    <a:pt x="16" y="188"/>
                  </a:lnTo>
                  <a:lnTo>
                    <a:pt x="22" y="159"/>
                  </a:lnTo>
                  <a:lnTo>
                    <a:pt x="29" y="132"/>
                  </a:lnTo>
                  <a:lnTo>
                    <a:pt x="38" y="106"/>
                  </a:lnTo>
                  <a:lnTo>
                    <a:pt x="47" y="81"/>
                  </a:lnTo>
                  <a:lnTo>
                    <a:pt x="58" y="55"/>
                  </a:lnTo>
                  <a:lnTo>
                    <a:pt x="69" y="30"/>
                  </a:lnTo>
                  <a:lnTo>
                    <a:pt x="82" y="1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7" y="14"/>
                  </a:lnTo>
                  <a:lnTo>
                    <a:pt x="98" y="28"/>
                  </a:lnTo>
                  <a:lnTo>
                    <a:pt x="97" y="44"/>
                  </a:lnTo>
                  <a:lnTo>
                    <a:pt x="92" y="60"/>
                  </a:lnTo>
                  <a:lnTo>
                    <a:pt x="86" y="76"/>
                  </a:lnTo>
                  <a:lnTo>
                    <a:pt x="80" y="92"/>
                  </a:lnTo>
                  <a:lnTo>
                    <a:pt x="72" y="108"/>
                  </a:lnTo>
                  <a:lnTo>
                    <a:pt x="66" y="123"/>
                  </a:lnTo>
                  <a:lnTo>
                    <a:pt x="56" y="188"/>
                  </a:lnTo>
                  <a:lnTo>
                    <a:pt x="50" y="255"/>
                  </a:lnTo>
                  <a:lnTo>
                    <a:pt x="48" y="320"/>
                  </a:lnTo>
                  <a:lnTo>
                    <a:pt x="49" y="385"/>
                  </a:lnTo>
                  <a:lnTo>
                    <a:pt x="55" y="450"/>
                  </a:lnTo>
                  <a:lnTo>
                    <a:pt x="65" y="516"/>
                  </a:lnTo>
                  <a:lnTo>
                    <a:pt x="79" y="582"/>
                  </a:lnTo>
                  <a:lnTo>
                    <a:pt x="97" y="647"/>
                  </a:lnTo>
                  <a:lnTo>
                    <a:pt x="113" y="689"/>
                  </a:lnTo>
                  <a:lnTo>
                    <a:pt x="129" y="730"/>
                  </a:lnTo>
                  <a:lnTo>
                    <a:pt x="146" y="770"/>
                  </a:lnTo>
                  <a:lnTo>
                    <a:pt x="163" y="812"/>
                  </a:lnTo>
                  <a:lnTo>
                    <a:pt x="182" y="853"/>
                  </a:lnTo>
                  <a:lnTo>
                    <a:pt x="201" y="893"/>
                  </a:lnTo>
                  <a:lnTo>
                    <a:pt x="221" y="934"/>
                  </a:lnTo>
                  <a:lnTo>
                    <a:pt x="241" y="975"/>
                  </a:lnTo>
                  <a:lnTo>
                    <a:pt x="260" y="1015"/>
                  </a:lnTo>
                  <a:lnTo>
                    <a:pt x="281" y="1056"/>
                  </a:lnTo>
                  <a:lnTo>
                    <a:pt x="302" y="1095"/>
                  </a:lnTo>
                  <a:lnTo>
                    <a:pt x="323" y="1136"/>
                  </a:lnTo>
                  <a:lnTo>
                    <a:pt x="345" y="1175"/>
                  </a:lnTo>
                  <a:lnTo>
                    <a:pt x="366" y="1216"/>
                  </a:lnTo>
                  <a:lnTo>
                    <a:pt x="388" y="1255"/>
                  </a:lnTo>
                  <a:lnTo>
                    <a:pt x="409" y="1294"/>
                  </a:lnTo>
                  <a:lnTo>
                    <a:pt x="412" y="1301"/>
                  </a:lnTo>
                  <a:lnTo>
                    <a:pt x="415" y="1308"/>
                  </a:lnTo>
                  <a:lnTo>
                    <a:pt x="417" y="1315"/>
                  </a:lnTo>
                  <a:lnTo>
                    <a:pt x="418" y="1326"/>
                  </a:lnTo>
                  <a:lnTo>
                    <a:pt x="413" y="1329"/>
                  </a:lnTo>
                  <a:lnTo>
                    <a:pt x="407" y="1330"/>
                  </a:lnTo>
                  <a:lnTo>
                    <a:pt x="398" y="1331"/>
                  </a:lnTo>
                  <a:lnTo>
                    <a:pt x="390" y="1331"/>
                  </a:lnTo>
                  <a:lnTo>
                    <a:pt x="381" y="1330"/>
                  </a:lnTo>
                  <a:lnTo>
                    <a:pt x="374" y="1330"/>
                  </a:lnTo>
                  <a:lnTo>
                    <a:pt x="366" y="1329"/>
                  </a:lnTo>
                  <a:lnTo>
                    <a:pt x="363" y="1329"/>
                  </a:lnTo>
                  <a:lnTo>
                    <a:pt x="363" y="1329"/>
                  </a:lnTo>
                  <a:lnTo>
                    <a:pt x="363" y="132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957" y="3209"/>
              <a:ext cx="69" cy="170"/>
            </a:xfrm>
            <a:custGeom>
              <a:avLst/>
              <a:gdLst>
                <a:gd name="T0" fmla="*/ 148 w 167"/>
                <a:gd name="T1" fmla="*/ 364 h 364"/>
                <a:gd name="T2" fmla="*/ 131 w 167"/>
                <a:gd name="T3" fmla="*/ 330 h 364"/>
                <a:gd name="T4" fmla="*/ 115 w 167"/>
                <a:gd name="T5" fmla="*/ 297 h 364"/>
                <a:gd name="T6" fmla="*/ 99 w 167"/>
                <a:gd name="T7" fmla="*/ 264 h 364"/>
                <a:gd name="T8" fmla="*/ 83 w 167"/>
                <a:gd name="T9" fmla="*/ 232 h 364"/>
                <a:gd name="T10" fmla="*/ 68 w 167"/>
                <a:gd name="T11" fmla="*/ 198 h 364"/>
                <a:gd name="T12" fmla="*/ 54 w 167"/>
                <a:gd name="T13" fmla="*/ 166 h 364"/>
                <a:gd name="T14" fmla="*/ 39 w 167"/>
                <a:gd name="T15" fmla="*/ 134 h 364"/>
                <a:gd name="T16" fmla="*/ 24 w 167"/>
                <a:gd name="T17" fmla="*/ 101 h 364"/>
                <a:gd name="T18" fmla="*/ 14 w 167"/>
                <a:gd name="T19" fmla="*/ 74 h 364"/>
                <a:gd name="T20" fmla="*/ 5 w 167"/>
                <a:gd name="T21" fmla="*/ 49 h 364"/>
                <a:gd name="T22" fmla="*/ 0 w 167"/>
                <a:gd name="T23" fmla="*/ 26 h 364"/>
                <a:gd name="T24" fmla="*/ 3 w 167"/>
                <a:gd name="T25" fmla="*/ 1 h 364"/>
                <a:gd name="T26" fmla="*/ 5 w 167"/>
                <a:gd name="T27" fmla="*/ 1 h 364"/>
                <a:gd name="T28" fmla="*/ 7 w 167"/>
                <a:gd name="T29" fmla="*/ 0 h 364"/>
                <a:gd name="T30" fmla="*/ 8 w 167"/>
                <a:gd name="T31" fmla="*/ 0 h 364"/>
                <a:gd name="T32" fmla="*/ 9 w 167"/>
                <a:gd name="T33" fmla="*/ 0 h 364"/>
                <a:gd name="T34" fmla="*/ 24 w 167"/>
                <a:gd name="T35" fmla="*/ 45 h 364"/>
                <a:gd name="T36" fmla="*/ 41 w 167"/>
                <a:gd name="T37" fmla="*/ 90 h 364"/>
                <a:gd name="T38" fmla="*/ 60 w 167"/>
                <a:gd name="T39" fmla="*/ 134 h 364"/>
                <a:gd name="T40" fmla="*/ 80 w 167"/>
                <a:gd name="T41" fmla="*/ 180 h 364"/>
                <a:gd name="T42" fmla="*/ 100 w 167"/>
                <a:gd name="T43" fmla="*/ 225 h 364"/>
                <a:gd name="T44" fmla="*/ 123 w 167"/>
                <a:gd name="T45" fmla="*/ 270 h 364"/>
                <a:gd name="T46" fmla="*/ 145 w 167"/>
                <a:gd name="T47" fmla="*/ 315 h 364"/>
                <a:gd name="T48" fmla="*/ 167 w 167"/>
                <a:gd name="T49" fmla="*/ 360 h 364"/>
                <a:gd name="T50" fmla="*/ 167 w 167"/>
                <a:gd name="T51" fmla="*/ 361 h 364"/>
                <a:gd name="T52" fmla="*/ 167 w 167"/>
                <a:gd name="T53" fmla="*/ 362 h 364"/>
                <a:gd name="T54" fmla="*/ 167 w 167"/>
                <a:gd name="T55" fmla="*/ 363 h 364"/>
                <a:gd name="T56" fmla="*/ 167 w 167"/>
                <a:gd name="T57" fmla="*/ 364 h 364"/>
                <a:gd name="T58" fmla="*/ 162 w 167"/>
                <a:gd name="T59" fmla="*/ 364 h 364"/>
                <a:gd name="T60" fmla="*/ 158 w 167"/>
                <a:gd name="T61" fmla="*/ 364 h 364"/>
                <a:gd name="T62" fmla="*/ 153 w 167"/>
                <a:gd name="T63" fmla="*/ 364 h 364"/>
                <a:gd name="T64" fmla="*/ 148 w 167"/>
                <a:gd name="T65" fmla="*/ 364 h 364"/>
                <a:gd name="T66" fmla="*/ 148 w 167"/>
                <a:gd name="T67" fmla="*/ 364 h 364"/>
                <a:gd name="T68" fmla="*/ 148 w 167"/>
                <a:gd name="T6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364">
                  <a:moveTo>
                    <a:pt x="148" y="364"/>
                  </a:moveTo>
                  <a:lnTo>
                    <a:pt x="131" y="330"/>
                  </a:lnTo>
                  <a:lnTo>
                    <a:pt x="115" y="297"/>
                  </a:lnTo>
                  <a:lnTo>
                    <a:pt x="99" y="264"/>
                  </a:lnTo>
                  <a:lnTo>
                    <a:pt x="83" y="232"/>
                  </a:lnTo>
                  <a:lnTo>
                    <a:pt x="68" y="198"/>
                  </a:lnTo>
                  <a:lnTo>
                    <a:pt x="54" y="166"/>
                  </a:lnTo>
                  <a:lnTo>
                    <a:pt x="39" y="134"/>
                  </a:lnTo>
                  <a:lnTo>
                    <a:pt x="24" y="101"/>
                  </a:lnTo>
                  <a:lnTo>
                    <a:pt x="14" y="74"/>
                  </a:lnTo>
                  <a:lnTo>
                    <a:pt x="5" y="49"/>
                  </a:lnTo>
                  <a:lnTo>
                    <a:pt x="0" y="26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24" y="45"/>
                  </a:lnTo>
                  <a:lnTo>
                    <a:pt x="41" y="90"/>
                  </a:lnTo>
                  <a:lnTo>
                    <a:pt x="60" y="134"/>
                  </a:lnTo>
                  <a:lnTo>
                    <a:pt x="80" y="180"/>
                  </a:lnTo>
                  <a:lnTo>
                    <a:pt x="100" y="225"/>
                  </a:lnTo>
                  <a:lnTo>
                    <a:pt x="123" y="270"/>
                  </a:lnTo>
                  <a:lnTo>
                    <a:pt x="145" y="315"/>
                  </a:lnTo>
                  <a:lnTo>
                    <a:pt x="167" y="360"/>
                  </a:lnTo>
                  <a:lnTo>
                    <a:pt x="167" y="361"/>
                  </a:lnTo>
                  <a:lnTo>
                    <a:pt x="167" y="362"/>
                  </a:lnTo>
                  <a:lnTo>
                    <a:pt x="167" y="363"/>
                  </a:lnTo>
                  <a:lnTo>
                    <a:pt x="167" y="364"/>
                  </a:lnTo>
                  <a:lnTo>
                    <a:pt x="162" y="364"/>
                  </a:lnTo>
                  <a:lnTo>
                    <a:pt x="158" y="364"/>
                  </a:lnTo>
                  <a:lnTo>
                    <a:pt x="153" y="364"/>
                  </a:lnTo>
                  <a:lnTo>
                    <a:pt x="148" y="364"/>
                  </a:lnTo>
                  <a:lnTo>
                    <a:pt x="148" y="364"/>
                  </a:lnTo>
                  <a:lnTo>
                    <a:pt x="148" y="36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7" descr="Large confetti"/>
            <p:cNvSpPr>
              <a:spLocks/>
            </p:cNvSpPr>
            <p:nvPr/>
          </p:nvSpPr>
          <p:spPr bwMode="auto">
            <a:xfrm>
              <a:off x="3898" y="3349"/>
              <a:ext cx="66" cy="29"/>
            </a:xfrm>
            <a:custGeom>
              <a:avLst/>
              <a:gdLst>
                <a:gd name="T0" fmla="*/ 0 w 160"/>
                <a:gd name="T1" fmla="*/ 59 h 61"/>
                <a:gd name="T2" fmla="*/ 0 w 160"/>
                <a:gd name="T3" fmla="*/ 55 h 61"/>
                <a:gd name="T4" fmla="*/ 10 w 160"/>
                <a:gd name="T5" fmla="*/ 50 h 61"/>
                <a:gd name="T6" fmla="*/ 28 w 160"/>
                <a:gd name="T7" fmla="*/ 48 h 61"/>
                <a:gd name="T8" fmla="*/ 48 w 160"/>
                <a:gd name="T9" fmla="*/ 45 h 61"/>
                <a:gd name="T10" fmla="*/ 69 w 160"/>
                <a:gd name="T11" fmla="*/ 44 h 61"/>
                <a:gd name="T12" fmla="*/ 80 w 160"/>
                <a:gd name="T13" fmla="*/ 42 h 61"/>
                <a:gd name="T14" fmla="*/ 79 w 160"/>
                <a:gd name="T15" fmla="*/ 39 h 61"/>
                <a:gd name="T16" fmla="*/ 70 w 160"/>
                <a:gd name="T17" fmla="*/ 39 h 61"/>
                <a:gd name="T18" fmla="*/ 52 w 160"/>
                <a:gd name="T19" fmla="*/ 38 h 61"/>
                <a:gd name="T20" fmla="*/ 33 w 160"/>
                <a:gd name="T21" fmla="*/ 38 h 61"/>
                <a:gd name="T22" fmla="*/ 15 w 160"/>
                <a:gd name="T23" fmla="*/ 38 h 61"/>
                <a:gd name="T24" fmla="*/ 6 w 160"/>
                <a:gd name="T25" fmla="*/ 35 h 61"/>
                <a:gd name="T26" fmla="*/ 6 w 160"/>
                <a:gd name="T27" fmla="*/ 32 h 61"/>
                <a:gd name="T28" fmla="*/ 16 w 160"/>
                <a:gd name="T29" fmla="*/ 29 h 61"/>
                <a:gd name="T30" fmla="*/ 36 w 160"/>
                <a:gd name="T31" fmla="*/ 28 h 61"/>
                <a:gd name="T32" fmla="*/ 55 w 160"/>
                <a:gd name="T33" fmla="*/ 27 h 61"/>
                <a:gd name="T34" fmla="*/ 75 w 160"/>
                <a:gd name="T35" fmla="*/ 26 h 61"/>
                <a:gd name="T36" fmla="*/ 86 w 160"/>
                <a:gd name="T37" fmla="*/ 24 h 61"/>
                <a:gd name="T38" fmla="*/ 86 w 160"/>
                <a:gd name="T39" fmla="*/ 23 h 61"/>
                <a:gd name="T40" fmla="*/ 80 w 160"/>
                <a:gd name="T41" fmla="*/ 21 h 61"/>
                <a:gd name="T42" fmla="*/ 66 w 160"/>
                <a:gd name="T43" fmla="*/ 17 h 61"/>
                <a:gd name="T44" fmla="*/ 65 w 160"/>
                <a:gd name="T45" fmla="*/ 13 h 61"/>
                <a:gd name="T46" fmla="*/ 75 w 160"/>
                <a:gd name="T47" fmla="*/ 11 h 61"/>
                <a:gd name="T48" fmla="*/ 87 w 160"/>
                <a:gd name="T49" fmla="*/ 7 h 61"/>
                <a:gd name="T50" fmla="*/ 109 w 160"/>
                <a:gd name="T51" fmla="*/ 3 h 61"/>
                <a:gd name="T52" fmla="*/ 136 w 160"/>
                <a:gd name="T53" fmla="*/ 14 h 61"/>
                <a:gd name="T54" fmla="*/ 150 w 160"/>
                <a:gd name="T55" fmla="*/ 37 h 61"/>
                <a:gd name="T56" fmla="*/ 160 w 160"/>
                <a:gd name="T57" fmla="*/ 56 h 61"/>
                <a:gd name="T58" fmla="*/ 159 w 160"/>
                <a:gd name="T59" fmla="*/ 59 h 61"/>
                <a:gd name="T60" fmla="*/ 139 w 160"/>
                <a:gd name="T61" fmla="*/ 60 h 61"/>
                <a:gd name="T62" fmla="*/ 100 w 160"/>
                <a:gd name="T63" fmla="*/ 60 h 61"/>
                <a:gd name="T64" fmla="*/ 60 w 160"/>
                <a:gd name="T65" fmla="*/ 60 h 61"/>
                <a:gd name="T66" fmla="*/ 21 w 160"/>
                <a:gd name="T67" fmla="*/ 61 h 61"/>
                <a:gd name="T68" fmla="*/ 1 w 160"/>
                <a:gd name="T6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61">
                  <a:moveTo>
                    <a:pt x="1" y="61"/>
                  </a:move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0" y="50"/>
                  </a:lnTo>
                  <a:lnTo>
                    <a:pt x="20" y="49"/>
                  </a:lnTo>
                  <a:lnTo>
                    <a:pt x="28" y="48"/>
                  </a:lnTo>
                  <a:lnTo>
                    <a:pt x="38" y="46"/>
                  </a:lnTo>
                  <a:lnTo>
                    <a:pt x="48" y="45"/>
                  </a:lnTo>
                  <a:lnTo>
                    <a:pt x="59" y="45"/>
                  </a:lnTo>
                  <a:lnTo>
                    <a:pt x="69" y="44"/>
                  </a:lnTo>
                  <a:lnTo>
                    <a:pt x="80" y="43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0" y="39"/>
                  </a:lnTo>
                  <a:lnTo>
                    <a:pt x="60" y="38"/>
                  </a:lnTo>
                  <a:lnTo>
                    <a:pt x="52" y="38"/>
                  </a:lnTo>
                  <a:lnTo>
                    <a:pt x="42" y="38"/>
                  </a:lnTo>
                  <a:lnTo>
                    <a:pt x="33" y="38"/>
                  </a:lnTo>
                  <a:lnTo>
                    <a:pt x="23" y="38"/>
                  </a:lnTo>
                  <a:lnTo>
                    <a:pt x="15" y="38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29"/>
                  </a:lnTo>
                  <a:lnTo>
                    <a:pt x="16" y="29"/>
                  </a:lnTo>
                  <a:lnTo>
                    <a:pt x="26" y="28"/>
                  </a:lnTo>
                  <a:lnTo>
                    <a:pt x="36" y="28"/>
                  </a:lnTo>
                  <a:lnTo>
                    <a:pt x="45" y="27"/>
                  </a:lnTo>
                  <a:lnTo>
                    <a:pt x="55" y="27"/>
                  </a:lnTo>
                  <a:lnTo>
                    <a:pt x="65" y="27"/>
                  </a:lnTo>
                  <a:lnTo>
                    <a:pt x="75" y="26"/>
                  </a:lnTo>
                  <a:lnTo>
                    <a:pt x="85" y="26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7" y="22"/>
                  </a:lnTo>
                  <a:lnTo>
                    <a:pt x="80" y="21"/>
                  </a:lnTo>
                  <a:lnTo>
                    <a:pt x="74" y="18"/>
                  </a:lnTo>
                  <a:lnTo>
                    <a:pt x="66" y="17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70" y="12"/>
                  </a:lnTo>
                  <a:lnTo>
                    <a:pt x="75" y="11"/>
                  </a:lnTo>
                  <a:lnTo>
                    <a:pt x="81" y="10"/>
                  </a:lnTo>
                  <a:lnTo>
                    <a:pt x="87" y="7"/>
                  </a:lnTo>
                  <a:lnTo>
                    <a:pt x="97" y="6"/>
                  </a:lnTo>
                  <a:lnTo>
                    <a:pt x="109" y="3"/>
                  </a:lnTo>
                  <a:lnTo>
                    <a:pt x="127" y="0"/>
                  </a:lnTo>
                  <a:lnTo>
                    <a:pt x="136" y="14"/>
                  </a:lnTo>
                  <a:lnTo>
                    <a:pt x="144" y="26"/>
                  </a:lnTo>
                  <a:lnTo>
                    <a:pt x="150" y="37"/>
                  </a:lnTo>
                  <a:lnTo>
                    <a:pt x="160" y="55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59" y="59"/>
                  </a:lnTo>
                  <a:lnTo>
                    <a:pt x="159" y="60"/>
                  </a:lnTo>
                  <a:lnTo>
                    <a:pt x="139" y="60"/>
                  </a:lnTo>
                  <a:lnTo>
                    <a:pt x="119" y="60"/>
                  </a:lnTo>
                  <a:lnTo>
                    <a:pt x="100" y="60"/>
                  </a:lnTo>
                  <a:lnTo>
                    <a:pt x="80" y="60"/>
                  </a:lnTo>
                  <a:lnTo>
                    <a:pt x="60" y="60"/>
                  </a:lnTo>
                  <a:lnTo>
                    <a:pt x="41" y="60"/>
                  </a:lnTo>
                  <a:lnTo>
                    <a:pt x="2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close/>
                </a:path>
              </a:pathLst>
            </a:custGeom>
            <a:pattFill prst="lgConfetti">
              <a:fgClr>
                <a:srgbClr val="DDDDDD"/>
              </a:fgClr>
              <a:bgClr>
                <a:srgbClr val="969696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972" y="3294"/>
              <a:ext cx="14" cy="83"/>
            </a:xfrm>
            <a:custGeom>
              <a:avLst/>
              <a:gdLst>
                <a:gd name="T0" fmla="*/ 7 w 34"/>
                <a:gd name="T1" fmla="*/ 178 h 178"/>
                <a:gd name="T2" fmla="*/ 0 w 34"/>
                <a:gd name="T3" fmla="*/ 141 h 178"/>
                <a:gd name="T4" fmla="*/ 1 w 34"/>
                <a:gd name="T5" fmla="*/ 82 h 178"/>
                <a:gd name="T6" fmla="*/ 4 w 34"/>
                <a:gd name="T7" fmla="*/ 27 h 178"/>
                <a:gd name="T8" fmla="*/ 6 w 34"/>
                <a:gd name="T9" fmla="*/ 0 h 178"/>
                <a:gd name="T10" fmla="*/ 22 w 34"/>
                <a:gd name="T11" fmla="*/ 34 h 178"/>
                <a:gd name="T12" fmla="*/ 32 w 34"/>
                <a:gd name="T13" fmla="*/ 84 h 178"/>
                <a:gd name="T14" fmla="*/ 34 w 34"/>
                <a:gd name="T15" fmla="*/ 136 h 178"/>
                <a:gd name="T16" fmla="*/ 30 w 34"/>
                <a:gd name="T17" fmla="*/ 178 h 178"/>
                <a:gd name="T18" fmla="*/ 23 w 34"/>
                <a:gd name="T19" fmla="*/ 178 h 178"/>
                <a:gd name="T20" fmla="*/ 18 w 34"/>
                <a:gd name="T21" fmla="*/ 178 h 178"/>
                <a:gd name="T22" fmla="*/ 12 w 34"/>
                <a:gd name="T23" fmla="*/ 178 h 178"/>
                <a:gd name="T24" fmla="*/ 7 w 34"/>
                <a:gd name="T25" fmla="*/ 178 h 178"/>
                <a:gd name="T26" fmla="*/ 7 w 34"/>
                <a:gd name="T27" fmla="*/ 178 h 178"/>
                <a:gd name="T28" fmla="*/ 7 w 34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178">
                  <a:moveTo>
                    <a:pt x="7" y="178"/>
                  </a:moveTo>
                  <a:lnTo>
                    <a:pt x="0" y="141"/>
                  </a:lnTo>
                  <a:lnTo>
                    <a:pt x="1" y="82"/>
                  </a:lnTo>
                  <a:lnTo>
                    <a:pt x="4" y="27"/>
                  </a:lnTo>
                  <a:lnTo>
                    <a:pt x="6" y="0"/>
                  </a:lnTo>
                  <a:lnTo>
                    <a:pt x="22" y="34"/>
                  </a:lnTo>
                  <a:lnTo>
                    <a:pt x="32" y="84"/>
                  </a:lnTo>
                  <a:lnTo>
                    <a:pt x="34" y="136"/>
                  </a:lnTo>
                  <a:lnTo>
                    <a:pt x="30" y="178"/>
                  </a:lnTo>
                  <a:lnTo>
                    <a:pt x="23" y="178"/>
                  </a:lnTo>
                  <a:lnTo>
                    <a:pt x="18" y="178"/>
                  </a:lnTo>
                  <a:lnTo>
                    <a:pt x="12" y="178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9" descr="Large confetti"/>
            <p:cNvSpPr>
              <a:spLocks/>
            </p:cNvSpPr>
            <p:nvPr/>
          </p:nvSpPr>
          <p:spPr bwMode="auto">
            <a:xfrm>
              <a:off x="3606" y="3344"/>
              <a:ext cx="208" cy="34"/>
            </a:xfrm>
            <a:custGeom>
              <a:avLst/>
              <a:gdLst>
                <a:gd name="T0" fmla="*/ 260 w 504"/>
                <a:gd name="T1" fmla="*/ 69 h 71"/>
                <a:gd name="T2" fmla="*/ 204 w 504"/>
                <a:gd name="T3" fmla="*/ 68 h 71"/>
                <a:gd name="T4" fmla="*/ 148 w 504"/>
                <a:gd name="T5" fmla="*/ 66 h 71"/>
                <a:gd name="T6" fmla="*/ 92 w 504"/>
                <a:gd name="T7" fmla="*/ 66 h 71"/>
                <a:gd name="T8" fmla="*/ 36 w 504"/>
                <a:gd name="T9" fmla="*/ 65 h 71"/>
                <a:gd name="T10" fmla="*/ 0 w 504"/>
                <a:gd name="T11" fmla="*/ 63 h 71"/>
                <a:gd name="T12" fmla="*/ 0 w 504"/>
                <a:gd name="T13" fmla="*/ 54 h 71"/>
                <a:gd name="T14" fmla="*/ 56 w 504"/>
                <a:gd name="T15" fmla="*/ 53 h 71"/>
                <a:gd name="T16" fmla="*/ 114 w 504"/>
                <a:gd name="T17" fmla="*/ 50 h 71"/>
                <a:gd name="T18" fmla="*/ 154 w 504"/>
                <a:gd name="T19" fmla="*/ 47 h 71"/>
                <a:gd name="T20" fmla="*/ 156 w 504"/>
                <a:gd name="T21" fmla="*/ 37 h 71"/>
                <a:gd name="T22" fmla="*/ 106 w 504"/>
                <a:gd name="T23" fmla="*/ 32 h 71"/>
                <a:gd name="T24" fmla="*/ 34 w 504"/>
                <a:gd name="T25" fmla="*/ 37 h 71"/>
                <a:gd name="T26" fmla="*/ 4 w 504"/>
                <a:gd name="T27" fmla="*/ 36 h 71"/>
                <a:gd name="T28" fmla="*/ 7 w 504"/>
                <a:gd name="T29" fmla="*/ 26 h 71"/>
                <a:gd name="T30" fmla="*/ 44 w 504"/>
                <a:gd name="T31" fmla="*/ 24 h 71"/>
                <a:gd name="T32" fmla="*/ 86 w 504"/>
                <a:gd name="T33" fmla="*/ 24 h 71"/>
                <a:gd name="T34" fmla="*/ 113 w 504"/>
                <a:gd name="T35" fmla="*/ 18 h 71"/>
                <a:gd name="T36" fmla="*/ 113 w 504"/>
                <a:gd name="T37" fmla="*/ 8 h 71"/>
                <a:gd name="T38" fmla="*/ 83 w 504"/>
                <a:gd name="T39" fmla="*/ 8 h 71"/>
                <a:gd name="T40" fmla="*/ 54 w 504"/>
                <a:gd name="T41" fmla="*/ 8 h 71"/>
                <a:gd name="T42" fmla="*/ 34 w 504"/>
                <a:gd name="T43" fmla="*/ 6 h 71"/>
                <a:gd name="T44" fmla="*/ 34 w 504"/>
                <a:gd name="T45" fmla="*/ 1 h 71"/>
                <a:gd name="T46" fmla="*/ 72 w 504"/>
                <a:gd name="T47" fmla="*/ 2 h 71"/>
                <a:gd name="T48" fmla="*/ 111 w 504"/>
                <a:gd name="T49" fmla="*/ 2 h 71"/>
                <a:gd name="T50" fmla="*/ 152 w 504"/>
                <a:gd name="T51" fmla="*/ 1 h 71"/>
                <a:gd name="T52" fmla="*/ 194 w 504"/>
                <a:gd name="T53" fmla="*/ 1 h 71"/>
                <a:gd name="T54" fmla="*/ 236 w 504"/>
                <a:gd name="T55" fmla="*/ 0 h 71"/>
                <a:gd name="T56" fmla="*/ 274 w 504"/>
                <a:gd name="T57" fmla="*/ 1 h 71"/>
                <a:gd name="T58" fmla="*/ 320 w 504"/>
                <a:gd name="T59" fmla="*/ 1 h 71"/>
                <a:gd name="T60" fmla="*/ 372 w 504"/>
                <a:gd name="T61" fmla="*/ 1 h 71"/>
                <a:gd name="T62" fmla="*/ 422 w 504"/>
                <a:gd name="T63" fmla="*/ 4 h 71"/>
                <a:gd name="T64" fmla="*/ 467 w 504"/>
                <a:gd name="T65" fmla="*/ 10 h 71"/>
                <a:gd name="T66" fmla="*/ 484 w 504"/>
                <a:gd name="T67" fmla="*/ 20 h 71"/>
                <a:gd name="T68" fmla="*/ 441 w 504"/>
                <a:gd name="T69" fmla="*/ 22 h 71"/>
                <a:gd name="T70" fmla="*/ 376 w 504"/>
                <a:gd name="T71" fmla="*/ 17 h 71"/>
                <a:gd name="T72" fmla="*/ 304 w 504"/>
                <a:gd name="T73" fmla="*/ 11 h 71"/>
                <a:gd name="T74" fmla="*/ 244 w 504"/>
                <a:gd name="T75" fmla="*/ 12 h 71"/>
                <a:gd name="T76" fmla="*/ 215 w 504"/>
                <a:gd name="T77" fmla="*/ 23 h 71"/>
                <a:gd name="T78" fmla="*/ 268 w 504"/>
                <a:gd name="T79" fmla="*/ 24 h 71"/>
                <a:gd name="T80" fmla="*/ 322 w 504"/>
                <a:gd name="T81" fmla="*/ 26 h 71"/>
                <a:gd name="T82" fmla="*/ 376 w 504"/>
                <a:gd name="T83" fmla="*/ 28 h 71"/>
                <a:gd name="T84" fmla="*/ 430 w 504"/>
                <a:gd name="T85" fmla="*/ 31 h 71"/>
                <a:gd name="T86" fmla="*/ 485 w 504"/>
                <a:gd name="T87" fmla="*/ 37 h 71"/>
                <a:gd name="T88" fmla="*/ 501 w 504"/>
                <a:gd name="T89" fmla="*/ 42 h 71"/>
                <a:gd name="T90" fmla="*/ 479 w 504"/>
                <a:gd name="T91" fmla="*/ 44 h 71"/>
                <a:gd name="T92" fmla="*/ 418 w 504"/>
                <a:gd name="T93" fmla="*/ 43 h 71"/>
                <a:gd name="T94" fmla="*/ 357 w 504"/>
                <a:gd name="T95" fmla="*/ 40 h 71"/>
                <a:gd name="T96" fmla="*/ 297 w 504"/>
                <a:gd name="T97" fmla="*/ 39 h 71"/>
                <a:gd name="T98" fmla="*/ 237 w 504"/>
                <a:gd name="T99" fmla="*/ 39 h 71"/>
                <a:gd name="T100" fmla="*/ 179 w 504"/>
                <a:gd name="T101" fmla="*/ 39 h 71"/>
                <a:gd name="T102" fmla="*/ 175 w 504"/>
                <a:gd name="T103" fmla="*/ 48 h 71"/>
                <a:gd name="T104" fmla="*/ 199 w 504"/>
                <a:gd name="T105" fmla="*/ 53 h 71"/>
                <a:gd name="T106" fmla="*/ 263 w 504"/>
                <a:gd name="T107" fmla="*/ 53 h 71"/>
                <a:gd name="T108" fmla="*/ 344 w 504"/>
                <a:gd name="T109" fmla="*/ 53 h 71"/>
                <a:gd name="T110" fmla="*/ 425 w 504"/>
                <a:gd name="T111" fmla="*/ 54 h 71"/>
                <a:gd name="T112" fmla="*/ 485 w 504"/>
                <a:gd name="T113" fmla="*/ 58 h 71"/>
                <a:gd name="T114" fmla="*/ 500 w 504"/>
                <a:gd name="T115" fmla="*/ 65 h 71"/>
                <a:gd name="T116" fmla="*/ 470 w 504"/>
                <a:gd name="T117" fmla="*/ 69 h 71"/>
                <a:gd name="T118" fmla="*/ 422 w 504"/>
                <a:gd name="T119" fmla="*/ 71 h 71"/>
                <a:gd name="T120" fmla="*/ 368 w 504"/>
                <a:gd name="T121" fmla="*/ 70 h 71"/>
                <a:gd name="T122" fmla="*/ 323 w 504"/>
                <a:gd name="T123" fmla="*/ 69 h 71"/>
                <a:gd name="T124" fmla="*/ 297 w 504"/>
                <a:gd name="T125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4" h="71">
                  <a:moveTo>
                    <a:pt x="297" y="69"/>
                  </a:moveTo>
                  <a:lnTo>
                    <a:pt x="279" y="69"/>
                  </a:lnTo>
                  <a:lnTo>
                    <a:pt x="260" y="69"/>
                  </a:lnTo>
                  <a:lnTo>
                    <a:pt x="241" y="68"/>
                  </a:lnTo>
                  <a:lnTo>
                    <a:pt x="222" y="68"/>
                  </a:lnTo>
                  <a:lnTo>
                    <a:pt x="204" y="68"/>
                  </a:lnTo>
                  <a:lnTo>
                    <a:pt x="185" y="68"/>
                  </a:lnTo>
                  <a:lnTo>
                    <a:pt x="167" y="68"/>
                  </a:lnTo>
                  <a:lnTo>
                    <a:pt x="148" y="66"/>
                  </a:lnTo>
                  <a:lnTo>
                    <a:pt x="129" y="66"/>
                  </a:lnTo>
                  <a:lnTo>
                    <a:pt x="110" y="66"/>
                  </a:lnTo>
                  <a:lnTo>
                    <a:pt x="92" y="66"/>
                  </a:lnTo>
                  <a:lnTo>
                    <a:pt x="73" y="66"/>
                  </a:lnTo>
                  <a:lnTo>
                    <a:pt x="55" y="66"/>
                  </a:lnTo>
                  <a:lnTo>
                    <a:pt x="36" y="65"/>
                  </a:lnTo>
                  <a:lnTo>
                    <a:pt x="18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36" y="53"/>
                  </a:lnTo>
                  <a:lnTo>
                    <a:pt x="56" y="53"/>
                  </a:lnTo>
                  <a:lnTo>
                    <a:pt x="75" y="52"/>
                  </a:lnTo>
                  <a:lnTo>
                    <a:pt x="94" y="50"/>
                  </a:lnTo>
                  <a:lnTo>
                    <a:pt x="114" y="50"/>
                  </a:lnTo>
                  <a:lnTo>
                    <a:pt x="132" y="49"/>
                  </a:lnTo>
                  <a:lnTo>
                    <a:pt x="152" y="49"/>
                  </a:lnTo>
                  <a:lnTo>
                    <a:pt x="154" y="47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6" y="37"/>
                  </a:lnTo>
                  <a:lnTo>
                    <a:pt x="146" y="33"/>
                  </a:lnTo>
                  <a:lnTo>
                    <a:pt x="130" y="32"/>
                  </a:lnTo>
                  <a:lnTo>
                    <a:pt x="106" y="32"/>
                  </a:lnTo>
                  <a:lnTo>
                    <a:pt x="82" y="33"/>
                  </a:lnTo>
                  <a:lnTo>
                    <a:pt x="56" y="36"/>
                  </a:lnTo>
                  <a:lnTo>
                    <a:pt x="34" y="37"/>
                  </a:lnTo>
                  <a:lnTo>
                    <a:pt x="15" y="38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18" y="24"/>
                  </a:lnTo>
                  <a:lnTo>
                    <a:pt x="30" y="24"/>
                  </a:lnTo>
                  <a:lnTo>
                    <a:pt x="44" y="24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86" y="24"/>
                  </a:lnTo>
                  <a:lnTo>
                    <a:pt x="99" y="23"/>
                  </a:lnTo>
                  <a:lnTo>
                    <a:pt x="113" y="22"/>
                  </a:lnTo>
                  <a:lnTo>
                    <a:pt x="113" y="18"/>
                  </a:lnTo>
                  <a:lnTo>
                    <a:pt x="113" y="15"/>
                  </a:lnTo>
                  <a:lnTo>
                    <a:pt x="113" y="11"/>
                  </a:lnTo>
                  <a:lnTo>
                    <a:pt x="113" y="8"/>
                  </a:lnTo>
                  <a:lnTo>
                    <a:pt x="103" y="8"/>
                  </a:lnTo>
                  <a:lnTo>
                    <a:pt x="93" y="8"/>
                  </a:lnTo>
                  <a:lnTo>
                    <a:pt x="83" y="8"/>
                  </a:lnTo>
                  <a:lnTo>
                    <a:pt x="73" y="8"/>
                  </a:lnTo>
                  <a:lnTo>
                    <a:pt x="63" y="8"/>
                  </a:lnTo>
                  <a:lnTo>
                    <a:pt x="54" y="8"/>
                  </a:lnTo>
                  <a:lnTo>
                    <a:pt x="44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72" y="2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11" y="2"/>
                  </a:lnTo>
                  <a:lnTo>
                    <a:pt x="125" y="2"/>
                  </a:lnTo>
                  <a:lnTo>
                    <a:pt x="138" y="2"/>
                  </a:lnTo>
                  <a:lnTo>
                    <a:pt x="152" y="1"/>
                  </a:lnTo>
                  <a:lnTo>
                    <a:pt x="167" y="1"/>
                  </a:lnTo>
                  <a:lnTo>
                    <a:pt x="180" y="1"/>
                  </a:lnTo>
                  <a:lnTo>
                    <a:pt x="194" y="1"/>
                  </a:lnTo>
                  <a:lnTo>
                    <a:pt x="207" y="0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49" y="0"/>
                  </a:lnTo>
                  <a:lnTo>
                    <a:pt x="261" y="0"/>
                  </a:lnTo>
                  <a:lnTo>
                    <a:pt x="274" y="1"/>
                  </a:lnTo>
                  <a:lnTo>
                    <a:pt x="288" y="1"/>
                  </a:lnTo>
                  <a:lnTo>
                    <a:pt x="304" y="1"/>
                  </a:lnTo>
                  <a:lnTo>
                    <a:pt x="320" y="1"/>
                  </a:lnTo>
                  <a:lnTo>
                    <a:pt x="338" y="1"/>
                  </a:lnTo>
                  <a:lnTo>
                    <a:pt x="354" y="1"/>
                  </a:lnTo>
                  <a:lnTo>
                    <a:pt x="372" y="1"/>
                  </a:lnTo>
                  <a:lnTo>
                    <a:pt x="389" y="1"/>
                  </a:lnTo>
                  <a:lnTo>
                    <a:pt x="405" y="2"/>
                  </a:lnTo>
                  <a:lnTo>
                    <a:pt x="422" y="4"/>
                  </a:lnTo>
                  <a:lnTo>
                    <a:pt x="438" y="5"/>
                  </a:lnTo>
                  <a:lnTo>
                    <a:pt x="453" y="7"/>
                  </a:lnTo>
                  <a:lnTo>
                    <a:pt x="467" y="10"/>
                  </a:lnTo>
                  <a:lnTo>
                    <a:pt x="479" y="13"/>
                  </a:lnTo>
                  <a:lnTo>
                    <a:pt x="490" y="17"/>
                  </a:lnTo>
                  <a:lnTo>
                    <a:pt x="484" y="20"/>
                  </a:lnTo>
                  <a:lnTo>
                    <a:pt x="473" y="22"/>
                  </a:lnTo>
                  <a:lnTo>
                    <a:pt x="459" y="22"/>
                  </a:lnTo>
                  <a:lnTo>
                    <a:pt x="441" y="22"/>
                  </a:lnTo>
                  <a:lnTo>
                    <a:pt x="421" y="21"/>
                  </a:lnTo>
                  <a:lnTo>
                    <a:pt x="399" y="18"/>
                  </a:lnTo>
                  <a:lnTo>
                    <a:pt x="376" y="17"/>
                  </a:lnTo>
                  <a:lnTo>
                    <a:pt x="351" y="15"/>
                  </a:lnTo>
                  <a:lnTo>
                    <a:pt x="328" y="13"/>
                  </a:lnTo>
                  <a:lnTo>
                    <a:pt x="304" y="11"/>
                  </a:lnTo>
                  <a:lnTo>
                    <a:pt x="282" y="11"/>
                  </a:lnTo>
                  <a:lnTo>
                    <a:pt x="263" y="11"/>
                  </a:lnTo>
                  <a:lnTo>
                    <a:pt x="244" y="12"/>
                  </a:lnTo>
                  <a:lnTo>
                    <a:pt x="231" y="13"/>
                  </a:lnTo>
                  <a:lnTo>
                    <a:pt x="221" y="18"/>
                  </a:lnTo>
                  <a:lnTo>
                    <a:pt x="215" y="23"/>
                  </a:lnTo>
                  <a:lnTo>
                    <a:pt x="232" y="24"/>
                  </a:lnTo>
                  <a:lnTo>
                    <a:pt x="250" y="24"/>
                  </a:lnTo>
                  <a:lnTo>
                    <a:pt x="268" y="24"/>
                  </a:lnTo>
                  <a:lnTo>
                    <a:pt x="286" y="26"/>
                  </a:lnTo>
                  <a:lnTo>
                    <a:pt x="303" y="26"/>
                  </a:lnTo>
                  <a:lnTo>
                    <a:pt x="322" y="26"/>
                  </a:lnTo>
                  <a:lnTo>
                    <a:pt x="339" y="27"/>
                  </a:lnTo>
                  <a:lnTo>
                    <a:pt x="357" y="27"/>
                  </a:lnTo>
                  <a:lnTo>
                    <a:pt x="376" y="28"/>
                  </a:lnTo>
                  <a:lnTo>
                    <a:pt x="393" y="28"/>
                  </a:lnTo>
                  <a:lnTo>
                    <a:pt x="411" y="29"/>
                  </a:lnTo>
                  <a:lnTo>
                    <a:pt x="430" y="31"/>
                  </a:lnTo>
                  <a:lnTo>
                    <a:pt x="448" y="33"/>
                  </a:lnTo>
                  <a:lnTo>
                    <a:pt x="467" y="34"/>
                  </a:lnTo>
                  <a:lnTo>
                    <a:pt x="485" y="37"/>
                  </a:lnTo>
                  <a:lnTo>
                    <a:pt x="504" y="39"/>
                  </a:lnTo>
                  <a:lnTo>
                    <a:pt x="502" y="40"/>
                  </a:lnTo>
                  <a:lnTo>
                    <a:pt x="501" y="42"/>
                  </a:lnTo>
                  <a:lnTo>
                    <a:pt x="500" y="43"/>
                  </a:lnTo>
                  <a:lnTo>
                    <a:pt x="499" y="44"/>
                  </a:lnTo>
                  <a:lnTo>
                    <a:pt x="479" y="44"/>
                  </a:lnTo>
                  <a:lnTo>
                    <a:pt x="458" y="43"/>
                  </a:lnTo>
                  <a:lnTo>
                    <a:pt x="438" y="43"/>
                  </a:lnTo>
                  <a:lnTo>
                    <a:pt x="418" y="43"/>
                  </a:lnTo>
                  <a:lnTo>
                    <a:pt x="398" y="42"/>
                  </a:lnTo>
                  <a:lnTo>
                    <a:pt x="377" y="42"/>
                  </a:lnTo>
                  <a:lnTo>
                    <a:pt x="357" y="40"/>
                  </a:lnTo>
                  <a:lnTo>
                    <a:pt x="338" y="40"/>
                  </a:lnTo>
                  <a:lnTo>
                    <a:pt x="317" y="39"/>
                  </a:lnTo>
                  <a:lnTo>
                    <a:pt x="297" y="39"/>
                  </a:lnTo>
                  <a:lnTo>
                    <a:pt x="277" y="39"/>
                  </a:lnTo>
                  <a:lnTo>
                    <a:pt x="256" y="39"/>
                  </a:lnTo>
                  <a:lnTo>
                    <a:pt x="237" y="39"/>
                  </a:lnTo>
                  <a:lnTo>
                    <a:pt x="217" y="39"/>
                  </a:lnTo>
                  <a:lnTo>
                    <a:pt x="199" y="39"/>
                  </a:lnTo>
                  <a:lnTo>
                    <a:pt x="179" y="39"/>
                  </a:lnTo>
                  <a:lnTo>
                    <a:pt x="177" y="42"/>
                  </a:lnTo>
                  <a:lnTo>
                    <a:pt x="177" y="44"/>
                  </a:lnTo>
                  <a:lnTo>
                    <a:pt x="175" y="48"/>
                  </a:lnTo>
                  <a:lnTo>
                    <a:pt x="177" y="53"/>
                  </a:lnTo>
                  <a:lnTo>
                    <a:pt x="185" y="53"/>
                  </a:lnTo>
                  <a:lnTo>
                    <a:pt x="199" y="53"/>
                  </a:lnTo>
                  <a:lnTo>
                    <a:pt x="217" y="53"/>
                  </a:lnTo>
                  <a:lnTo>
                    <a:pt x="238" y="53"/>
                  </a:lnTo>
                  <a:lnTo>
                    <a:pt x="263" y="53"/>
                  </a:lnTo>
                  <a:lnTo>
                    <a:pt x="288" y="53"/>
                  </a:lnTo>
                  <a:lnTo>
                    <a:pt x="316" y="53"/>
                  </a:lnTo>
                  <a:lnTo>
                    <a:pt x="344" y="53"/>
                  </a:lnTo>
                  <a:lnTo>
                    <a:pt x="372" y="53"/>
                  </a:lnTo>
                  <a:lnTo>
                    <a:pt x="399" y="54"/>
                  </a:lnTo>
                  <a:lnTo>
                    <a:pt x="425" y="54"/>
                  </a:lnTo>
                  <a:lnTo>
                    <a:pt x="448" y="55"/>
                  </a:lnTo>
                  <a:lnTo>
                    <a:pt x="468" y="56"/>
                  </a:lnTo>
                  <a:lnTo>
                    <a:pt x="485" y="58"/>
                  </a:lnTo>
                  <a:lnTo>
                    <a:pt x="496" y="60"/>
                  </a:lnTo>
                  <a:lnTo>
                    <a:pt x="504" y="63"/>
                  </a:lnTo>
                  <a:lnTo>
                    <a:pt x="500" y="65"/>
                  </a:lnTo>
                  <a:lnTo>
                    <a:pt x="493" y="66"/>
                  </a:lnTo>
                  <a:lnTo>
                    <a:pt x="483" y="69"/>
                  </a:lnTo>
                  <a:lnTo>
                    <a:pt x="470" y="69"/>
                  </a:lnTo>
                  <a:lnTo>
                    <a:pt x="456" y="70"/>
                  </a:lnTo>
                  <a:lnTo>
                    <a:pt x="440" y="70"/>
                  </a:lnTo>
                  <a:lnTo>
                    <a:pt x="422" y="71"/>
                  </a:lnTo>
                  <a:lnTo>
                    <a:pt x="404" y="71"/>
                  </a:lnTo>
                  <a:lnTo>
                    <a:pt x="387" y="71"/>
                  </a:lnTo>
                  <a:lnTo>
                    <a:pt x="368" y="70"/>
                  </a:lnTo>
                  <a:lnTo>
                    <a:pt x="352" y="70"/>
                  </a:lnTo>
                  <a:lnTo>
                    <a:pt x="336" y="70"/>
                  </a:lnTo>
                  <a:lnTo>
                    <a:pt x="323" y="69"/>
                  </a:lnTo>
                  <a:lnTo>
                    <a:pt x="312" y="69"/>
                  </a:lnTo>
                  <a:lnTo>
                    <a:pt x="302" y="69"/>
                  </a:lnTo>
                  <a:lnTo>
                    <a:pt x="297" y="69"/>
                  </a:lnTo>
                  <a:lnTo>
                    <a:pt x="297" y="69"/>
                  </a:lnTo>
                  <a:lnTo>
                    <a:pt x="297" y="69"/>
                  </a:lnTo>
                  <a:close/>
                </a:path>
              </a:pathLst>
            </a:custGeom>
            <a:pattFill prst="lgConfetti">
              <a:fgClr>
                <a:srgbClr val="DDDDDD"/>
              </a:fgClr>
              <a:bgClr>
                <a:srgbClr val="969696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20" descr="Large confetti"/>
            <p:cNvSpPr>
              <a:spLocks/>
            </p:cNvSpPr>
            <p:nvPr/>
          </p:nvSpPr>
          <p:spPr bwMode="auto">
            <a:xfrm>
              <a:off x="3401" y="3057"/>
              <a:ext cx="137" cy="319"/>
            </a:xfrm>
            <a:custGeom>
              <a:avLst/>
              <a:gdLst>
                <a:gd name="T0" fmla="*/ 227 w 332"/>
                <a:gd name="T1" fmla="*/ 680 h 681"/>
                <a:gd name="T2" fmla="*/ 180 w 332"/>
                <a:gd name="T3" fmla="*/ 680 h 681"/>
                <a:gd name="T4" fmla="*/ 134 w 332"/>
                <a:gd name="T5" fmla="*/ 680 h 681"/>
                <a:gd name="T6" fmla="*/ 134 w 332"/>
                <a:gd name="T7" fmla="*/ 551 h 681"/>
                <a:gd name="T8" fmla="*/ 90 w 332"/>
                <a:gd name="T9" fmla="*/ 520 h 681"/>
                <a:gd name="T10" fmla="*/ 45 w 332"/>
                <a:gd name="T11" fmla="*/ 515 h 681"/>
                <a:gd name="T12" fmla="*/ 0 w 332"/>
                <a:gd name="T13" fmla="*/ 510 h 681"/>
                <a:gd name="T14" fmla="*/ 16 w 332"/>
                <a:gd name="T15" fmla="*/ 150 h 681"/>
                <a:gd name="T16" fmla="*/ 38 w 332"/>
                <a:gd name="T17" fmla="*/ 40 h 681"/>
                <a:gd name="T18" fmla="*/ 52 w 332"/>
                <a:gd name="T19" fmla="*/ 61 h 681"/>
                <a:gd name="T20" fmla="*/ 81 w 332"/>
                <a:gd name="T21" fmla="*/ 77 h 681"/>
                <a:gd name="T22" fmla="*/ 86 w 332"/>
                <a:gd name="T23" fmla="*/ 68 h 681"/>
                <a:gd name="T24" fmla="*/ 95 w 332"/>
                <a:gd name="T25" fmla="*/ 67 h 681"/>
                <a:gd name="T26" fmla="*/ 108 w 332"/>
                <a:gd name="T27" fmla="*/ 72 h 681"/>
                <a:gd name="T28" fmla="*/ 126 w 332"/>
                <a:gd name="T29" fmla="*/ 77 h 681"/>
                <a:gd name="T30" fmla="*/ 128 w 332"/>
                <a:gd name="T31" fmla="*/ 50 h 681"/>
                <a:gd name="T32" fmla="*/ 142 w 332"/>
                <a:gd name="T33" fmla="*/ 43 h 681"/>
                <a:gd name="T34" fmla="*/ 159 w 332"/>
                <a:gd name="T35" fmla="*/ 32 h 681"/>
                <a:gd name="T36" fmla="*/ 148 w 332"/>
                <a:gd name="T37" fmla="*/ 1 h 681"/>
                <a:gd name="T38" fmla="*/ 174 w 332"/>
                <a:gd name="T39" fmla="*/ 1 h 681"/>
                <a:gd name="T40" fmla="*/ 198 w 332"/>
                <a:gd name="T41" fmla="*/ 9 h 681"/>
                <a:gd name="T42" fmla="*/ 223 w 332"/>
                <a:gd name="T43" fmla="*/ 17 h 681"/>
                <a:gd name="T44" fmla="*/ 254 w 332"/>
                <a:gd name="T45" fmla="*/ 21 h 681"/>
                <a:gd name="T46" fmla="*/ 255 w 332"/>
                <a:gd name="T47" fmla="*/ 25 h 681"/>
                <a:gd name="T48" fmla="*/ 262 w 332"/>
                <a:gd name="T49" fmla="*/ 29 h 681"/>
                <a:gd name="T50" fmla="*/ 284 w 332"/>
                <a:gd name="T51" fmla="*/ 34 h 681"/>
                <a:gd name="T52" fmla="*/ 332 w 332"/>
                <a:gd name="T53" fmla="*/ 43 h 681"/>
                <a:gd name="T54" fmla="*/ 272 w 332"/>
                <a:gd name="T55" fmla="*/ 123 h 681"/>
                <a:gd name="T56" fmla="*/ 188 w 332"/>
                <a:gd name="T57" fmla="*/ 169 h 681"/>
                <a:gd name="T58" fmla="*/ 137 w 332"/>
                <a:gd name="T59" fmla="*/ 244 h 681"/>
                <a:gd name="T60" fmla="*/ 149 w 332"/>
                <a:gd name="T61" fmla="*/ 347 h 681"/>
                <a:gd name="T62" fmla="*/ 170 w 332"/>
                <a:gd name="T63" fmla="*/ 454 h 681"/>
                <a:gd name="T64" fmla="*/ 158 w 332"/>
                <a:gd name="T65" fmla="*/ 525 h 681"/>
                <a:gd name="T66" fmla="*/ 165 w 332"/>
                <a:gd name="T67" fmla="*/ 590 h 681"/>
                <a:gd name="T68" fmla="*/ 196 w 332"/>
                <a:gd name="T69" fmla="*/ 616 h 681"/>
                <a:gd name="T70" fmla="*/ 245 w 332"/>
                <a:gd name="T71" fmla="*/ 620 h 681"/>
                <a:gd name="T72" fmla="*/ 268 w 332"/>
                <a:gd name="T73" fmla="*/ 625 h 681"/>
                <a:gd name="T74" fmla="*/ 258 w 332"/>
                <a:gd name="T75" fmla="*/ 630 h 681"/>
                <a:gd name="T76" fmla="*/ 235 w 332"/>
                <a:gd name="T77" fmla="*/ 632 h 681"/>
                <a:gd name="T78" fmla="*/ 211 w 332"/>
                <a:gd name="T79" fmla="*/ 635 h 681"/>
                <a:gd name="T80" fmla="*/ 203 w 332"/>
                <a:gd name="T81" fmla="*/ 637 h 681"/>
                <a:gd name="T82" fmla="*/ 212 w 332"/>
                <a:gd name="T83" fmla="*/ 639 h 681"/>
                <a:gd name="T84" fmla="*/ 236 w 332"/>
                <a:gd name="T85" fmla="*/ 641 h 681"/>
                <a:gd name="T86" fmla="*/ 260 w 332"/>
                <a:gd name="T87" fmla="*/ 643 h 681"/>
                <a:gd name="T88" fmla="*/ 268 w 332"/>
                <a:gd name="T89" fmla="*/ 647 h 681"/>
                <a:gd name="T90" fmla="*/ 244 w 332"/>
                <a:gd name="T91" fmla="*/ 652 h 681"/>
                <a:gd name="T92" fmla="*/ 201 w 332"/>
                <a:gd name="T93" fmla="*/ 654 h 681"/>
                <a:gd name="T94" fmla="*/ 182 w 332"/>
                <a:gd name="T95" fmla="*/ 657 h 681"/>
                <a:gd name="T96" fmla="*/ 202 w 332"/>
                <a:gd name="T97" fmla="*/ 659 h 681"/>
                <a:gd name="T98" fmla="*/ 230 w 332"/>
                <a:gd name="T99" fmla="*/ 660 h 681"/>
                <a:gd name="T100" fmla="*/ 271 w 332"/>
                <a:gd name="T101" fmla="*/ 665 h 681"/>
                <a:gd name="T102" fmla="*/ 270 w 332"/>
                <a:gd name="T103" fmla="*/ 675 h 681"/>
                <a:gd name="T104" fmla="*/ 263 w 332"/>
                <a:gd name="T105" fmla="*/ 680 h 681"/>
                <a:gd name="T106" fmla="*/ 257 w 332"/>
                <a:gd name="T10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681">
                  <a:moveTo>
                    <a:pt x="257" y="681"/>
                  </a:moveTo>
                  <a:lnTo>
                    <a:pt x="243" y="681"/>
                  </a:lnTo>
                  <a:lnTo>
                    <a:pt x="227" y="680"/>
                  </a:lnTo>
                  <a:lnTo>
                    <a:pt x="212" y="680"/>
                  </a:lnTo>
                  <a:lnTo>
                    <a:pt x="196" y="680"/>
                  </a:lnTo>
                  <a:lnTo>
                    <a:pt x="180" y="680"/>
                  </a:lnTo>
                  <a:lnTo>
                    <a:pt x="165" y="680"/>
                  </a:lnTo>
                  <a:lnTo>
                    <a:pt x="149" y="680"/>
                  </a:lnTo>
                  <a:lnTo>
                    <a:pt x="134" y="680"/>
                  </a:lnTo>
                  <a:lnTo>
                    <a:pt x="136" y="652"/>
                  </a:lnTo>
                  <a:lnTo>
                    <a:pt x="137" y="601"/>
                  </a:lnTo>
                  <a:lnTo>
                    <a:pt x="134" y="551"/>
                  </a:lnTo>
                  <a:lnTo>
                    <a:pt x="121" y="523"/>
                  </a:lnTo>
                  <a:lnTo>
                    <a:pt x="106" y="521"/>
                  </a:lnTo>
                  <a:lnTo>
                    <a:pt x="90" y="520"/>
                  </a:lnTo>
                  <a:lnTo>
                    <a:pt x="75" y="519"/>
                  </a:lnTo>
                  <a:lnTo>
                    <a:pt x="61" y="516"/>
                  </a:lnTo>
                  <a:lnTo>
                    <a:pt x="45" y="515"/>
                  </a:lnTo>
                  <a:lnTo>
                    <a:pt x="30" y="514"/>
                  </a:lnTo>
                  <a:lnTo>
                    <a:pt x="15" y="511"/>
                  </a:lnTo>
                  <a:lnTo>
                    <a:pt x="0" y="510"/>
                  </a:lnTo>
                  <a:lnTo>
                    <a:pt x="5" y="391"/>
                  </a:lnTo>
                  <a:lnTo>
                    <a:pt x="9" y="270"/>
                  </a:lnTo>
                  <a:lnTo>
                    <a:pt x="16" y="150"/>
                  </a:lnTo>
                  <a:lnTo>
                    <a:pt x="29" y="34"/>
                  </a:lnTo>
                  <a:lnTo>
                    <a:pt x="33" y="35"/>
                  </a:lnTo>
                  <a:lnTo>
                    <a:pt x="38" y="40"/>
                  </a:lnTo>
                  <a:lnTo>
                    <a:pt x="42" y="46"/>
                  </a:lnTo>
                  <a:lnTo>
                    <a:pt x="47" y="54"/>
                  </a:lnTo>
                  <a:lnTo>
                    <a:pt x="52" y="61"/>
                  </a:lnTo>
                  <a:lnTo>
                    <a:pt x="59" y="67"/>
                  </a:lnTo>
                  <a:lnTo>
                    <a:pt x="69" y="73"/>
                  </a:lnTo>
                  <a:lnTo>
                    <a:pt x="81" y="77"/>
                  </a:lnTo>
                  <a:lnTo>
                    <a:pt x="83" y="75"/>
                  </a:lnTo>
                  <a:lnTo>
                    <a:pt x="85" y="71"/>
                  </a:lnTo>
                  <a:lnTo>
                    <a:pt x="86" y="68"/>
                  </a:lnTo>
                  <a:lnTo>
                    <a:pt x="89" y="66"/>
                  </a:lnTo>
                  <a:lnTo>
                    <a:pt x="91" y="66"/>
                  </a:lnTo>
                  <a:lnTo>
                    <a:pt x="95" y="67"/>
                  </a:lnTo>
                  <a:lnTo>
                    <a:pt x="99" y="68"/>
                  </a:lnTo>
                  <a:lnTo>
                    <a:pt x="104" y="71"/>
                  </a:lnTo>
                  <a:lnTo>
                    <a:pt x="108" y="72"/>
                  </a:lnTo>
                  <a:lnTo>
                    <a:pt x="115" y="75"/>
                  </a:lnTo>
                  <a:lnTo>
                    <a:pt x="120" y="76"/>
                  </a:lnTo>
                  <a:lnTo>
                    <a:pt x="126" y="77"/>
                  </a:lnTo>
                  <a:lnTo>
                    <a:pt x="128" y="68"/>
                  </a:lnTo>
                  <a:lnTo>
                    <a:pt x="129" y="59"/>
                  </a:lnTo>
                  <a:lnTo>
                    <a:pt x="128" y="50"/>
                  </a:lnTo>
                  <a:lnTo>
                    <a:pt x="128" y="43"/>
                  </a:lnTo>
                  <a:lnTo>
                    <a:pt x="134" y="43"/>
                  </a:lnTo>
                  <a:lnTo>
                    <a:pt x="142" y="43"/>
                  </a:lnTo>
                  <a:lnTo>
                    <a:pt x="148" y="44"/>
                  </a:lnTo>
                  <a:lnTo>
                    <a:pt x="154" y="44"/>
                  </a:lnTo>
                  <a:lnTo>
                    <a:pt x="159" y="32"/>
                  </a:lnTo>
                  <a:lnTo>
                    <a:pt x="156" y="21"/>
                  </a:lnTo>
                  <a:lnTo>
                    <a:pt x="152" y="9"/>
                  </a:lnTo>
                  <a:lnTo>
                    <a:pt x="148" y="1"/>
                  </a:lnTo>
                  <a:lnTo>
                    <a:pt x="158" y="3"/>
                  </a:lnTo>
                  <a:lnTo>
                    <a:pt x="165" y="2"/>
                  </a:lnTo>
                  <a:lnTo>
                    <a:pt x="174" y="1"/>
                  </a:lnTo>
                  <a:lnTo>
                    <a:pt x="182" y="0"/>
                  </a:lnTo>
                  <a:lnTo>
                    <a:pt x="191" y="6"/>
                  </a:lnTo>
                  <a:lnTo>
                    <a:pt x="198" y="9"/>
                  </a:lnTo>
                  <a:lnTo>
                    <a:pt x="207" y="13"/>
                  </a:lnTo>
                  <a:lnTo>
                    <a:pt x="214" y="16"/>
                  </a:lnTo>
                  <a:lnTo>
                    <a:pt x="223" y="17"/>
                  </a:lnTo>
                  <a:lnTo>
                    <a:pt x="231" y="18"/>
                  </a:lnTo>
                  <a:lnTo>
                    <a:pt x="243" y="19"/>
                  </a:lnTo>
                  <a:lnTo>
                    <a:pt x="254" y="21"/>
                  </a:lnTo>
                  <a:lnTo>
                    <a:pt x="254" y="22"/>
                  </a:lnTo>
                  <a:lnTo>
                    <a:pt x="255" y="24"/>
                  </a:lnTo>
                  <a:lnTo>
                    <a:pt x="255" y="25"/>
                  </a:lnTo>
                  <a:lnTo>
                    <a:pt x="255" y="28"/>
                  </a:lnTo>
                  <a:lnTo>
                    <a:pt x="258" y="28"/>
                  </a:lnTo>
                  <a:lnTo>
                    <a:pt x="262" y="29"/>
                  </a:lnTo>
                  <a:lnTo>
                    <a:pt x="267" y="30"/>
                  </a:lnTo>
                  <a:lnTo>
                    <a:pt x="274" y="32"/>
                  </a:lnTo>
                  <a:lnTo>
                    <a:pt x="284" y="34"/>
                  </a:lnTo>
                  <a:lnTo>
                    <a:pt x="297" y="37"/>
                  </a:lnTo>
                  <a:lnTo>
                    <a:pt x="313" y="39"/>
                  </a:lnTo>
                  <a:lnTo>
                    <a:pt x="332" y="43"/>
                  </a:lnTo>
                  <a:lnTo>
                    <a:pt x="318" y="77"/>
                  </a:lnTo>
                  <a:lnTo>
                    <a:pt x="298" y="102"/>
                  </a:lnTo>
                  <a:lnTo>
                    <a:pt x="272" y="123"/>
                  </a:lnTo>
                  <a:lnTo>
                    <a:pt x="245" y="139"/>
                  </a:lnTo>
                  <a:lnTo>
                    <a:pt x="215" y="153"/>
                  </a:lnTo>
                  <a:lnTo>
                    <a:pt x="188" y="169"/>
                  </a:lnTo>
                  <a:lnTo>
                    <a:pt x="164" y="189"/>
                  </a:lnTo>
                  <a:lnTo>
                    <a:pt x="143" y="214"/>
                  </a:lnTo>
                  <a:lnTo>
                    <a:pt x="137" y="244"/>
                  </a:lnTo>
                  <a:lnTo>
                    <a:pt x="137" y="278"/>
                  </a:lnTo>
                  <a:lnTo>
                    <a:pt x="142" y="312"/>
                  </a:lnTo>
                  <a:lnTo>
                    <a:pt x="149" y="347"/>
                  </a:lnTo>
                  <a:lnTo>
                    <a:pt x="156" y="382"/>
                  </a:lnTo>
                  <a:lnTo>
                    <a:pt x="164" y="418"/>
                  </a:lnTo>
                  <a:lnTo>
                    <a:pt x="170" y="454"/>
                  </a:lnTo>
                  <a:lnTo>
                    <a:pt x="172" y="488"/>
                  </a:lnTo>
                  <a:lnTo>
                    <a:pt x="161" y="505"/>
                  </a:lnTo>
                  <a:lnTo>
                    <a:pt x="158" y="525"/>
                  </a:lnTo>
                  <a:lnTo>
                    <a:pt x="156" y="548"/>
                  </a:lnTo>
                  <a:lnTo>
                    <a:pt x="156" y="573"/>
                  </a:lnTo>
                  <a:lnTo>
                    <a:pt x="165" y="590"/>
                  </a:lnTo>
                  <a:lnTo>
                    <a:pt x="174" y="604"/>
                  </a:lnTo>
                  <a:lnTo>
                    <a:pt x="183" y="611"/>
                  </a:lnTo>
                  <a:lnTo>
                    <a:pt x="196" y="616"/>
                  </a:lnTo>
                  <a:lnTo>
                    <a:pt x="209" y="619"/>
                  </a:lnTo>
                  <a:lnTo>
                    <a:pt x="227" y="620"/>
                  </a:lnTo>
                  <a:lnTo>
                    <a:pt x="245" y="620"/>
                  </a:lnTo>
                  <a:lnTo>
                    <a:pt x="268" y="621"/>
                  </a:lnTo>
                  <a:lnTo>
                    <a:pt x="268" y="622"/>
                  </a:lnTo>
                  <a:lnTo>
                    <a:pt x="268" y="625"/>
                  </a:lnTo>
                  <a:lnTo>
                    <a:pt x="267" y="626"/>
                  </a:lnTo>
                  <a:lnTo>
                    <a:pt x="267" y="628"/>
                  </a:lnTo>
                  <a:lnTo>
                    <a:pt x="258" y="630"/>
                  </a:lnTo>
                  <a:lnTo>
                    <a:pt x="251" y="630"/>
                  </a:lnTo>
                  <a:lnTo>
                    <a:pt x="243" y="631"/>
                  </a:lnTo>
                  <a:lnTo>
                    <a:pt x="235" y="632"/>
                  </a:lnTo>
                  <a:lnTo>
                    <a:pt x="227" y="633"/>
                  </a:lnTo>
                  <a:lnTo>
                    <a:pt x="218" y="633"/>
                  </a:lnTo>
                  <a:lnTo>
                    <a:pt x="211" y="635"/>
                  </a:lnTo>
                  <a:lnTo>
                    <a:pt x="202" y="636"/>
                  </a:lnTo>
                  <a:lnTo>
                    <a:pt x="203" y="637"/>
                  </a:lnTo>
                  <a:lnTo>
                    <a:pt x="203" y="637"/>
                  </a:lnTo>
                  <a:lnTo>
                    <a:pt x="203" y="638"/>
                  </a:lnTo>
                  <a:lnTo>
                    <a:pt x="204" y="639"/>
                  </a:lnTo>
                  <a:lnTo>
                    <a:pt x="212" y="639"/>
                  </a:lnTo>
                  <a:lnTo>
                    <a:pt x="220" y="641"/>
                  </a:lnTo>
                  <a:lnTo>
                    <a:pt x="228" y="641"/>
                  </a:lnTo>
                  <a:lnTo>
                    <a:pt x="236" y="641"/>
                  </a:lnTo>
                  <a:lnTo>
                    <a:pt x="244" y="642"/>
                  </a:lnTo>
                  <a:lnTo>
                    <a:pt x="252" y="642"/>
                  </a:lnTo>
                  <a:lnTo>
                    <a:pt x="260" y="643"/>
                  </a:lnTo>
                  <a:lnTo>
                    <a:pt x="268" y="643"/>
                  </a:lnTo>
                  <a:lnTo>
                    <a:pt x="268" y="644"/>
                  </a:lnTo>
                  <a:lnTo>
                    <a:pt x="268" y="647"/>
                  </a:lnTo>
                  <a:lnTo>
                    <a:pt x="268" y="648"/>
                  </a:lnTo>
                  <a:lnTo>
                    <a:pt x="268" y="651"/>
                  </a:lnTo>
                  <a:lnTo>
                    <a:pt x="244" y="652"/>
                  </a:lnTo>
                  <a:lnTo>
                    <a:pt x="225" y="653"/>
                  </a:lnTo>
                  <a:lnTo>
                    <a:pt x="211" y="653"/>
                  </a:lnTo>
                  <a:lnTo>
                    <a:pt x="201" y="654"/>
                  </a:lnTo>
                  <a:lnTo>
                    <a:pt x="193" y="655"/>
                  </a:lnTo>
                  <a:lnTo>
                    <a:pt x="187" y="655"/>
                  </a:lnTo>
                  <a:lnTo>
                    <a:pt x="182" y="657"/>
                  </a:lnTo>
                  <a:lnTo>
                    <a:pt x="176" y="658"/>
                  </a:lnTo>
                  <a:lnTo>
                    <a:pt x="191" y="658"/>
                  </a:lnTo>
                  <a:lnTo>
                    <a:pt x="202" y="659"/>
                  </a:lnTo>
                  <a:lnTo>
                    <a:pt x="212" y="659"/>
                  </a:lnTo>
                  <a:lnTo>
                    <a:pt x="222" y="659"/>
                  </a:lnTo>
                  <a:lnTo>
                    <a:pt x="230" y="660"/>
                  </a:lnTo>
                  <a:lnTo>
                    <a:pt x="241" y="662"/>
                  </a:lnTo>
                  <a:lnTo>
                    <a:pt x="254" y="663"/>
                  </a:lnTo>
                  <a:lnTo>
                    <a:pt x="271" y="665"/>
                  </a:lnTo>
                  <a:lnTo>
                    <a:pt x="270" y="668"/>
                  </a:lnTo>
                  <a:lnTo>
                    <a:pt x="270" y="671"/>
                  </a:lnTo>
                  <a:lnTo>
                    <a:pt x="270" y="675"/>
                  </a:lnTo>
                  <a:lnTo>
                    <a:pt x="270" y="679"/>
                  </a:lnTo>
                  <a:lnTo>
                    <a:pt x="266" y="679"/>
                  </a:lnTo>
                  <a:lnTo>
                    <a:pt x="263" y="680"/>
                  </a:lnTo>
                  <a:lnTo>
                    <a:pt x="260" y="680"/>
                  </a:lnTo>
                  <a:lnTo>
                    <a:pt x="257" y="681"/>
                  </a:lnTo>
                  <a:lnTo>
                    <a:pt x="257" y="681"/>
                  </a:lnTo>
                  <a:lnTo>
                    <a:pt x="257" y="681"/>
                  </a:lnTo>
                  <a:close/>
                </a:path>
              </a:pathLst>
            </a:custGeom>
            <a:pattFill prst="lgConfetti">
              <a:fgClr>
                <a:srgbClr val="DDDDDD"/>
              </a:fgClr>
              <a:bgClr>
                <a:srgbClr val="969696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610" y="3345"/>
              <a:ext cx="6" cy="4"/>
            </a:xfrm>
            <a:custGeom>
              <a:avLst/>
              <a:gdLst>
                <a:gd name="T0" fmla="*/ 0 w 14"/>
                <a:gd name="T1" fmla="*/ 7 h 7"/>
                <a:gd name="T2" fmla="*/ 0 w 14"/>
                <a:gd name="T3" fmla="*/ 5 h 7"/>
                <a:gd name="T4" fmla="*/ 0 w 14"/>
                <a:gd name="T5" fmla="*/ 4 h 7"/>
                <a:gd name="T6" fmla="*/ 0 w 14"/>
                <a:gd name="T7" fmla="*/ 1 h 7"/>
                <a:gd name="T8" fmla="*/ 0 w 14"/>
                <a:gd name="T9" fmla="*/ 0 h 7"/>
                <a:gd name="T10" fmla="*/ 3 w 14"/>
                <a:gd name="T11" fmla="*/ 0 h 7"/>
                <a:gd name="T12" fmla="*/ 6 w 14"/>
                <a:gd name="T13" fmla="*/ 0 h 7"/>
                <a:gd name="T14" fmla="*/ 10 w 14"/>
                <a:gd name="T15" fmla="*/ 0 h 7"/>
                <a:gd name="T16" fmla="*/ 14 w 14"/>
                <a:gd name="T17" fmla="*/ 0 h 7"/>
                <a:gd name="T18" fmla="*/ 14 w 14"/>
                <a:gd name="T19" fmla="*/ 1 h 7"/>
                <a:gd name="T20" fmla="*/ 14 w 14"/>
                <a:gd name="T21" fmla="*/ 4 h 7"/>
                <a:gd name="T22" fmla="*/ 14 w 14"/>
                <a:gd name="T23" fmla="*/ 5 h 7"/>
                <a:gd name="T24" fmla="*/ 14 w 14"/>
                <a:gd name="T25" fmla="*/ 7 h 7"/>
                <a:gd name="T26" fmla="*/ 10 w 14"/>
                <a:gd name="T27" fmla="*/ 7 h 7"/>
                <a:gd name="T28" fmla="*/ 6 w 14"/>
                <a:gd name="T29" fmla="*/ 7 h 7"/>
                <a:gd name="T30" fmla="*/ 3 w 14"/>
                <a:gd name="T31" fmla="*/ 7 h 7"/>
                <a:gd name="T32" fmla="*/ 0 w 14"/>
                <a:gd name="T33" fmla="*/ 7 h 7"/>
                <a:gd name="T34" fmla="*/ 0 w 14"/>
                <a:gd name="T35" fmla="*/ 7 h 7"/>
                <a:gd name="T36" fmla="*/ 0 w 14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478" y="3287"/>
              <a:ext cx="464" cy="54"/>
            </a:xfrm>
            <a:custGeom>
              <a:avLst/>
              <a:gdLst>
                <a:gd name="T0" fmla="*/ 1037 w 1129"/>
                <a:gd name="T1" fmla="*/ 115 h 117"/>
                <a:gd name="T2" fmla="*/ 1013 w 1129"/>
                <a:gd name="T3" fmla="*/ 113 h 117"/>
                <a:gd name="T4" fmla="*/ 989 w 1129"/>
                <a:gd name="T5" fmla="*/ 111 h 117"/>
                <a:gd name="T6" fmla="*/ 964 w 1129"/>
                <a:gd name="T7" fmla="*/ 109 h 117"/>
                <a:gd name="T8" fmla="*/ 941 w 1129"/>
                <a:gd name="T9" fmla="*/ 108 h 117"/>
                <a:gd name="T10" fmla="*/ 904 w 1129"/>
                <a:gd name="T11" fmla="*/ 111 h 117"/>
                <a:gd name="T12" fmla="*/ 862 w 1129"/>
                <a:gd name="T13" fmla="*/ 112 h 117"/>
                <a:gd name="T14" fmla="*/ 829 w 1129"/>
                <a:gd name="T15" fmla="*/ 111 h 117"/>
                <a:gd name="T16" fmla="*/ 785 w 1129"/>
                <a:gd name="T17" fmla="*/ 106 h 117"/>
                <a:gd name="T18" fmla="*/ 712 w 1129"/>
                <a:gd name="T19" fmla="*/ 102 h 117"/>
                <a:gd name="T20" fmla="*/ 640 w 1129"/>
                <a:gd name="T21" fmla="*/ 98 h 117"/>
                <a:gd name="T22" fmla="*/ 567 w 1129"/>
                <a:gd name="T23" fmla="*/ 96 h 117"/>
                <a:gd name="T24" fmla="*/ 494 w 1129"/>
                <a:gd name="T25" fmla="*/ 95 h 117"/>
                <a:gd name="T26" fmla="*/ 423 w 1129"/>
                <a:gd name="T27" fmla="*/ 95 h 117"/>
                <a:gd name="T28" fmla="*/ 352 w 1129"/>
                <a:gd name="T29" fmla="*/ 96 h 117"/>
                <a:gd name="T30" fmla="*/ 281 w 1129"/>
                <a:gd name="T31" fmla="*/ 98 h 117"/>
                <a:gd name="T32" fmla="*/ 226 w 1129"/>
                <a:gd name="T33" fmla="*/ 101 h 117"/>
                <a:gd name="T34" fmla="*/ 187 w 1129"/>
                <a:gd name="T35" fmla="*/ 99 h 117"/>
                <a:gd name="T36" fmla="*/ 149 w 1129"/>
                <a:gd name="T37" fmla="*/ 99 h 117"/>
                <a:gd name="T38" fmla="*/ 111 w 1129"/>
                <a:gd name="T39" fmla="*/ 101 h 117"/>
                <a:gd name="T40" fmla="*/ 59 w 1129"/>
                <a:gd name="T41" fmla="*/ 99 h 117"/>
                <a:gd name="T42" fmla="*/ 19 w 1129"/>
                <a:gd name="T43" fmla="*/ 97 h 117"/>
                <a:gd name="T44" fmla="*/ 1 w 1129"/>
                <a:gd name="T45" fmla="*/ 85 h 117"/>
                <a:gd name="T46" fmla="*/ 0 w 1129"/>
                <a:gd name="T47" fmla="*/ 49 h 117"/>
                <a:gd name="T48" fmla="*/ 5 w 1129"/>
                <a:gd name="T49" fmla="*/ 16 h 117"/>
                <a:gd name="T50" fmla="*/ 12 w 1129"/>
                <a:gd name="T51" fmla="*/ 12 h 117"/>
                <a:gd name="T52" fmla="*/ 62 w 1129"/>
                <a:gd name="T53" fmla="*/ 7 h 117"/>
                <a:gd name="T54" fmla="*/ 151 w 1129"/>
                <a:gd name="T55" fmla="*/ 2 h 117"/>
                <a:gd name="T56" fmla="*/ 242 w 1129"/>
                <a:gd name="T57" fmla="*/ 0 h 117"/>
                <a:gd name="T58" fmla="*/ 332 w 1129"/>
                <a:gd name="T59" fmla="*/ 0 h 117"/>
                <a:gd name="T60" fmla="*/ 423 w 1129"/>
                <a:gd name="T61" fmla="*/ 1 h 117"/>
                <a:gd name="T62" fmla="*/ 514 w 1129"/>
                <a:gd name="T63" fmla="*/ 5 h 117"/>
                <a:gd name="T64" fmla="*/ 604 w 1129"/>
                <a:gd name="T65" fmla="*/ 8 h 117"/>
                <a:gd name="T66" fmla="*/ 695 w 1129"/>
                <a:gd name="T67" fmla="*/ 12 h 117"/>
                <a:gd name="T68" fmla="*/ 763 w 1129"/>
                <a:gd name="T69" fmla="*/ 13 h 117"/>
                <a:gd name="T70" fmla="*/ 810 w 1129"/>
                <a:gd name="T71" fmla="*/ 15 h 117"/>
                <a:gd name="T72" fmla="*/ 857 w 1129"/>
                <a:gd name="T73" fmla="*/ 15 h 117"/>
                <a:gd name="T74" fmla="*/ 905 w 1129"/>
                <a:gd name="T75" fmla="*/ 16 h 117"/>
                <a:gd name="T76" fmla="*/ 952 w 1129"/>
                <a:gd name="T77" fmla="*/ 18 h 117"/>
                <a:gd name="T78" fmla="*/ 1000 w 1129"/>
                <a:gd name="T79" fmla="*/ 21 h 117"/>
                <a:gd name="T80" fmla="*/ 1048 w 1129"/>
                <a:gd name="T81" fmla="*/ 23 h 117"/>
                <a:gd name="T82" fmla="*/ 1096 w 1129"/>
                <a:gd name="T83" fmla="*/ 28 h 117"/>
                <a:gd name="T84" fmla="*/ 1123 w 1129"/>
                <a:gd name="T85" fmla="*/ 32 h 117"/>
                <a:gd name="T86" fmla="*/ 1127 w 1129"/>
                <a:gd name="T87" fmla="*/ 33 h 117"/>
                <a:gd name="T88" fmla="*/ 1129 w 1129"/>
                <a:gd name="T89" fmla="*/ 61 h 117"/>
                <a:gd name="T90" fmla="*/ 1125 w 1129"/>
                <a:gd name="T91" fmla="*/ 97 h 117"/>
                <a:gd name="T92" fmla="*/ 1111 w 1129"/>
                <a:gd name="T93" fmla="*/ 113 h 117"/>
                <a:gd name="T94" fmla="*/ 1076 w 1129"/>
                <a:gd name="T95" fmla="*/ 117 h 117"/>
                <a:gd name="T96" fmla="*/ 1049 w 1129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9" h="117">
                  <a:moveTo>
                    <a:pt x="1049" y="117"/>
                  </a:moveTo>
                  <a:lnTo>
                    <a:pt x="1037" y="115"/>
                  </a:lnTo>
                  <a:lnTo>
                    <a:pt x="1024" y="114"/>
                  </a:lnTo>
                  <a:lnTo>
                    <a:pt x="1013" y="113"/>
                  </a:lnTo>
                  <a:lnTo>
                    <a:pt x="1001" y="112"/>
                  </a:lnTo>
                  <a:lnTo>
                    <a:pt x="989" y="111"/>
                  </a:lnTo>
                  <a:lnTo>
                    <a:pt x="976" y="111"/>
                  </a:lnTo>
                  <a:lnTo>
                    <a:pt x="964" y="109"/>
                  </a:lnTo>
                  <a:lnTo>
                    <a:pt x="952" y="108"/>
                  </a:lnTo>
                  <a:lnTo>
                    <a:pt x="941" y="108"/>
                  </a:lnTo>
                  <a:lnTo>
                    <a:pt x="925" y="109"/>
                  </a:lnTo>
                  <a:lnTo>
                    <a:pt x="904" y="111"/>
                  </a:lnTo>
                  <a:lnTo>
                    <a:pt x="883" y="112"/>
                  </a:lnTo>
                  <a:lnTo>
                    <a:pt x="862" y="112"/>
                  </a:lnTo>
                  <a:lnTo>
                    <a:pt x="844" y="112"/>
                  </a:lnTo>
                  <a:lnTo>
                    <a:pt x="829" y="111"/>
                  </a:lnTo>
                  <a:lnTo>
                    <a:pt x="820" y="108"/>
                  </a:lnTo>
                  <a:lnTo>
                    <a:pt x="785" y="106"/>
                  </a:lnTo>
                  <a:lnTo>
                    <a:pt x="748" y="103"/>
                  </a:lnTo>
                  <a:lnTo>
                    <a:pt x="712" y="102"/>
                  </a:lnTo>
                  <a:lnTo>
                    <a:pt x="675" y="99"/>
                  </a:lnTo>
                  <a:lnTo>
                    <a:pt x="640" y="98"/>
                  </a:lnTo>
                  <a:lnTo>
                    <a:pt x="603" y="97"/>
                  </a:lnTo>
                  <a:lnTo>
                    <a:pt x="567" y="96"/>
                  </a:lnTo>
                  <a:lnTo>
                    <a:pt x="531" y="95"/>
                  </a:lnTo>
                  <a:lnTo>
                    <a:pt x="494" y="95"/>
                  </a:lnTo>
                  <a:lnTo>
                    <a:pt x="459" y="95"/>
                  </a:lnTo>
                  <a:lnTo>
                    <a:pt x="423" y="95"/>
                  </a:lnTo>
                  <a:lnTo>
                    <a:pt x="388" y="95"/>
                  </a:lnTo>
                  <a:lnTo>
                    <a:pt x="352" y="96"/>
                  </a:lnTo>
                  <a:lnTo>
                    <a:pt x="316" y="97"/>
                  </a:lnTo>
                  <a:lnTo>
                    <a:pt x="281" y="98"/>
                  </a:lnTo>
                  <a:lnTo>
                    <a:pt x="246" y="101"/>
                  </a:lnTo>
                  <a:lnTo>
                    <a:pt x="226" y="101"/>
                  </a:lnTo>
                  <a:lnTo>
                    <a:pt x="207" y="99"/>
                  </a:lnTo>
                  <a:lnTo>
                    <a:pt x="187" y="99"/>
                  </a:lnTo>
                  <a:lnTo>
                    <a:pt x="167" y="99"/>
                  </a:lnTo>
                  <a:lnTo>
                    <a:pt x="149" y="99"/>
                  </a:lnTo>
                  <a:lnTo>
                    <a:pt x="129" y="99"/>
                  </a:lnTo>
                  <a:lnTo>
                    <a:pt x="111" y="101"/>
                  </a:lnTo>
                  <a:lnTo>
                    <a:pt x="92" y="103"/>
                  </a:lnTo>
                  <a:lnTo>
                    <a:pt x="59" y="99"/>
                  </a:lnTo>
                  <a:lnTo>
                    <a:pt x="35" y="98"/>
                  </a:lnTo>
                  <a:lnTo>
                    <a:pt x="19" y="97"/>
                  </a:lnTo>
                  <a:lnTo>
                    <a:pt x="8" y="92"/>
                  </a:lnTo>
                  <a:lnTo>
                    <a:pt x="1" y="85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1" y="18"/>
                  </a:lnTo>
                  <a:lnTo>
                    <a:pt x="5" y="16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62" y="7"/>
                  </a:lnTo>
                  <a:lnTo>
                    <a:pt x="107" y="5"/>
                  </a:lnTo>
                  <a:lnTo>
                    <a:pt x="151" y="2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7" y="0"/>
                  </a:lnTo>
                  <a:lnTo>
                    <a:pt x="332" y="0"/>
                  </a:lnTo>
                  <a:lnTo>
                    <a:pt x="378" y="1"/>
                  </a:lnTo>
                  <a:lnTo>
                    <a:pt x="423" y="1"/>
                  </a:lnTo>
                  <a:lnTo>
                    <a:pt x="469" y="3"/>
                  </a:lnTo>
                  <a:lnTo>
                    <a:pt x="514" y="5"/>
                  </a:lnTo>
                  <a:lnTo>
                    <a:pt x="560" y="6"/>
                  </a:lnTo>
                  <a:lnTo>
                    <a:pt x="604" y="8"/>
                  </a:lnTo>
                  <a:lnTo>
                    <a:pt x="649" y="10"/>
                  </a:lnTo>
                  <a:lnTo>
                    <a:pt x="695" y="12"/>
                  </a:lnTo>
                  <a:lnTo>
                    <a:pt x="739" y="13"/>
                  </a:lnTo>
                  <a:lnTo>
                    <a:pt x="763" y="13"/>
                  </a:lnTo>
                  <a:lnTo>
                    <a:pt x="787" y="13"/>
                  </a:lnTo>
                  <a:lnTo>
                    <a:pt x="810" y="15"/>
                  </a:lnTo>
                  <a:lnTo>
                    <a:pt x="834" y="15"/>
                  </a:lnTo>
                  <a:lnTo>
                    <a:pt x="857" y="15"/>
                  </a:lnTo>
                  <a:lnTo>
                    <a:pt x="881" y="16"/>
                  </a:lnTo>
                  <a:lnTo>
                    <a:pt x="905" y="16"/>
                  </a:lnTo>
                  <a:lnTo>
                    <a:pt x="929" y="17"/>
                  </a:lnTo>
                  <a:lnTo>
                    <a:pt x="952" y="18"/>
                  </a:lnTo>
                  <a:lnTo>
                    <a:pt x="975" y="19"/>
                  </a:lnTo>
                  <a:lnTo>
                    <a:pt x="1000" y="21"/>
                  </a:lnTo>
                  <a:lnTo>
                    <a:pt x="1023" y="22"/>
                  </a:lnTo>
                  <a:lnTo>
                    <a:pt x="1048" y="23"/>
                  </a:lnTo>
                  <a:lnTo>
                    <a:pt x="1071" y="26"/>
                  </a:lnTo>
                  <a:lnTo>
                    <a:pt x="1096" y="28"/>
                  </a:lnTo>
                  <a:lnTo>
                    <a:pt x="1120" y="31"/>
                  </a:lnTo>
                  <a:lnTo>
                    <a:pt x="1123" y="32"/>
                  </a:lnTo>
                  <a:lnTo>
                    <a:pt x="1125" y="32"/>
                  </a:lnTo>
                  <a:lnTo>
                    <a:pt x="1127" y="33"/>
                  </a:lnTo>
                  <a:lnTo>
                    <a:pt x="1129" y="34"/>
                  </a:lnTo>
                  <a:lnTo>
                    <a:pt x="1129" y="61"/>
                  </a:lnTo>
                  <a:lnTo>
                    <a:pt x="1128" y="82"/>
                  </a:lnTo>
                  <a:lnTo>
                    <a:pt x="1125" y="97"/>
                  </a:lnTo>
                  <a:lnTo>
                    <a:pt x="1120" y="107"/>
                  </a:lnTo>
                  <a:lnTo>
                    <a:pt x="1111" y="113"/>
                  </a:lnTo>
                  <a:lnTo>
                    <a:pt x="1096" y="115"/>
                  </a:lnTo>
                  <a:lnTo>
                    <a:pt x="1076" y="117"/>
                  </a:lnTo>
                  <a:lnTo>
                    <a:pt x="1049" y="117"/>
                  </a:lnTo>
                  <a:lnTo>
                    <a:pt x="1049" y="117"/>
                  </a:lnTo>
                  <a:lnTo>
                    <a:pt x="1049" y="11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3160" y="2713"/>
              <a:ext cx="280" cy="587"/>
            </a:xfrm>
            <a:custGeom>
              <a:avLst/>
              <a:gdLst>
                <a:gd name="T0" fmla="*/ 27 w 679"/>
                <a:gd name="T1" fmla="*/ 962 h 1254"/>
                <a:gd name="T2" fmla="*/ 6 w 679"/>
                <a:gd name="T3" fmla="*/ 382 h 1254"/>
                <a:gd name="T4" fmla="*/ 1 w 679"/>
                <a:gd name="T5" fmla="*/ 72 h 1254"/>
                <a:gd name="T6" fmla="*/ 3 w 679"/>
                <a:gd name="T7" fmla="*/ 29 h 1254"/>
                <a:gd name="T8" fmla="*/ 9 w 679"/>
                <a:gd name="T9" fmla="*/ 6 h 1254"/>
                <a:gd name="T10" fmla="*/ 17 w 679"/>
                <a:gd name="T11" fmla="*/ 4 h 1254"/>
                <a:gd name="T12" fmla="*/ 25 w 679"/>
                <a:gd name="T13" fmla="*/ 3 h 1254"/>
                <a:gd name="T14" fmla="*/ 37 w 679"/>
                <a:gd name="T15" fmla="*/ 1 h 1254"/>
                <a:gd name="T16" fmla="*/ 46 w 679"/>
                <a:gd name="T17" fmla="*/ 11 h 1254"/>
                <a:gd name="T18" fmla="*/ 44 w 679"/>
                <a:gd name="T19" fmla="*/ 35 h 1254"/>
                <a:gd name="T20" fmla="*/ 48 w 679"/>
                <a:gd name="T21" fmla="*/ 56 h 1254"/>
                <a:gd name="T22" fmla="*/ 63 w 679"/>
                <a:gd name="T23" fmla="*/ 70 h 1254"/>
                <a:gd name="T24" fmla="*/ 110 w 679"/>
                <a:gd name="T25" fmla="*/ 73 h 1254"/>
                <a:gd name="T26" fmla="*/ 175 w 679"/>
                <a:gd name="T27" fmla="*/ 70 h 1254"/>
                <a:gd name="T28" fmla="*/ 240 w 679"/>
                <a:gd name="T29" fmla="*/ 68 h 1254"/>
                <a:gd name="T30" fmla="*/ 306 w 679"/>
                <a:gd name="T31" fmla="*/ 67 h 1254"/>
                <a:gd name="T32" fmla="*/ 372 w 679"/>
                <a:gd name="T33" fmla="*/ 65 h 1254"/>
                <a:gd name="T34" fmla="*/ 438 w 679"/>
                <a:gd name="T35" fmla="*/ 67 h 1254"/>
                <a:gd name="T36" fmla="*/ 504 w 679"/>
                <a:gd name="T37" fmla="*/ 69 h 1254"/>
                <a:gd name="T38" fmla="*/ 571 w 679"/>
                <a:gd name="T39" fmla="*/ 72 h 1254"/>
                <a:gd name="T40" fmla="*/ 610 w 679"/>
                <a:gd name="T41" fmla="*/ 70 h 1254"/>
                <a:gd name="T42" fmla="*/ 621 w 679"/>
                <a:gd name="T43" fmla="*/ 64 h 1254"/>
                <a:gd name="T44" fmla="*/ 631 w 679"/>
                <a:gd name="T45" fmla="*/ 43 h 1254"/>
                <a:gd name="T46" fmla="*/ 641 w 679"/>
                <a:gd name="T47" fmla="*/ 16 h 1254"/>
                <a:gd name="T48" fmla="*/ 654 w 679"/>
                <a:gd name="T49" fmla="*/ 4 h 1254"/>
                <a:gd name="T50" fmla="*/ 670 w 679"/>
                <a:gd name="T51" fmla="*/ 4 h 1254"/>
                <a:gd name="T52" fmla="*/ 679 w 679"/>
                <a:gd name="T53" fmla="*/ 13 h 1254"/>
                <a:gd name="T54" fmla="*/ 665 w 679"/>
                <a:gd name="T55" fmla="*/ 84 h 1254"/>
                <a:gd name="T56" fmla="*/ 640 w 679"/>
                <a:gd name="T57" fmla="*/ 265 h 1254"/>
                <a:gd name="T58" fmla="*/ 621 w 679"/>
                <a:gd name="T59" fmla="*/ 431 h 1254"/>
                <a:gd name="T60" fmla="*/ 603 w 679"/>
                <a:gd name="T61" fmla="*/ 597 h 1254"/>
                <a:gd name="T62" fmla="*/ 587 w 679"/>
                <a:gd name="T63" fmla="*/ 763 h 1254"/>
                <a:gd name="T64" fmla="*/ 573 w 679"/>
                <a:gd name="T65" fmla="*/ 935 h 1254"/>
                <a:gd name="T66" fmla="*/ 566 w 679"/>
                <a:gd name="T67" fmla="*/ 1116 h 1254"/>
                <a:gd name="T68" fmla="*/ 558 w 679"/>
                <a:gd name="T69" fmla="*/ 1225 h 1254"/>
                <a:gd name="T70" fmla="*/ 555 w 679"/>
                <a:gd name="T71" fmla="*/ 1239 h 1254"/>
                <a:gd name="T72" fmla="*/ 545 w 679"/>
                <a:gd name="T73" fmla="*/ 1244 h 1254"/>
                <a:gd name="T74" fmla="*/ 526 w 679"/>
                <a:gd name="T75" fmla="*/ 1244 h 1254"/>
                <a:gd name="T76" fmla="*/ 487 w 679"/>
                <a:gd name="T77" fmla="*/ 1244 h 1254"/>
                <a:gd name="T78" fmla="*/ 426 w 679"/>
                <a:gd name="T79" fmla="*/ 1243 h 1254"/>
                <a:gd name="T80" fmla="*/ 365 w 679"/>
                <a:gd name="T81" fmla="*/ 1243 h 1254"/>
                <a:gd name="T82" fmla="*/ 305 w 679"/>
                <a:gd name="T83" fmla="*/ 1244 h 1254"/>
                <a:gd name="T84" fmla="*/ 244 w 679"/>
                <a:gd name="T85" fmla="*/ 1245 h 1254"/>
                <a:gd name="T86" fmla="*/ 185 w 679"/>
                <a:gd name="T87" fmla="*/ 1247 h 1254"/>
                <a:gd name="T88" fmla="*/ 124 w 679"/>
                <a:gd name="T89" fmla="*/ 1249 h 1254"/>
                <a:gd name="T90" fmla="*/ 64 w 679"/>
                <a:gd name="T91" fmla="*/ 1253 h 1254"/>
                <a:gd name="T92" fmla="*/ 35 w 679"/>
                <a:gd name="T93" fmla="*/ 125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9" h="1254">
                  <a:moveTo>
                    <a:pt x="35" y="1254"/>
                  </a:moveTo>
                  <a:lnTo>
                    <a:pt x="27" y="962"/>
                  </a:lnTo>
                  <a:lnTo>
                    <a:pt x="16" y="671"/>
                  </a:lnTo>
                  <a:lnTo>
                    <a:pt x="6" y="382"/>
                  </a:lnTo>
                  <a:lnTo>
                    <a:pt x="0" y="93"/>
                  </a:lnTo>
                  <a:lnTo>
                    <a:pt x="1" y="72"/>
                  </a:lnTo>
                  <a:lnTo>
                    <a:pt x="3" y="49"/>
                  </a:lnTo>
                  <a:lnTo>
                    <a:pt x="3" y="29"/>
                  </a:lnTo>
                  <a:lnTo>
                    <a:pt x="4" y="8"/>
                  </a:lnTo>
                  <a:lnTo>
                    <a:pt x="9" y="6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1" y="3"/>
                  </a:lnTo>
                  <a:lnTo>
                    <a:pt x="25" y="3"/>
                  </a:lnTo>
                  <a:lnTo>
                    <a:pt x="31" y="1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46" y="11"/>
                  </a:lnTo>
                  <a:lnTo>
                    <a:pt x="44" y="24"/>
                  </a:lnTo>
                  <a:lnTo>
                    <a:pt x="44" y="35"/>
                  </a:lnTo>
                  <a:lnTo>
                    <a:pt x="44" y="45"/>
                  </a:lnTo>
                  <a:lnTo>
                    <a:pt x="48" y="56"/>
                  </a:lnTo>
                  <a:lnTo>
                    <a:pt x="53" y="63"/>
                  </a:lnTo>
                  <a:lnTo>
                    <a:pt x="63" y="70"/>
                  </a:lnTo>
                  <a:lnTo>
                    <a:pt x="76" y="75"/>
                  </a:lnTo>
                  <a:lnTo>
                    <a:pt x="110" y="73"/>
                  </a:lnTo>
                  <a:lnTo>
                    <a:pt x="142" y="72"/>
                  </a:lnTo>
                  <a:lnTo>
                    <a:pt x="175" y="70"/>
                  </a:lnTo>
                  <a:lnTo>
                    <a:pt x="208" y="69"/>
                  </a:lnTo>
                  <a:lnTo>
                    <a:pt x="240" y="68"/>
                  </a:lnTo>
                  <a:lnTo>
                    <a:pt x="273" y="67"/>
                  </a:lnTo>
                  <a:lnTo>
                    <a:pt x="306" y="67"/>
                  </a:lnTo>
                  <a:lnTo>
                    <a:pt x="338" y="65"/>
                  </a:lnTo>
                  <a:lnTo>
                    <a:pt x="372" y="65"/>
                  </a:lnTo>
                  <a:lnTo>
                    <a:pt x="405" y="67"/>
                  </a:lnTo>
                  <a:lnTo>
                    <a:pt x="438" y="67"/>
                  </a:lnTo>
                  <a:lnTo>
                    <a:pt x="471" y="68"/>
                  </a:lnTo>
                  <a:lnTo>
                    <a:pt x="504" y="69"/>
                  </a:lnTo>
                  <a:lnTo>
                    <a:pt x="538" y="70"/>
                  </a:lnTo>
                  <a:lnTo>
                    <a:pt x="571" y="72"/>
                  </a:lnTo>
                  <a:lnTo>
                    <a:pt x="604" y="74"/>
                  </a:lnTo>
                  <a:lnTo>
                    <a:pt x="610" y="70"/>
                  </a:lnTo>
                  <a:lnTo>
                    <a:pt x="615" y="68"/>
                  </a:lnTo>
                  <a:lnTo>
                    <a:pt x="621" y="64"/>
                  </a:lnTo>
                  <a:lnTo>
                    <a:pt x="626" y="62"/>
                  </a:lnTo>
                  <a:lnTo>
                    <a:pt x="631" y="43"/>
                  </a:lnTo>
                  <a:lnTo>
                    <a:pt x="636" y="29"/>
                  </a:lnTo>
                  <a:lnTo>
                    <a:pt x="641" y="16"/>
                  </a:lnTo>
                  <a:lnTo>
                    <a:pt x="646" y="3"/>
                  </a:lnTo>
                  <a:lnTo>
                    <a:pt x="654" y="4"/>
                  </a:lnTo>
                  <a:lnTo>
                    <a:pt x="663" y="4"/>
                  </a:lnTo>
                  <a:lnTo>
                    <a:pt x="670" y="4"/>
                  </a:lnTo>
                  <a:lnTo>
                    <a:pt x="679" y="5"/>
                  </a:lnTo>
                  <a:lnTo>
                    <a:pt x="679" y="13"/>
                  </a:lnTo>
                  <a:lnTo>
                    <a:pt x="675" y="32"/>
                  </a:lnTo>
                  <a:lnTo>
                    <a:pt x="665" y="84"/>
                  </a:lnTo>
                  <a:lnTo>
                    <a:pt x="648" y="182"/>
                  </a:lnTo>
                  <a:lnTo>
                    <a:pt x="640" y="265"/>
                  </a:lnTo>
                  <a:lnTo>
                    <a:pt x="630" y="348"/>
                  </a:lnTo>
                  <a:lnTo>
                    <a:pt x="621" y="431"/>
                  </a:lnTo>
                  <a:lnTo>
                    <a:pt x="613" y="515"/>
                  </a:lnTo>
                  <a:lnTo>
                    <a:pt x="603" y="597"/>
                  </a:lnTo>
                  <a:lnTo>
                    <a:pt x="594" y="681"/>
                  </a:lnTo>
                  <a:lnTo>
                    <a:pt x="587" y="763"/>
                  </a:lnTo>
                  <a:lnTo>
                    <a:pt x="578" y="846"/>
                  </a:lnTo>
                  <a:lnTo>
                    <a:pt x="573" y="935"/>
                  </a:lnTo>
                  <a:lnTo>
                    <a:pt x="570" y="1025"/>
                  </a:lnTo>
                  <a:lnTo>
                    <a:pt x="566" y="1116"/>
                  </a:lnTo>
                  <a:lnTo>
                    <a:pt x="561" y="1206"/>
                  </a:lnTo>
                  <a:lnTo>
                    <a:pt x="558" y="1225"/>
                  </a:lnTo>
                  <a:lnTo>
                    <a:pt x="556" y="1234"/>
                  </a:lnTo>
                  <a:lnTo>
                    <a:pt x="555" y="1239"/>
                  </a:lnTo>
                  <a:lnTo>
                    <a:pt x="554" y="1243"/>
                  </a:lnTo>
                  <a:lnTo>
                    <a:pt x="545" y="1244"/>
                  </a:lnTo>
                  <a:lnTo>
                    <a:pt x="536" y="1244"/>
                  </a:lnTo>
                  <a:lnTo>
                    <a:pt x="526" y="1244"/>
                  </a:lnTo>
                  <a:lnTo>
                    <a:pt x="518" y="1245"/>
                  </a:lnTo>
                  <a:lnTo>
                    <a:pt x="487" y="1244"/>
                  </a:lnTo>
                  <a:lnTo>
                    <a:pt x="456" y="1244"/>
                  </a:lnTo>
                  <a:lnTo>
                    <a:pt x="426" y="1243"/>
                  </a:lnTo>
                  <a:lnTo>
                    <a:pt x="396" y="1243"/>
                  </a:lnTo>
                  <a:lnTo>
                    <a:pt x="365" y="1243"/>
                  </a:lnTo>
                  <a:lnTo>
                    <a:pt x="335" y="1243"/>
                  </a:lnTo>
                  <a:lnTo>
                    <a:pt x="305" y="1244"/>
                  </a:lnTo>
                  <a:lnTo>
                    <a:pt x="274" y="1244"/>
                  </a:lnTo>
                  <a:lnTo>
                    <a:pt x="244" y="1245"/>
                  </a:lnTo>
                  <a:lnTo>
                    <a:pt x="214" y="1245"/>
                  </a:lnTo>
                  <a:lnTo>
                    <a:pt x="185" y="1247"/>
                  </a:lnTo>
                  <a:lnTo>
                    <a:pt x="154" y="1248"/>
                  </a:lnTo>
                  <a:lnTo>
                    <a:pt x="124" y="1249"/>
                  </a:lnTo>
                  <a:lnTo>
                    <a:pt x="94" y="1250"/>
                  </a:lnTo>
                  <a:lnTo>
                    <a:pt x="64" y="1253"/>
                  </a:lnTo>
                  <a:lnTo>
                    <a:pt x="35" y="1254"/>
                  </a:lnTo>
                  <a:lnTo>
                    <a:pt x="35" y="1254"/>
                  </a:lnTo>
                  <a:lnTo>
                    <a:pt x="35" y="1254"/>
                  </a:ln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470" y="2972"/>
              <a:ext cx="479" cy="320"/>
            </a:xfrm>
            <a:custGeom>
              <a:avLst/>
              <a:gdLst>
                <a:gd name="T0" fmla="*/ 1088 w 1163"/>
                <a:gd name="T1" fmla="*/ 685 h 686"/>
                <a:gd name="T2" fmla="*/ 1072 w 1163"/>
                <a:gd name="T3" fmla="*/ 682 h 686"/>
                <a:gd name="T4" fmla="*/ 1055 w 1163"/>
                <a:gd name="T5" fmla="*/ 681 h 686"/>
                <a:gd name="T6" fmla="*/ 907 w 1163"/>
                <a:gd name="T7" fmla="*/ 676 h 686"/>
                <a:gd name="T8" fmla="*/ 761 w 1163"/>
                <a:gd name="T9" fmla="*/ 671 h 686"/>
                <a:gd name="T10" fmla="*/ 616 w 1163"/>
                <a:gd name="T11" fmla="*/ 666 h 686"/>
                <a:gd name="T12" fmla="*/ 471 w 1163"/>
                <a:gd name="T13" fmla="*/ 661 h 686"/>
                <a:gd name="T14" fmla="*/ 326 w 1163"/>
                <a:gd name="T15" fmla="*/ 659 h 686"/>
                <a:gd name="T16" fmla="*/ 248 w 1163"/>
                <a:gd name="T17" fmla="*/ 660 h 686"/>
                <a:gd name="T18" fmla="*/ 205 w 1163"/>
                <a:gd name="T19" fmla="*/ 661 h 686"/>
                <a:gd name="T20" fmla="*/ 161 w 1163"/>
                <a:gd name="T21" fmla="*/ 662 h 686"/>
                <a:gd name="T22" fmla="*/ 118 w 1163"/>
                <a:gd name="T23" fmla="*/ 664 h 686"/>
                <a:gd name="T24" fmla="*/ 74 w 1163"/>
                <a:gd name="T25" fmla="*/ 666 h 686"/>
                <a:gd name="T26" fmla="*/ 34 w 1163"/>
                <a:gd name="T27" fmla="*/ 653 h 686"/>
                <a:gd name="T28" fmla="*/ 26 w 1163"/>
                <a:gd name="T29" fmla="*/ 613 h 686"/>
                <a:gd name="T30" fmla="*/ 0 w 1163"/>
                <a:gd name="T31" fmla="*/ 458 h 686"/>
                <a:gd name="T32" fmla="*/ 42 w 1163"/>
                <a:gd name="T33" fmla="*/ 373 h 686"/>
                <a:gd name="T34" fmla="*/ 109 w 1163"/>
                <a:gd name="T35" fmla="*/ 329 h 686"/>
                <a:gd name="T36" fmla="*/ 177 w 1163"/>
                <a:gd name="T37" fmla="*/ 279 h 686"/>
                <a:gd name="T38" fmla="*/ 208 w 1163"/>
                <a:gd name="T39" fmla="*/ 197 h 686"/>
                <a:gd name="T40" fmla="*/ 241 w 1163"/>
                <a:gd name="T41" fmla="*/ 117 h 686"/>
                <a:gd name="T42" fmla="*/ 269 w 1163"/>
                <a:gd name="T43" fmla="*/ 50 h 686"/>
                <a:gd name="T44" fmla="*/ 296 w 1163"/>
                <a:gd name="T45" fmla="*/ 14 h 686"/>
                <a:gd name="T46" fmla="*/ 358 w 1163"/>
                <a:gd name="T47" fmla="*/ 4 h 686"/>
                <a:gd name="T48" fmla="*/ 426 w 1163"/>
                <a:gd name="T49" fmla="*/ 2 h 686"/>
                <a:gd name="T50" fmla="*/ 499 w 1163"/>
                <a:gd name="T51" fmla="*/ 2 h 686"/>
                <a:gd name="T52" fmla="*/ 572 w 1163"/>
                <a:gd name="T53" fmla="*/ 4 h 686"/>
                <a:gd name="T54" fmla="*/ 642 w 1163"/>
                <a:gd name="T55" fmla="*/ 8 h 686"/>
                <a:gd name="T56" fmla="*/ 691 w 1163"/>
                <a:gd name="T57" fmla="*/ 10 h 686"/>
                <a:gd name="T58" fmla="*/ 733 w 1163"/>
                <a:gd name="T59" fmla="*/ 14 h 686"/>
                <a:gd name="T60" fmla="*/ 773 w 1163"/>
                <a:gd name="T61" fmla="*/ 16 h 686"/>
                <a:gd name="T62" fmla="*/ 814 w 1163"/>
                <a:gd name="T63" fmla="*/ 20 h 686"/>
                <a:gd name="T64" fmla="*/ 856 w 1163"/>
                <a:gd name="T65" fmla="*/ 23 h 686"/>
                <a:gd name="T66" fmla="*/ 906 w 1163"/>
                <a:gd name="T67" fmla="*/ 30 h 686"/>
                <a:gd name="T68" fmla="*/ 947 w 1163"/>
                <a:gd name="T69" fmla="*/ 37 h 686"/>
                <a:gd name="T70" fmla="*/ 958 w 1163"/>
                <a:gd name="T71" fmla="*/ 41 h 686"/>
                <a:gd name="T72" fmla="*/ 999 w 1163"/>
                <a:gd name="T73" fmla="*/ 189 h 686"/>
                <a:gd name="T74" fmla="*/ 1028 w 1163"/>
                <a:gd name="T75" fmla="*/ 287 h 686"/>
                <a:gd name="T76" fmla="*/ 1038 w 1163"/>
                <a:gd name="T77" fmla="*/ 320 h 686"/>
                <a:gd name="T78" fmla="*/ 1087 w 1163"/>
                <a:gd name="T79" fmla="*/ 362 h 686"/>
                <a:gd name="T80" fmla="*/ 1135 w 1163"/>
                <a:gd name="T81" fmla="*/ 402 h 686"/>
                <a:gd name="T82" fmla="*/ 1162 w 1163"/>
                <a:gd name="T83" fmla="*/ 457 h 686"/>
                <a:gd name="T84" fmla="*/ 1148 w 1163"/>
                <a:gd name="T85" fmla="*/ 555 h 686"/>
                <a:gd name="T86" fmla="*/ 1125 w 1163"/>
                <a:gd name="T87" fmla="*/ 653 h 686"/>
                <a:gd name="T88" fmla="*/ 1108 w 1163"/>
                <a:gd name="T89" fmla="*/ 686 h 686"/>
                <a:gd name="T90" fmla="*/ 1100 w 1163"/>
                <a:gd name="T91" fmla="*/ 68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3" h="686">
                  <a:moveTo>
                    <a:pt x="1100" y="686"/>
                  </a:moveTo>
                  <a:lnTo>
                    <a:pt x="1094" y="686"/>
                  </a:lnTo>
                  <a:lnTo>
                    <a:pt x="1088" y="685"/>
                  </a:lnTo>
                  <a:lnTo>
                    <a:pt x="1083" y="685"/>
                  </a:lnTo>
                  <a:lnTo>
                    <a:pt x="1077" y="683"/>
                  </a:lnTo>
                  <a:lnTo>
                    <a:pt x="1072" y="682"/>
                  </a:lnTo>
                  <a:lnTo>
                    <a:pt x="1066" y="682"/>
                  </a:lnTo>
                  <a:lnTo>
                    <a:pt x="1061" y="681"/>
                  </a:lnTo>
                  <a:lnTo>
                    <a:pt x="1055" y="681"/>
                  </a:lnTo>
                  <a:lnTo>
                    <a:pt x="1006" y="680"/>
                  </a:lnTo>
                  <a:lnTo>
                    <a:pt x="956" y="678"/>
                  </a:lnTo>
                  <a:lnTo>
                    <a:pt x="907" y="676"/>
                  </a:lnTo>
                  <a:lnTo>
                    <a:pt x="859" y="675"/>
                  </a:lnTo>
                  <a:lnTo>
                    <a:pt x="810" y="672"/>
                  </a:lnTo>
                  <a:lnTo>
                    <a:pt x="761" y="671"/>
                  </a:lnTo>
                  <a:lnTo>
                    <a:pt x="713" y="670"/>
                  </a:lnTo>
                  <a:lnTo>
                    <a:pt x="664" y="667"/>
                  </a:lnTo>
                  <a:lnTo>
                    <a:pt x="616" y="666"/>
                  </a:lnTo>
                  <a:lnTo>
                    <a:pt x="567" y="665"/>
                  </a:lnTo>
                  <a:lnTo>
                    <a:pt x="519" y="662"/>
                  </a:lnTo>
                  <a:lnTo>
                    <a:pt x="471" y="661"/>
                  </a:lnTo>
                  <a:lnTo>
                    <a:pt x="421" y="661"/>
                  </a:lnTo>
                  <a:lnTo>
                    <a:pt x="374" y="660"/>
                  </a:lnTo>
                  <a:lnTo>
                    <a:pt x="326" y="659"/>
                  </a:lnTo>
                  <a:lnTo>
                    <a:pt x="278" y="659"/>
                  </a:lnTo>
                  <a:lnTo>
                    <a:pt x="263" y="659"/>
                  </a:lnTo>
                  <a:lnTo>
                    <a:pt x="248" y="660"/>
                  </a:lnTo>
                  <a:lnTo>
                    <a:pt x="233" y="660"/>
                  </a:lnTo>
                  <a:lnTo>
                    <a:pt x="220" y="661"/>
                  </a:lnTo>
                  <a:lnTo>
                    <a:pt x="205" y="661"/>
                  </a:lnTo>
                  <a:lnTo>
                    <a:pt x="190" y="661"/>
                  </a:lnTo>
                  <a:lnTo>
                    <a:pt x="176" y="662"/>
                  </a:lnTo>
                  <a:lnTo>
                    <a:pt x="161" y="662"/>
                  </a:lnTo>
                  <a:lnTo>
                    <a:pt x="146" y="664"/>
                  </a:lnTo>
                  <a:lnTo>
                    <a:pt x="131" y="664"/>
                  </a:lnTo>
                  <a:lnTo>
                    <a:pt x="118" y="664"/>
                  </a:lnTo>
                  <a:lnTo>
                    <a:pt x="103" y="665"/>
                  </a:lnTo>
                  <a:lnTo>
                    <a:pt x="88" y="665"/>
                  </a:lnTo>
                  <a:lnTo>
                    <a:pt x="74" y="666"/>
                  </a:lnTo>
                  <a:lnTo>
                    <a:pt x="60" y="666"/>
                  </a:lnTo>
                  <a:lnTo>
                    <a:pt x="45" y="667"/>
                  </a:lnTo>
                  <a:lnTo>
                    <a:pt x="34" y="653"/>
                  </a:lnTo>
                  <a:lnTo>
                    <a:pt x="29" y="640"/>
                  </a:lnTo>
                  <a:lnTo>
                    <a:pt x="27" y="629"/>
                  </a:lnTo>
                  <a:lnTo>
                    <a:pt x="26" y="613"/>
                  </a:lnTo>
                  <a:lnTo>
                    <a:pt x="13" y="560"/>
                  </a:lnTo>
                  <a:lnTo>
                    <a:pt x="5" y="510"/>
                  </a:lnTo>
                  <a:lnTo>
                    <a:pt x="0" y="458"/>
                  </a:lnTo>
                  <a:lnTo>
                    <a:pt x="0" y="407"/>
                  </a:lnTo>
                  <a:lnTo>
                    <a:pt x="21" y="389"/>
                  </a:lnTo>
                  <a:lnTo>
                    <a:pt x="42" y="373"/>
                  </a:lnTo>
                  <a:lnTo>
                    <a:pt x="65" y="359"/>
                  </a:lnTo>
                  <a:lnTo>
                    <a:pt x="87" y="344"/>
                  </a:lnTo>
                  <a:lnTo>
                    <a:pt x="109" y="329"/>
                  </a:lnTo>
                  <a:lnTo>
                    <a:pt x="133" y="313"/>
                  </a:lnTo>
                  <a:lnTo>
                    <a:pt x="155" y="297"/>
                  </a:lnTo>
                  <a:lnTo>
                    <a:pt x="177" y="279"/>
                  </a:lnTo>
                  <a:lnTo>
                    <a:pt x="187" y="251"/>
                  </a:lnTo>
                  <a:lnTo>
                    <a:pt x="196" y="224"/>
                  </a:lnTo>
                  <a:lnTo>
                    <a:pt x="208" y="197"/>
                  </a:lnTo>
                  <a:lnTo>
                    <a:pt x="219" y="170"/>
                  </a:lnTo>
                  <a:lnTo>
                    <a:pt x="230" y="143"/>
                  </a:lnTo>
                  <a:lnTo>
                    <a:pt x="241" y="117"/>
                  </a:lnTo>
                  <a:lnTo>
                    <a:pt x="252" y="90"/>
                  </a:lnTo>
                  <a:lnTo>
                    <a:pt x="262" y="64"/>
                  </a:lnTo>
                  <a:lnTo>
                    <a:pt x="269" y="50"/>
                  </a:lnTo>
                  <a:lnTo>
                    <a:pt x="278" y="37"/>
                  </a:lnTo>
                  <a:lnTo>
                    <a:pt x="285" y="26"/>
                  </a:lnTo>
                  <a:lnTo>
                    <a:pt x="296" y="14"/>
                  </a:lnTo>
                  <a:lnTo>
                    <a:pt x="316" y="10"/>
                  </a:lnTo>
                  <a:lnTo>
                    <a:pt x="337" y="7"/>
                  </a:lnTo>
                  <a:lnTo>
                    <a:pt x="358" y="4"/>
                  </a:lnTo>
                  <a:lnTo>
                    <a:pt x="380" y="3"/>
                  </a:lnTo>
                  <a:lnTo>
                    <a:pt x="403" y="2"/>
                  </a:lnTo>
                  <a:lnTo>
                    <a:pt x="426" y="2"/>
                  </a:lnTo>
                  <a:lnTo>
                    <a:pt x="450" y="0"/>
                  </a:lnTo>
                  <a:lnTo>
                    <a:pt x="474" y="2"/>
                  </a:lnTo>
                  <a:lnTo>
                    <a:pt x="499" y="2"/>
                  </a:lnTo>
                  <a:lnTo>
                    <a:pt x="524" y="3"/>
                  </a:lnTo>
                  <a:lnTo>
                    <a:pt x="547" y="3"/>
                  </a:lnTo>
                  <a:lnTo>
                    <a:pt x="572" y="4"/>
                  </a:lnTo>
                  <a:lnTo>
                    <a:pt x="595" y="5"/>
                  </a:lnTo>
                  <a:lnTo>
                    <a:pt x="618" y="7"/>
                  </a:lnTo>
                  <a:lnTo>
                    <a:pt x="642" y="8"/>
                  </a:lnTo>
                  <a:lnTo>
                    <a:pt x="664" y="8"/>
                  </a:lnTo>
                  <a:lnTo>
                    <a:pt x="677" y="9"/>
                  </a:lnTo>
                  <a:lnTo>
                    <a:pt x="691" y="10"/>
                  </a:lnTo>
                  <a:lnTo>
                    <a:pt x="706" y="12"/>
                  </a:lnTo>
                  <a:lnTo>
                    <a:pt x="719" y="13"/>
                  </a:lnTo>
                  <a:lnTo>
                    <a:pt x="733" y="14"/>
                  </a:lnTo>
                  <a:lnTo>
                    <a:pt x="746" y="15"/>
                  </a:lnTo>
                  <a:lnTo>
                    <a:pt x="760" y="15"/>
                  </a:lnTo>
                  <a:lnTo>
                    <a:pt x="773" y="16"/>
                  </a:lnTo>
                  <a:lnTo>
                    <a:pt x="787" y="18"/>
                  </a:lnTo>
                  <a:lnTo>
                    <a:pt x="800" y="19"/>
                  </a:lnTo>
                  <a:lnTo>
                    <a:pt x="814" y="20"/>
                  </a:lnTo>
                  <a:lnTo>
                    <a:pt x="827" y="21"/>
                  </a:lnTo>
                  <a:lnTo>
                    <a:pt x="841" y="23"/>
                  </a:lnTo>
                  <a:lnTo>
                    <a:pt x="856" y="23"/>
                  </a:lnTo>
                  <a:lnTo>
                    <a:pt x="869" y="24"/>
                  </a:lnTo>
                  <a:lnTo>
                    <a:pt x="883" y="25"/>
                  </a:lnTo>
                  <a:lnTo>
                    <a:pt x="906" y="30"/>
                  </a:lnTo>
                  <a:lnTo>
                    <a:pt x="924" y="32"/>
                  </a:lnTo>
                  <a:lnTo>
                    <a:pt x="938" y="35"/>
                  </a:lnTo>
                  <a:lnTo>
                    <a:pt x="947" y="37"/>
                  </a:lnTo>
                  <a:lnTo>
                    <a:pt x="953" y="39"/>
                  </a:lnTo>
                  <a:lnTo>
                    <a:pt x="955" y="40"/>
                  </a:lnTo>
                  <a:lnTo>
                    <a:pt x="958" y="41"/>
                  </a:lnTo>
                  <a:lnTo>
                    <a:pt x="959" y="42"/>
                  </a:lnTo>
                  <a:lnTo>
                    <a:pt x="982" y="126"/>
                  </a:lnTo>
                  <a:lnTo>
                    <a:pt x="999" y="189"/>
                  </a:lnTo>
                  <a:lnTo>
                    <a:pt x="1012" y="234"/>
                  </a:lnTo>
                  <a:lnTo>
                    <a:pt x="1022" y="266"/>
                  </a:lnTo>
                  <a:lnTo>
                    <a:pt x="1028" y="287"/>
                  </a:lnTo>
                  <a:lnTo>
                    <a:pt x="1031" y="302"/>
                  </a:lnTo>
                  <a:lnTo>
                    <a:pt x="1035" y="312"/>
                  </a:lnTo>
                  <a:lnTo>
                    <a:pt x="1038" y="320"/>
                  </a:lnTo>
                  <a:lnTo>
                    <a:pt x="1054" y="335"/>
                  </a:lnTo>
                  <a:lnTo>
                    <a:pt x="1071" y="349"/>
                  </a:lnTo>
                  <a:lnTo>
                    <a:pt x="1087" y="362"/>
                  </a:lnTo>
                  <a:lnTo>
                    <a:pt x="1103" y="376"/>
                  </a:lnTo>
                  <a:lnTo>
                    <a:pt x="1119" y="389"/>
                  </a:lnTo>
                  <a:lnTo>
                    <a:pt x="1135" y="402"/>
                  </a:lnTo>
                  <a:lnTo>
                    <a:pt x="1149" y="414"/>
                  </a:lnTo>
                  <a:lnTo>
                    <a:pt x="1163" y="426"/>
                  </a:lnTo>
                  <a:lnTo>
                    <a:pt x="1162" y="457"/>
                  </a:lnTo>
                  <a:lnTo>
                    <a:pt x="1159" y="489"/>
                  </a:lnTo>
                  <a:lnTo>
                    <a:pt x="1154" y="522"/>
                  </a:lnTo>
                  <a:lnTo>
                    <a:pt x="1148" y="555"/>
                  </a:lnTo>
                  <a:lnTo>
                    <a:pt x="1141" y="589"/>
                  </a:lnTo>
                  <a:lnTo>
                    <a:pt x="1133" y="621"/>
                  </a:lnTo>
                  <a:lnTo>
                    <a:pt x="1125" y="653"/>
                  </a:lnTo>
                  <a:lnTo>
                    <a:pt x="1116" y="685"/>
                  </a:lnTo>
                  <a:lnTo>
                    <a:pt x="1111" y="686"/>
                  </a:lnTo>
                  <a:lnTo>
                    <a:pt x="1108" y="686"/>
                  </a:lnTo>
                  <a:lnTo>
                    <a:pt x="1104" y="686"/>
                  </a:lnTo>
                  <a:lnTo>
                    <a:pt x="1100" y="686"/>
                  </a:lnTo>
                  <a:lnTo>
                    <a:pt x="1100" y="686"/>
                  </a:lnTo>
                  <a:lnTo>
                    <a:pt x="1100" y="6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3945" y="3262"/>
              <a:ext cx="5" cy="30"/>
            </a:xfrm>
            <a:custGeom>
              <a:avLst/>
              <a:gdLst>
                <a:gd name="T0" fmla="*/ 6 w 15"/>
                <a:gd name="T1" fmla="*/ 62 h 64"/>
                <a:gd name="T2" fmla="*/ 5 w 15"/>
                <a:gd name="T3" fmla="*/ 61 h 64"/>
                <a:gd name="T4" fmla="*/ 2 w 15"/>
                <a:gd name="T5" fmla="*/ 61 h 64"/>
                <a:gd name="T6" fmla="*/ 1 w 15"/>
                <a:gd name="T7" fmla="*/ 61 h 64"/>
                <a:gd name="T8" fmla="*/ 0 w 15"/>
                <a:gd name="T9" fmla="*/ 61 h 64"/>
                <a:gd name="T10" fmla="*/ 2 w 15"/>
                <a:gd name="T11" fmla="*/ 45 h 64"/>
                <a:gd name="T12" fmla="*/ 4 w 15"/>
                <a:gd name="T13" fmla="*/ 30 h 64"/>
                <a:gd name="T14" fmla="*/ 6 w 15"/>
                <a:gd name="T15" fmla="*/ 16 h 64"/>
                <a:gd name="T16" fmla="*/ 8 w 15"/>
                <a:gd name="T17" fmla="*/ 1 h 64"/>
                <a:gd name="T18" fmla="*/ 10 w 15"/>
                <a:gd name="T19" fmla="*/ 1 h 64"/>
                <a:gd name="T20" fmla="*/ 11 w 15"/>
                <a:gd name="T21" fmla="*/ 0 h 64"/>
                <a:gd name="T22" fmla="*/ 13 w 15"/>
                <a:gd name="T23" fmla="*/ 0 h 64"/>
                <a:gd name="T24" fmla="*/ 15 w 15"/>
                <a:gd name="T25" fmla="*/ 0 h 64"/>
                <a:gd name="T26" fmla="*/ 13 w 15"/>
                <a:gd name="T27" fmla="*/ 14 h 64"/>
                <a:gd name="T28" fmla="*/ 13 w 15"/>
                <a:gd name="T29" fmla="*/ 30 h 64"/>
                <a:gd name="T30" fmla="*/ 12 w 15"/>
                <a:gd name="T31" fmla="*/ 45 h 64"/>
                <a:gd name="T32" fmla="*/ 11 w 15"/>
                <a:gd name="T33" fmla="*/ 61 h 64"/>
                <a:gd name="T34" fmla="*/ 10 w 15"/>
                <a:gd name="T35" fmla="*/ 62 h 64"/>
                <a:gd name="T36" fmla="*/ 8 w 15"/>
                <a:gd name="T37" fmla="*/ 64 h 64"/>
                <a:gd name="T38" fmla="*/ 7 w 15"/>
                <a:gd name="T39" fmla="*/ 64 h 64"/>
                <a:gd name="T40" fmla="*/ 6 w 15"/>
                <a:gd name="T41" fmla="*/ 62 h 64"/>
                <a:gd name="T42" fmla="*/ 6 w 15"/>
                <a:gd name="T43" fmla="*/ 62 h 64"/>
                <a:gd name="T44" fmla="*/ 6 w 15"/>
                <a:gd name="T45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64">
                  <a:moveTo>
                    <a:pt x="6" y="62"/>
                  </a:moveTo>
                  <a:lnTo>
                    <a:pt x="5" y="61"/>
                  </a:lnTo>
                  <a:lnTo>
                    <a:pt x="2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2" y="45"/>
                  </a:lnTo>
                  <a:lnTo>
                    <a:pt x="4" y="30"/>
                  </a:lnTo>
                  <a:lnTo>
                    <a:pt x="6" y="16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14"/>
                  </a:lnTo>
                  <a:lnTo>
                    <a:pt x="13" y="30"/>
                  </a:lnTo>
                  <a:lnTo>
                    <a:pt x="12" y="45"/>
                  </a:lnTo>
                  <a:lnTo>
                    <a:pt x="11" y="61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3783" y="3205"/>
              <a:ext cx="132" cy="62"/>
            </a:xfrm>
            <a:custGeom>
              <a:avLst/>
              <a:gdLst>
                <a:gd name="T0" fmla="*/ 289 w 318"/>
                <a:gd name="T1" fmla="*/ 133 h 133"/>
                <a:gd name="T2" fmla="*/ 273 w 318"/>
                <a:gd name="T3" fmla="*/ 131 h 133"/>
                <a:gd name="T4" fmla="*/ 257 w 318"/>
                <a:gd name="T5" fmla="*/ 130 h 133"/>
                <a:gd name="T6" fmla="*/ 241 w 318"/>
                <a:gd name="T7" fmla="*/ 129 h 133"/>
                <a:gd name="T8" fmla="*/ 225 w 318"/>
                <a:gd name="T9" fmla="*/ 128 h 133"/>
                <a:gd name="T10" fmla="*/ 209 w 318"/>
                <a:gd name="T11" fmla="*/ 127 h 133"/>
                <a:gd name="T12" fmla="*/ 193 w 318"/>
                <a:gd name="T13" fmla="*/ 125 h 133"/>
                <a:gd name="T14" fmla="*/ 177 w 318"/>
                <a:gd name="T15" fmla="*/ 124 h 133"/>
                <a:gd name="T16" fmla="*/ 161 w 318"/>
                <a:gd name="T17" fmla="*/ 124 h 133"/>
                <a:gd name="T18" fmla="*/ 145 w 318"/>
                <a:gd name="T19" fmla="*/ 123 h 133"/>
                <a:gd name="T20" fmla="*/ 130 w 318"/>
                <a:gd name="T21" fmla="*/ 123 h 133"/>
                <a:gd name="T22" fmla="*/ 114 w 318"/>
                <a:gd name="T23" fmla="*/ 123 h 133"/>
                <a:gd name="T24" fmla="*/ 98 w 318"/>
                <a:gd name="T25" fmla="*/ 122 h 133"/>
                <a:gd name="T26" fmla="*/ 83 w 318"/>
                <a:gd name="T27" fmla="*/ 122 h 133"/>
                <a:gd name="T28" fmla="*/ 69 w 318"/>
                <a:gd name="T29" fmla="*/ 122 h 133"/>
                <a:gd name="T30" fmla="*/ 53 w 318"/>
                <a:gd name="T31" fmla="*/ 122 h 133"/>
                <a:gd name="T32" fmla="*/ 38 w 318"/>
                <a:gd name="T33" fmla="*/ 122 h 133"/>
                <a:gd name="T34" fmla="*/ 29 w 318"/>
                <a:gd name="T35" fmla="*/ 123 h 133"/>
                <a:gd name="T36" fmla="*/ 23 w 318"/>
                <a:gd name="T37" fmla="*/ 124 h 133"/>
                <a:gd name="T38" fmla="*/ 16 w 318"/>
                <a:gd name="T39" fmla="*/ 124 h 133"/>
                <a:gd name="T40" fmla="*/ 5 w 318"/>
                <a:gd name="T41" fmla="*/ 123 h 133"/>
                <a:gd name="T42" fmla="*/ 0 w 318"/>
                <a:gd name="T43" fmla="*/ 96 h 133"/>
                <a:gd name="T44" fmla="*/ 4 w 318"/>
                <a:gd name="T45" fmla="*/ 59 h 133"/>
                <a:gd name="T46" fmla="*/ 11 w 318"/>
                <a:gd name="T47" fmla="*/ 26 h 133"/>
                <a:gd name="T48" fmla="*/ 18 w 318"/>
                <a:gd name="T49" fmla="*/ 6 h 133"/>
                <a:gd name="T50" fmla="*/ 36 w 318"/>
                <a:gd name="T51" fmla="*/ 4 h 133"/>
                <a:gd name="T52" fmla="*/ 54 w 318"/>
                <a:gd name="T53" fmla="*/ 1 h 133"/>
                <a:gd name="T54" fmla="*/ 71 w 318"/>
                <a:gd name="T55" fmla="*/ 0 h 133"/>
                <a:gd name="T56" fmla="*/ 90 w 318"/>
                <a:gd name="T57" fmla="*/ 0 h 133"/>
                <a:gd name="T58" fmla="*/ 108 w 318"/>
                <a:gd name="T59" fmla="*/ 0 h 133"/>
                <a:gd name="T60" fmla="*/ 128 w 318"/>
                <a:gd name="T61" fmla="*/ 0 h 133"/>
                <a:gd name="T62" fmla="*/ 146 w 318"/>
                <a:gd name="T63" fmla="*/ 1 h 133"/>
                <a:gd name="T64" fmla="*/ 165 w 318"/>
                <a:gd name="T65" fmla="*/ 1 h 133"/>
                <a:gd name="T66" fmla="*/ 184 w 318"/>
                <a:gd name="T67" fmla="*/ 4 h 133"/>
                <a:gd name="T68" fmla="*/ 203 w 318"/>
                <a:gd name="T69" fmla="*/ 5 h 133"/>
                <a:gd name="T70" fmla="*/ 222 w 318"/>
                <a:gd name="T71" fmla="*/ 6 h 133"/>
                <a:gd name="T72" fmla="*/ 241 w 318"/>
                <a:gd name="T73" fmla="*/ 8 h 133"/>
                <a:gd name="T74" fmla="*/ 259 w 318"/>
                <a:gd name="T75" fmla="*/ 11 h 133"/>
                <a:gd name="T76" fmla="*/ 278 w 318"/>
                <a:gd name="T77" fmla="*/ 12 h 133"/>
                <a:gd name="T78" fmla="*/ 296 w 318"/>
                <a:gd name="T79" fmla="*/ 15 h 133"/>
                <a:gd name="T80" fmla="*/ 315 w 318"/>
                <a:gd name="T81" fmla="*/ 16 h 133"/>
                <a:gd name="T82" fmla="*/ 318 w 318"/>
                <a:gd name="T83" fmla="*/ 38 h 133"/>
                <a:gd name="T84" fmla="*/ 318 w 318"/>
                <a:gd name="T85" fmla="*/ 71 h 133"/>
                <a:gd name="T86" fmla="*/ 315 w 318"/>
                <a:gd name="T87" fmla="*/ 107 h 133"/>
                <a:gd name="T88" fmla="*/ 307 w 318"/>
                <a:gd name="T89" fmla="*/ 133 h 133"/>
                <a:gd name="T90" fmla="*/ 302 w 318"/>
                <a:gd name="T91" fmla="*/ 133 h 133"/>
                <a:gd name="T92" fmla="*/ 299 w 318"/>
                <a:gd name="T93" fmla="*/ 133 h 133"/>
                <a:gd name="T94" fmla="*/ 294 w 318"/>
                <a:gd name="T95" fmla="*/ 133 h 133"/>
                <a:gd name="T96" fmla="*/ 289 w 318"/>
                <a:gd name="T97" fmla="*/ 133 h 133"/>
                <a:gd name="T98" fmla="*/ 289 w 318"/>
                <a:gd name="T99" fmla="*/ 133 h 133"/>
                <a:gd name="T100" fmla="*/ 289 w 318"/>
                <a:gd name="T10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133">
                  <a:moveTo>
                    <a:pt x="289" y="133"/>
                  </a:moveTo>
                  <a:lnTo>
                    <a:pt x="273" y="131"/>
                  </a:lnTo>
                  <a:lnTo>
                    <a:pt x="257" y="130"/>
                  </a:lnTo>
                  <a:lnTo>
                    <a:pt x="241" y="129"/>
                  </a:lnTo>
                  <a:lnTo>
                    <a:pt x="225" y="128"/>
                  </a:lnTo>
                  <a:lnTo>
                    <a:pt x="209" y="127"/>
                  </a:lnTo>
                  <a:lnTo>
                    <a:pt x="193" y="125"/>
                  </a:lnTo>
                  <a:lnTo>
                    <a:pt x="177" y="124"/>
                  </a:lnTo>
                  <a:lnTo>
                    <a:pt x="161" y="124"/>
                  </a:lnTo>
                  <a:lnTo>
                    <a:pt x="145" y="123"/>
                  </a:lnTo>
                  <a:lnTo>
                    <a:pt x="130" y="123"/>
                  </a:lnTo>
                  <a:lnTo>
                    <a:pt x="114" y="123"/>
                  </a:lnTo>
                  <a:lnTo>
                    <a:pt x="98" y="122"/>
                  </a:lnTo>
                  <a:lnTo>
                    <a:pt x="83" y="122"/>
                  </a:lnTo>
                  <a:lnTo>
                    <a:pt x="69" y="122"/>
                  </a:lnTo>
                  <a:lnTo>
                    <a:pt x="53" y="122"/>
                  </a:lnTo>
                  <a:lnTo>
                    <a:pt x="38" y="122"/>
                  </a:lnTo>
                  <a:lnTo>
                    <a:pt x="29" y="123"/>
                  </a:lnTo>
                  <a:lnTo>
                    <a:pt x="23" y="124"/>
                  </a:lnTo>
                  <a:lnTo>
                    <a:pt x="16" y="124"/>
                  </a:lnTo>
                  <a:lnTo>
                    <a:pt x="5" y="123"/>
                  </a:lnTo>
                  <a:lnTo>
                    <a:pt x="0" y="96"/>
                  </a:lnTo>
                  <a:lnTo>
                    <a:pt x="4" y="59"/>
                  </a:lnTo>
                  <a:lnTo>
                    <a:pt x="11" y="26"/>
                  </a:lnTo>
                  <a:lnTo>
                    <a:pt x="18" y="6"/>
                  </a:lnTo>
                  <a:lnTo>
                    <a:pt x="36" y="4"/>
                  </a:lnTo>
                  <a:lnTo>
                    <a:pt x="54" y="1"/>
                  </a:lnTo>
                  <a:lnTo>
                    <a:pt x="71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46" y="1"/>
                  </a:lnTo>
                  <a:lnTo>
                    <a:pt x="165" y="1"/>
                  </a:lnTo>
                  <a:lnTo>
                    <a:pt x="184" y="4"/>
                  </a:lnTo>
                  <a:lnTo>
                    <a:pt x="203" y="5"/>
                  </a:lnTo>
                  <a:lnTo>
                    <a:pt x="222" y="6"/>
                  </a:lnTo>
                  <a:lnTo>
                    <a:pt x="241" y="8"/>
                  </a:lnTo>
                  <a:lnTo>
                    <a:pt x="259" y="11"/>
                  </a:lnTo>
                  <a:lnTo>
                    <a:pt x="278" y="12"/>
                  </a:lnTo>
                  <a:lnTo>
                    <a:pt x="296" y="15"/>
                  </a:lnTo>
                  <a:lnTo>
                    <a:pt x="315" y="16"/>
                  </a:lnTo>
                  <a:lnTo>
                    <a:pt x="318" y="38"/>
                  </a:lnTo>
                  <a:lnTo>
                    <a:pt x="318" y="71"/>
                  </a:lnTo>
                  <a:lnTo>
                    <a:pt x="315" y="107"/>
                  </a:lnTo>
                  <a:lnTo>
                    <a:pt x="307" y="133"/>
                  </a:lnTo>
                  <a:lnTo>
                    <a:pt x="302" y="133"/>
                  </a:lnTo>
                  <a:lnTo>
                    <a:pt x="299" y="133"/>
                  </a:lnTo>
                  <a:lnTo>
                    <a:pt x="294" y="133"/>
                  </a:lnTo>
                  <a:lnTo>
                    <a:pt x="289" y="133"/>
                  </a:lnTo>
                  <a:lnTo>
                    <a:pt x="289" y="133"/>
                  </a:lnTo>
                  <a:lnTo>
                    <a:pt x="289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3833" y="3213"/>
              <a:ext cx="75" cy="46"/>
            </a:xfrm>
            <a:custGeom>
              <a:avLst/>
              <a:gdLst>
                <a:gd name="T0" fmla="*/ 161 w 183"/>
                <a:gd name="T1" fmla="*/ 98 h 98"/>
                <a:gd name="T2" fmla="*/ 140 w 183"/>
                <a:gd name="T3" fmla="*/ 97 h 98"/>
                <a:gd name="T4" fmla="*/ 119 w 183"/>
                <a:gd name="T5" fmla="*/ 95 h 98"/>
                <a:gd name="T6" fmla="*/ 99 w 183"/>
                <a:gd name="T7" fmla="*/ 94 h 98"/>
                <a:gd name="T8" fmla="*/ 79 w 183"/>
                <a:gd name="T9" fmla="*/ 92 h 98"/>
                <a:gd name="T10" fmla="*/ 59 w 183"/>
                <a:gd name="T11" fmla="*/ 91 h 98"/>
                <a:gd name="T12" fmla="*/ 39 w 183"/>
                <a:gd name="T13" fmla="*/ 90 h 98"/>
                <a:gd name="T14" fmla="*/ 20 w 183"/>
                <a:gd name="T15" fmla="*/ 89 h 98"/>
                <a:gd name="T16" fmla="*/ 0 w 183"/>
                <a:gd name="T17" fmla="*/ 89 h 98"/>
                <a:gd name="T18" fmla="*/ 3 w 183"/>
                <a:gd name="T19" fmla="*/ 66 h 98"/>
                <a:gd name="T20" fmla="*/ 5 w 183"/>
                <a:gd name="T21" fmla="*/ 44 h 98"/>
                <a:gd name="T22" fmla="*/ 6 w 183"/>
                <a:gd name="T23" fmla="*/ 22 h 98"/>
                <a:gd name="T24" fmla="*/ 9 w 183"/>
                <a:gd name="T25" fmla="*/ 0 h 98"/>
                <a:gd name="T26" fmla="*/ 30 w 183"/>
                <a:gd name="T27" fmla="*/ 0 h 98"/>
                <a:gd name="T28" fmla="*/ 51 w 183"/>
                <a:gd name="T29" fmla="*/ 1 h 98"/>
                <a:gd name="T30" fmla="*/ 73 w 183"/>
                <a:gd name="T31" fmla="*/ 3 h 98"/>
                <a:gd name="T32" fmla="*/ 95 w 183"/>
                <a:gd name="T33" fmla="*/ 4 h 98"/>
                <a:gd name="T34" fmla="*/ 117 w 183"/>
                <a:gd name="T35" fmla="*/ 6 h 98"/>
                <a:gd name="T36" fmla="*/ 139 w 183"/>
                <a:gd name="T37" fmla="*/ 7 h 98"/>
                <a:gd name="T38" fmla="*/ 161 w 183"/>
                <a:gd name="T39" fmla="*/ 10 h 98"/>
                <a:gd name="T40" fmla="*/ 183 w 183"/>
                <a:gd name="T41" fmla="*/ 12 h 98"/>
                <a:gd name="T42" fmla="*/ 183 w 183"/>
                <a:gd name="T43" fmla="*/ 32 h 98"/>
                <a:gd name="T44" fmla="*/ 183 w 183"/>
                <a:gd name="T45" fmla="*/ 54 h 98"/>
                <a:gd name="T46" fmla="*/ 181 w 183"/>
                <a:gd name="T47" fmla="*/ 78 h 98"/>
                <a:gd name="T48" fmla="*/ 176 w 183"/>
                <a:gd name="T49" fmla="*/ 98 h 98"/>
                <a:gd name="T50" fmla="*/ 172 w 183"/>
                <a:gd name="T51" fmla="*/ 98 h 98"/>
                <a:gd name="T52" fmla="*/ 169 w 183"/>
                <a:gd name="T53" fmla="*/ 98 h 98"/>
                <a:gd name="T54" fmla="*/ 165 w 183"/>
                <a:gd name="T55" fmla="*/ 98 h 98"/>
                <a:gd name="T56" fmla="*/ 161 w 183"/>
                <a:gd name="T57" fmla="*/ 98 h 98"/>
                <a:gd name="T58" fmla="*/ 161 w 183"/>
                <a:gd name="T59" fmla="*/ 98 h 98"/>
                <a:gd name="T60" fmla="*/ 161 w 183"/>
                <a:gd name="T6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3" h="98">
                  <a:moveTo>
                    <a:pt x="161" y="98"/>
                  </a:moveTo>
                  <a:lnTo>
                    <a:pt x="140" y="97"/>
                  </a:lnTo>
                  <a:lnTo>
                    <a:pt x="119" y="95"/>
                  </a:lnTo>
                  <a:lnTo>
                    <a:pt x="99" y="94"/>
                  </a:lnTo>
                  <a:lnTo>
                    <a:pt x="79" y="92"/>
                  </a:lnTo>
                  <a:lnTo>
                    <a:pt x="59" y="91"/>
                  </a:lnTo>
                  <a:lnTo>
                    <a:pt x="39" y="90"/>
                  </a:lnTo>
                  <a:lnTo>
                    <a:pt x="20" y="89"/>
                  </a:lnTo>
                  <a:lnTo>
                    <a:pt x="0" y="89"/>
                  </a:lnTo>
                  <a:lnTo>
                    <a:pt x="3" y="66"/>
                  </a:lnTo>
                  <a:lnTo>
                    <a:pt x="5" y="44"/>
                  </a:lnTo>
                  <a:lnTo>
                    <a:pt x="6" y="22"/>
                  </a:lnTo>
                  <a:lnTo>
                    <a:pt x="9" y="0"/>
                  </a:lnTo>
                  <a:lnTo>
                    <a:pt x="30" y="0"/>
                  </a:lnTo>
                  <a:lnTo>
                    <a:pt x="51" y="1"/>
                  </a:lnTo>
                  <a:lnTo>
                    <a:pt x="73" y="3"/>
                  </a:lnTo>
                  <a:lnTo>
                    <a:pt x="95" y="4"/>
                  </a:lnTo>
                  <a:lnTo>
                    <a:pt x="117" y="6"/>
                  </a:lnTo>
                  <a:lnTo>
                    <a:pt x="139" y="7"/>
                  </a:lnTo>
                  <a:lnTo>
                    <a:pt x="161" y="10"/>
                  </a:lnTo>
                  <a:lnTo>
                    <a:pt x="183" y="12"/>
                  </a:lnTo>
                  <a:lnTo>
                    <a:pt x="183" y="32"/>
                  </a:lnTo>
                  <a:lnTo>
                    <a:pt x="183" y="54"/>
                  </a:lnTo>
                  <a:lnTo>
                    <a:pt x="181" y="78"/>
                  </a:lnTo>
                  <a:lnTo>
                    <a:pt x="176" y="98"/>
                  </a:lnTo>
                  <a:lnTo>
                    <a:pt x="172" y="98"/>
                  </a:lnTo>
                  <a:lnTo>
                    <a:pt x="169" y="98"/>
                  </a:lnTo>
                  <a:lnTo>
                    <a:pt x="165" y="98"/>
                  </a:lnTo>
                  <a:lnTo>
                    <a:pt x="161" y="98"/>
                  </a:lnTo>
                  <a:lnTo>
                    <a:pt x="161" y="98"/>
                  </a:lnTo>
                  <a:lnTo>
                    <a:pt x="161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3491" y="3196"/>
              <a:ext cx="132" cy="58"/>
            </a:xfrm>
            <a:custGeom>
              <a:avLst/>
              <a:gdLst>
                <a:gd name="T0" fmla="*/ 267 w 321"/>
                <a:gd name="T1" fmla="*/ 125 h 126"/>
                <a:gd name="T2" fmla="*/ 235 w 321"/>
                <a:gd name="T3" fmla="*/ 123 h 126"/>
                <a:gd name="T4" fmla="*/ 202 w 321"/>
                <a:gd name="T5" fmla="*/ 122 h 126"/>
                <a:gd name="T6" fmla="*/ 170 w 321"/>
                <a:gd name="T7" fmla="*/ 122 h 126"/>
                <a:gd name="T8" fmla="*/ 138 w 321"/>
                <a:gd name="T9" fmla="*/ 121 h 126"/>
                <a:gd name="T10" fmla="*/ 106 w 321"/>
                <a:gd name="T11" fmla="*/ 120 h 126"/>
                <a:gd name="T12" fmla="*/ 73 w 321"/>
                <a:gd name="T13" fmla="*/ 118 h 126"/>
                <a:gd name="T14" fmla="*/ 41 w 321"/>
                <a:gd name="T15" fmla="*/ 117 h 126"/>
                <a:gd name="T16" fmla="*/ 19 w 321"/>
                <a:gd name="T17" fmla="*/ 107 h 126"/>
                <a:gd name="T18" fmla="*/ 16 w 321"/>
                <a:gd name="T19" fmla="*/ 94 h 126"/>
                <a:gd name="T20" fmla="*/ 14 w 321"/>
                <a:gd name="T21" fmla="*/ 88 h 126"/>
                <a:gd name="T22" fmla="*/ 11 w 321"/>
                <a:gd name="T23" fmla="*/ 89 h 126"/>
                <a:gd name="T24" fmla="*/ 11 w 321"/>
                <a:gd name="T25" fmla="*/ 86 h 126"/>
                <a:gd name="T26" fmla="*/ 15 w 321"/>
                <a:gd name="T27" fmla="*/ 86 h 126"/>
                <a:gd name="T28" fmla="*/ 12 w 321"/>
                <a:gd name="T29" fmla="*/ 62 h 126"/>
                <a:gd name="T30" fmla="*/ 10 w 321"/>
                <a:gd name="T31" fmla="*/ 23 h 126"/>
                <a:gd name="T32" fmla="*/ 8 w 321"/>
                <a:gd name="T33" fmla="*/ 5 h 126"/>
                <a:gd name="T34" fmla="*/ 3 w 321"/>
                <a:gd name="T35" fmla="*/ 7 h 126"/>
                <a:gd name="T36" fmla="*/ 0 w 321"/>
                <a:gd name="T37" fmla="*/ 5 h 126"/>
                <a:gd name="T38" fmla="*/ 0 w 321"/>
                <a:gd name="T39" fmla="*/ 2 h 126"/>
                <a:gd name="T40" fmla="*/ 20 w 321"/>
                <a:gd name="T41" fmla="*/ 0 h 126"/>
                <a:gd name="T42" fmla="*/ 59 w 321"/>
                <a:gd name="T43" fmla="*/ 0 h 126"/>
                <a:gd name="T44" fmla="*/ 99 w 321"/>
                <a:gd name="T45" fmla="*/ 0 h 126"/>
                <a:gd name="T46" fmla="*/ 138 w 321"/>
                <a:gd name="T47" fmla="*/ 2 h 126"/>
                <a:gd name="T48" fmla="*/ 177 w 321"/>
                <a:gd name="T49" fmla="*/ 4 h 126"/>
                <a:gd name="T50" fmla="*/ 217 w 321"/>
                <a:gd name="T51" fmla="*/ 5 h 126"/>
                <a:gd name="T52" fmla="*/ 256 w 321"/>
                <a:gd name="T53" fmla="*/ 8 h 126"/>
                <a:gd name="T54" fmla="*/ 295 w 321"/>
                <a:gd name="T55" fmla="*/ 10 h 126"/>
                <a:gd name="T56" fmla="*/ 316 w 321"/>
                <a:gd name="T57" fmla="*/ 13 h 126"/>
                <a:gd name="T58" fmla="*/ 320 w 321"/>
                <a:gd name="T59" fmla="*/ 14 h 126"/>
                <a:gd name="T60" fmla="*/ 321 w 321"/>
                <a:gd name="T61" fmla="*/ 40 h 126"/>
                <a:gd name="T62" fmla="*/ 312 w 321"/>
                <a:gd name="T63" fmla="*/ 100 h 126"/>
                <a:gd name="T64" fmla="*/ 299 w 321"/>
                <a:gd name="T65" fmla="*/ 125 h 126"/>
                <a:gd name="T66" fmla="*/ 288 w 321"/>
                <a:gd name="T67" fmla="*/ 125 h 126"/>
                <a:gd name="T68" fmla="*/ 283 w 321"/>
                <a:gd name="T6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1" h="126">
                  <a:moveTo>
                    <a:pt x="283" y="126"/>
                  </a:moveTo>
                  <a:lnTo>
                    <a:pt x="267" y="125"/>
                  </a:lnTo>
                  <a:lnTo>
                    <a:pt x="251" y="125"/>
                  </a:lnTo>
                  <a:lnTo>
                    <a:pt x="235" y="123"/>
                  </a:lnTo>
                  <a:lnTo>
                    <a:pt x="219" y="123"/>
                  </a:lnTo>
                  <a:lnTo>
                    <a:pt x="202" y="122"/>
                  </a:lnTo>
                  <a:lnTo>
                    <a:pt x="186" y="122"/>
                  </a:lnTo>
                  <a:lnTo>
                    <a:pt x="170" y="122"/>
                  </a:lnTo>
                  <a:lnTo>
                    <a:pt x="154" y="121"/>
                  </a:lnTo>
                  <a:lnTo>
                    <a:pt x="138" y="121"/>
                  </a:lnTo>
                  <a:lnTo>
                    <a:pt x="122" y="120"/>
                  </a:lnTo>
                  <a:lnTo>
                    <a:pt x="106" y="120"/>
                  </a:lnTo>
                  <a:lnTo>
                    <a:pt x="90" y="120"/>
                  </a:lnTo>
                  <a:lnTo>
                    <a:pt x="73" y="118"/>
                  </a:lnTo>
                  <a:lnTo>
                    <a:pt x="57" y="118"/>
                  </a:lnTo>
                  <a:lnTo>
                    <a:pt x="41" y="117"/>
                  </a:lnTo>
                  <a:lnTo>
                    <a:pt x="25" y="117"/>
                  </a:lnTo>
                  <a:lnTo>
                    <a:pt x="19" y="107"/>
                  </a:lnTo>
                  <a:lnTo>
                    <a:pt x="16" y="100"/>
                  </a:lnTo>
                  <a:lnTo>
                    <a:pt x="16" y="94"/>
                  </a:lnTo>
                  <a:lnTo>
                    <a:pt x="16" y="85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88"/>
                  </a:lnTo>
                  <a:lnTo>
                    <a:pt x="11" y="86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2" y="62"/>
                  </a:lnTo>
                  <a:lnTo>
                    <a:pt x="11" y="42"/>
                  </a:lnTo>
                  <a:lnTo>
                    <a:pt x="10" y="23"/>
                  </a:lnTo>
                  <a:lnTo>
                    <a:pt x="10" y="4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0" y="0"/>
                  </a:lnTo>
                  <a:lnTo>
                    <a:pt x="39" y="0"/>
                  </a:lnTo>
                  <a:lnTo>
                    <a:pt x="59" y="0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118" y="2"/>
                  </a:lnTo>
                  <a:lnTo>
                    <a:pt x="138" y="2"/>
                  </a:lnTo>
                  <a:lnTo>
                    <a:pt x="158" y="3"/>
                  </a:lnTo>
                  <a:lnTo>
                    <a:pt x="177" y="4"/>
                  </a:lnTo>
                  <a:lnTo>
                    <a:pt x="197" y="4"/>
                  </a:lnTo>
                  <a:lnTo>
                    <a:pt x="217" y="5"/>
                  </a:lnTo>
                  <a:lnTo>
                    <a:pt x="236" y="7"/>
                  </a:lnTo>
                  <a:lnTo>
                    <a:pt x="256" y="8"/>
                  </a:lnTo>
                  <a:lnTo>
                    <a:pt x="276" y="9"/>
                  </a:lnTo>
                  <a:lnTo>
                    <a:pt x="295" y="10"/>
                  </a:lnTo>
                  <a:lnTo>
                    <a:pt x="315" y="11"/>
                  </a:lnTo>
                  <a:lnTo>
                    <a:pt x="316" y="13"/>
                  </a:lnTo>
                  <a:lnTo>
                    <a:pt x="317" y="13"/>
                  </a:lnTo>
                  <a:lnTo>
                    <a:pt x="320" y="14"/>
                  </a:lnTo>
                  <a:lnTo>
                    <a:pt x="321" y="15"/>
                  </a:lnTo>
                  <a:lnTo>
                    <a:pt x="321" y="40"/>
                  </a:lnTo>
                  <a:lnTo>
                    <a:pt x="319" y="69"/>
                  </a:lnTo>
                  <a:lnTo>
                    <a:pt x="312" y="100"/>
                  </a:lnTo>
                  <a:lnTo>
                    <a:pt x="304" y="125"/>
                  </a:lnTo>
                  <a:lnTo>
                    <a:pt x="299" y="125"/>
                  </a:lnTo>
                  <a:lnTo>
                    <a:pt x="293" y="125"/>
                  </a:lnTo>
                  <a:lnTo>
                    <a:pt x="288" y="125"/>
                  </a:lnTo>
                  <a:lnTo>
                    <a:pt x="283" y="126"/>
                  </a:lnTo>
                  <a:lnTo>
                    <a:pt x="283" y="126"/>
                  </a:lnTo>
                  <a:lnTo>
                    <a:pt x="283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3790" y="3212"/>
              <a:ext cx="40" cy="43"/>
            </a:xfrm>
            <a:custGeom>
              <a:avLst/>
              <a:gdLst>
                <a:gd name="T0" fmla="*/ 0 w 97"/>
                <a:gd name="T1" fmla="*/ 92 h 92"/>
                <a:gd name="T2" fmla="*/ 0 w 97"/>
                <a:gd name="T3" fmla="*/ 59 h 92"/>
                <a:gd name="T4" fmla="*/ 2 w 97"/>
                <a:gd name="T5" fmla="*/ 36 h 92"/>
                <a:gd name="T6" fmla="*/ 6 w 97"/>
                <a:gd name="T7" fmla="*/ 18 h 92"/>
                <a:gd name="T8" fmla="*/ 13 w 97"/>
                <a:gd name="T9" fmla="*/ 8 h 92"/>
                <a:gd name="T10" fmla="*/ 26 w 97"/>
                <a:gd name="T11" fmla="*/ 4 h 92"/>
                <a:gd name="T12" fmla="*/ 43 w 97"/>
                <a:gd name="T13" fmla="*/ 1 h 92"/>
                <a:gd name="T14" fmla="*/ 66 w 97"/>
                <a:gd name="T15" fmla="*/ 0 h 92"/>
                <a:gd name="T16" fmla="*/ 97 w 97"/>
                <a:gd name="T17" fmla="*/ 0 h 92"/>
                <a:gd name="T18" fmla="*/ 95 w 97"/>
                <a:gd name="T19" fmla="*/ 22 h 92"/>
                <a:gd name="T20" fmla="*/ 92 w 97"/>
                <a:gd name="T21" fmla="*/ 44 h 92"/>
                <a:gd name="T22" fmla="*/ 88 w 97"/>
                <a:gd name="T23" fmla="*/ 66 h 92"/>
                <a:gd name="T24" fmla="*/ 86 w 97"/>
                <a:gd name="T25" fmla="*/ 88 h 92"/>
                <a:gd name="T26" fmla="*/ 75 w 97"/>
                <a:gd name="T27" fmla="*/ 88 h 92"/>
                <a:gd name="T28" fmla="*/ 64 w 97"/>
                <a:gd name="T29" fmla="*/ 90 h 92"/>
                <a:gd name="T30" fmla="*/ 53 w 97"/>
                <a:gd name="T31" fmla="*/ 90 h 92"/>
                <a:gd name="T32" fmla="*/ 43 w 97"/>
                <a:gd name="T33" fmla="*/ 90 h 92"/>
                <a:gd name="T34" fmla="*/ 32 w 97"/>
                <a:gd name="T35" fmla="*/ 91 h 92"/>
                <a:gd name="T36" fmla="*/ 21 w 97"/>
                <a:gd name="T37" fmla="*/ 91 h 92"/>
                <a:gd name="T38" fmla="*/ 11 w 97"/>
                <a:gd name="T39" fmla="*/ 92 h 92"/>
                <a:gd name="T40" fmla="*/ 0 w 97"/>
                <a:gd name="T41" fmla="*/ 92 h 92"/>
                <a:gd name="T42" fmla="*/ 0 w 97"/>
                <a:gd name="T43" fmla="*/ 92 h 92"/>
                <a:gd name="T44" fmla="*/ 0 w 97"/>
                <a:gd name="T4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92">
                  <a:moveTo>
                    <a:pt x="0" y="92"/>
                  </a:moveTo>
                  <a:lnTo>
                    <a:pt x="0" y="59"/>
                  </a:lnTo>
                  <a:lnTo>
                    <a:pt x="2" y="36"/>
                  </a:lnTo>
                  <a:lnTo>
                    <a:pt x="6" y="18"/>
                  </a:lnTo>
                  <a:lnTo>
                    <a:pt x="13" y="8"/>
                  </a:lnTo>
                  <a:lnTo>
                    <a:pt x="26" y="4"/>
                  </a:lnTo>
                  <a:lnTo>
                    <a:pt x="43" y="1"/>
                  </a:lnTo>
                  <a:lnTo>
                    <a:pt x="66" y="0"/>
                  </a:lnTo>
                  <a:lnTo>
                    <a:pt x="97" y="0"/>
                  </a:lnTo>
                  <a:lnTo>
                    <a:pt x="95" y="22"/>
                  </a:lnTo>
                  <a:lnTo>
                    <a:pt x="92" y="44"/>
                  </a:lnTo>
                  <a:lnTo>
                    <a:pt x="88" y="66"/>
                  </a:lnTo>
                  <a:lnTo>
                    <a:pt x="86" y="88"/>
                  </a:lnTo>
                  <a:lnTo>
                    <a:pt x="75" y="88"/>
                  </a:lnTo>
                  <a:lnTo>
                    <a:pt x="64" y="90"/>
                  </a:lnTo>
                  <a:lnTo>
                    <a:pt x="53" y="90"/>
                  </a:lnTo>
                  <a:lnTo>
                    <a:pt x="43" y="90"/>
                  </a:lnTo>
                  <a:lnTo>
                    <a:pt x="32" y="91"/>
                  </a:lnTo>
                  <a:lnTo>
                    <a:pt x="21" y="91"/>
                  </a:lnTo>
                  <a:lnTo>
                    <a:pt x="11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3566" y="3205"/>
              <a:ext cx="52" cy="41"/>
            </a:xfrm>
            <a:custGeom>
              <a:avLst/>
              <a:gdLst>
                <a:gd name="T0" fmla="*/ 103 w 126"/>
                <a:gd name="T1" fmla="*/ 88 h 88"/>
                <a:gd name="T2" fmla="*/ 90 w 126"/>
                <a:gd name="T3" fmla="*/ 88 h 88"/>
                <a:gd name="T4" fmla="*/ 76 w 126"/>
                <a:gd name="T5" fmla="*/ 87 h 88"/>
                <a:gd name="T6" fmla="*/ 64 w 126"/>
                <a:gd name="T7" fmla="*/ 87 h 88"/>
                <a:gd name="T8" fmla="*/ 51 w 126"/>
                <a:gd name="T9" fmla="*/ 86 h 88"/>
                <a:gd name="T10" fmla="*/ 38 w 126"/>
                <a:gd name="T11" fmla="*/ 85 h 88"/>
                <a:gd name="T12" fmla="*/ 25 w 126"/>
                <a:gd name="T13" fmla="*/ 85 h 88"/>
                <a:gd name="T14" fmla="*/ 12 w 126"/>
                <a:gd name="T15" fmla="*/ 83 h 88"/>
                <a:gd name="T16" fmla="*/ 0 w 126"/>
                <a:gd name="T17" fmla="*/ 83 h 88"/>
                <a:gd name="T18" fmla="*/ 0 w 126"/>
                <a:gd name="T19" fmla="*/ 63 h 88"/>
                <a:gd name="T20" fmla="*/ 0 w 126"/>
                <a:gd name="T21" fmla="*/ 42 h 88"/>
                <a:gd name="T22" fmla="*/ 0 w 126"/>
                <a:gd name="T23" fmla="*/ 21 h 88"/>
                <a:gd name="T24" fmla="*/ 0 w 126"/>
                <a:gd name="T25" fmla="*/ 0 h 88"/>
                <a:gd name="T26" fmla="*/ 16 w 126"/>
                <a:gd name="T27" fmla="*/ 1 h 88"/>
                <a:gd name="T28" fmla="*/ 32 w 126"/>
                <a:gd name="T29" fmla="*/ 2 h 88"/>
                <a:gd name="T30" fmla="*/ 47 w 126"/>
                <a:gd name="T31" fmla="*/ 4 h 88"/>
                <a:gd name="T32" fmla="*/ 63 w 126"/>
                <a:gd name="T33" fmla="*/ 5 h 88"/>
                <a:gd name="T34" fmla="*/ 79 w 126"/>
                <a:gd name="T35" fmla="*/ 6 h 88"/>
                <a:gd name="T36" fmla="*/ 95 w 126"/>
                <a:gd name="T37" fmla="*/ 6 h 88"/>
                <a:gd name="T38" fmla="*/ 110 w 126"/>
                <a:gd name="T39" fmla="*/ 7 h 88"/>
                <a:gd name="T40" fmla="*/ 126 w 126"/>
                <a:gd name="T41" fmla="*/ 8 h 88"/>
                <a:gd name="T42" fmla="*/ 123 w 126"/>
                <a:gd name="T43" fmla="*/ 28 h 88"/>
                <a:gd name="T44" fmla="*/ 119 w 126"/>
                <a:gd name="T45" fmla="*/ 47 h 88"/>
                <a:gd name="T46" fmla="*/ 117 w 126"/>
                <a:gd name="T47" fmla="*/ 66 h 88"/>
                <a:gd name="T48" fmla="*/ 113 w 126"/>
                <a:gd name="T49" fmla="*/ 86 h 88"/>
                <a:gd name="T50" fmla="*/ 112 w 126"/>
                <a:gd name="T51" fmla="*/ 87 h 88"/>
                <a:gd name="T52" fmla="*/ 111 w 126"/>
                <a:gd name="T53" fmla="*/ 88 h 88"/>
                <a:gd name="T54" fmla="*/ 108 w 126"/>
                <a:gd name="T55" fmla="*/ 88 h 88"/>
                <a:gd name="T56" fmla="*/ 103 w 126"/>
                <a:gd name="T57" fmla="*/ 88 h 88"/>
                <a:gd name="T58" fmla="*/ 103 w 126"/>
                <a:gd name="T59" fmla="*/ 88 h 88"/>
                <a:gd name="T60" fmla="*/ 103 w 126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" h="88">
                  <a:moveTo>
                    <a:pt x="103" y="88"/>
                  </a:moveTo>
                  <a:lnTo>
                    <a:pt x="90" y="88"/>
                  </a:lnTo>
                  <a:lnTo>
                    <a:pt x="76" y="87"/>
                  </a:lnTo>
                  <a:lnTo>
                    <a:pt x="64" y="87"/>
                  </a:lnTo>
                  <a:lnTo>
                    <a:pt x="51" y="86"/>
                  </a:lnTo>
                  <a:lnTo>
                    <a:pt x="38" y="85"/>
                  </a:lnTo>
                  <a:lnTo>
                    <a:pt x="25" y="8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63"/>
                  </a:lnTo>
                  <a:lnTo>
                    <a:pt x="0" y="42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2" y="2"/>
                  </a:lnTo>
                  <a:lnTo>
                    <a:pt x="47" y="4"/>
                  </a:lnTo>
                  <a:lnTo>
                    <a:pt x="63" y="5"/>
                  </a:lnTo>
                  <a:lnTo>
                    <a:pt x="79" y="6"/>
                  </a:lnTo>
                  <a:lnTo>
                    <a:pt x="95" y="6"/>
                  </a:lnTo>
                  <a:lnTo>
                    <a:pt x="110" y="7"/>
                  </a:lnTo>
                  <a:lnTo>
                    <a:pt x="126" y="8"/>
                  </a:lnTo>
                  <a:lnTo>
                    <a:pt x="123" y="28"/>
                  </a:lnTo>
                  <a:lnTo>
                    <a:pt x="119" y="47"/>
                  </a:lnTo>
                  <a:lnTo>
                    <a:pt x="117" y="66"/>
                  </a:lnTo>
                  <a:lnTo>
                    <a:pt x="113" y="86"/>
                  </a:lnTo>
                  <a:lnTo>
                    <a:pt x="112" y="87"/>
                  </a:lnTo>
                  <a:lnTo>
                    <a:pt x="111" y="88"/>
                  </a:lnTo>
                  <a:lnTo>
                    <a:pt x="108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3502" y="3202"/>
              <a:ext cx="57" cy="43"/>
            </a:xfrm>
            <a:custGeom>
              <a:avLst/>
              <a:gdLst>
                <a:gd name="T0" fmla="*/ 100 w 139"/>
                <a:gd name="T1" fmla="*/ 90 h 91"/>
                <a:gd name="T2" fmla="*/ 89 w 139"/>
                <a:gd name="T3" fmla="*/ 90 h 91"/>
                <a:gd name="T4" fmla="*/ 76 w 139"/>
                <a:gd name="T5" fmla="*/ 88 h 91"/>
                <a:gd name="T6" fmla="*/ 65 w 139"/>
                <a:gd name="T7" fmla="*/ 88 h 91"/>
                <a:gd name="T8" fmla="*/ 54 w 139"/>
                <a:gd name="T9" fmla="*/ 87 h 91"/>
                <a:gd name="T10" fmla="*/ 43 w 139"/>
                <a:gd name="T11" fmla="*/ 87 h 91"/>
                <a:gd name="T12" fmla="*/ 32 w 139"/>
                <a:gd name="T13" fmla="*/ 87 h 91"/>
                <a:gd name="T14" fmla="*/ 20 w 139"/>
                <a:gd name="T15" fmla="*/ 86 h 91"/>
                <a:gd name="T16" fmla="*/ 9 w 139"/>
                <a:gd name="T17" fmla="*/ 86 h 91"/>
                <a:gd name="T18" fmla="*/ 4 w 139"/>
                <a:gd name="T19" fmla="*/ 63 h 91"/>
                <a:gd name="T20" fmla="*/ 1 w 139"/>
                <a:gd name="T21" fmla="*/ 43 h 91"/>
                <a:gd name="T22" fmla="*/ 0 w 139"/>
                <a:gd name="T23" fmla="*/ 23 h 91"/>
                <a:gd name="T24" fmla="*/ 0 w 139"/>
                <a:gd name="T25" fmla="*/ 2 h 91"/>
                <a:gd name="T26" fmla="*/ 11 w 139"/>
                <a:gd name="T27" fmla="*/ 2 h 91"/>
                <a:gd name="T28" fmla="*/ 27 w 139"/>
                <a:gd name="T29" fmla="*/ 1 h 91"/>
                <a:gd name="T30" fmla="*/ 48 w 139"/>
                <a:gd name="T31" fmla="*/ 0 h 91"/>
                <a:gd name="T32" fmla="*/ 70 w 139"/>
                <a:gd name="T33" fmla="*/ 0 h 91"/>
                <a:gd name="T34" fmla="*/ 92 w 139"/>
                <a:gd name="T35" fmla="*/ 0 h 91"/>
                <a:gd name="T36" fmla="*/ 113 w 139"/>
                <a:gd name="T37" fmla="*/ 2 h 91"/>
                <a:gd name="T38" fmla="*/ 128 w 139"/>
                <a:gd name="T39" fmla="*/ 5 h 91"/>
                <a:gd name="T40" fmla="*/ 138 w 139"/>
                <a:gd name="T41" fmla="*/ 10 h 91"/>
                <a:gd name="T42" fmla="*/ 139 w 139"/>
                <a:gd name="T43" fmla="*/ 27 h 91"/>
                <a:gd name="T44" fmla="*/ 139 w 139"/>
                <a:gd name="T45" fmla="*/ 45 h 91"/>
                <a:gd name="T46" fmla="*/ 138 w 139"/>
                <a:gd name="T47" fmla="*/ 66 h 91"/>
                <a:gd name="T48" fmla="*/ 135 w 139"/>
                <a:gd name="T49" fmla="*/ 86 h 91"/>
                <a:gd name="T50" fmla="*/ 126 w 139"/>
                <a:gd name="T51" fmla="*/ 90 h 91"/>
                <a:gd name="T52" fmla="*/ 116 w 139"/>
                <a:gd name="T53" fmla="*/ 91 h 91"/>
                <a:gd name="T54" fmla="*/ 107 w 139"/>
                <a:gd name="T55" fmla="*/ 90 h 91"/>
                <a:gd name="T56" fmla="*/ 100 w 139"/>
                <a:gd name="T57" fmla="*/ 90 h 91"/>
                <a:gd name="T58" fmla="*/ 100 w 139"/>
                <a:gd name="T59" fmla="*/ 90 h 91"/>
                <a:gd name="T60" fmla="*/ 100 w 139"/>
                <a:gd name="T6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91">
                  <a:moveTo>
                    <a:pt x="100" y="90"/>
                  </a:moveTo>
                  <a:lnTo>
                    <a:pt x="89" y="90"/>
                  </a:lnTo>
                  <a:lnTo>
                    <a:pt x="76" y="88"/>
                  </a:lnTo>
                  <a:lnTo>
                    <a:pt x="65" y="88"/>
                  </a:lnTo>
                  <a:lnTo>
                    <a:pt x="54" y="87"/>
                  </a:lnTo>
                  <a:lnTo>
                    <a:pt x="43" y="87"/>
                  </a:lnTo>
                  <a:lnTo>
                    <a:pt x="32" y="87"/>
                  </a:lnTo>
                  <a:lnTo>
                    <a:pt x="20" y="86"/>
                  </a:lnTo>
                  <a:lnTo>
                    <a:pt x="9" y="86"/>
                  </a:lnTo>
                  <a:lnTo>
                    <a:pt x="4" y="63"/>
                  </a:lnTo>
                  <a:lnTo>
                    <a:pt x="1" y="43"/>
                  </a:lnTo>
                  <a:lnTo>
                    <a:pt x="0" y="23"/>
                  </a:lnTo>
                  <a:lnTo>
                    <a:pt x="0" y="2"/>
                  </a:lnTo>
                  <a:lnTo>
                    <a:pt x="11" y="2"/>
                  </a:lnTo>
                  <a:lnTo>
                    <a:pt x="27" y="1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92" y="0"/>
                  </a:lnTo>
                  <a:lnTo>
                    <a:pt x="113" y="2"/>
                  </a:lnTo>
                  <a:lnTo>
                    <a:pt x="128" y="5"/>
                  </a:lnTo>
                  <a:lnTo>
                    <a:pt x="138" y="10"/>
                  </a:lnTo>
                  <a:lnTo>
                    <a:pt x="139" y="27"/>
                  </a:lnTo>
                  <a:lnTo>
                    <a:pt x="139" y="45"/>
                  </a:lnTo>
                  <a:lnTo>
                    <a:pt x="138" y="66"/>
                  </a:lnTo>
                  <a:lnTo>
                    <a:pt x="135" y="86"/>
                  </a:lnTo>
                  <a:lnTo>
                    <a:pt x="126" y="90"/>
                  </a:lnTo>
                  <a:lnTo>
                    <a:pt x="116" y="91"/>
                  </a:lnTo>
                  <a:lnTo>
                    <a:pt x="107" y="90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3699" y="3187"/>
              <a:ext cx="29" cy="29"/>
            </a:xfrm>
            <a:custGeom>
              <a:avLst/>
              <a:gdLst>
                <a:gd name="T0" fmla="*/ 19 w 70"/>
                <a:gd name="T1" fmla="*/ 61 h 61"/>
                <a:gd name="T2" fmla="*/ 14 w 70"/>
                <a:gd name="T3" fmla="*/ 58 h 61"/>
                <a:gd name="T4" fmla="*/ 9 w 70"/>
                <a:gd name="T5" fmla="*/ 54 h 61"/>
                <a:gd name="T6" fmla="*/ 4 w 70"/>
                <a:gd name="T7" fmla="*/ 50 h 61"/>
                <a:gd name="T8" fmla="*/ 0 w 70"/>
                <a:gd name="T9" fmla="*/ 46 h 61"/>
                <a:gd name="T10" fmla="*/ 2 w 70"/>
                <a:gd name="T11" fmla="*/ 24 h 61"/>
                <a:gd name="T12" fmla="*/ 11 w 70"/>
                <a:gd name="T13" fmla="*/ 8 h 61"/>
                <a:gd name="T14" fmla="*/ 23 w 70"/>
                <a:gd name="T15" fmla="*/ 1 h 61"/>
                <a:gd name="T16" fmla="*/ 38 w 70"/>
                <a:gd name="T17" fmla="*/ 0 h 61"/>
                <a:gd name="T18" fmla="*/ 52 w 70"/>
                <a:gd name="T19" fmla="*/ 5 h 61"/>
                <a:gd name="T20" fmla="*/ 63 w 70"/>
                <a:gd name="T21" fmla="*/ 14 h 61"/>
                <a:gd name="T22" fmla="*/ 70 w 70"/>
                <a:gd name="T23" fmla="*/ 28 h 61"/>
                <a:gd name="T24" fmla="*/ 67 w 70"/>
                <a:gd name="T25" fmla="*/ 46 h 61"/>
                <a:gd name="T26" fmla="*/ 61 w 70"/>
                <a:gd name="T27" fmla="*/ 53 h 61"/>
                <a:gd name="T28" fmla="*/ 55 w 70"/>
                <a:gd name="T29" fmla="*/ 56 h 61"/>
                <a:gd name="T30" fmla="*/ 50 w 70"/>
                <a:gd name="T31" fmla="*/ 59 h 61"/>
                <a:gd name="T32" fmla="*/ 44 w 70"/>
                <a:gd name="T33" fmla="*/ 60 h 61"/>
                <a:gd name="T34" fmla="*/ 39 w 70"/>
                <a:gd name="T35" fmla="*/ 61 h 61"/>
                <a:gd name="T36" fmla="*/ 33 w 70"/>
                <a:gd name="T37" fmla="*/ 61 h 61"/>
                <a:gd name="T38" fmla="*/ 27 w 70"/>
                <a:gd name="T39" fmla="*/ 61 h 61"/>
                <a:gd name="T40" fmla="*/ 19 w 70"/>
                <a:gd name="T41" fmla="*/ 61 h 61"/>
                <a:gd name="T42" fmla="*/ 19 w 70"/>
                <a:gd name="T43" fmla="*/ 61 h 61"/>
                <a:gd name="T44" fmla="*/ 19 w 70"/>
                <a:gd name="T4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61">
                  <a:moveTo>
                    <a:pt x="19" y="61"/>
                  </a:moveTo>
                  <a:lnTo>
                    <a:pt x="14" y="58"/>
                  </a:lnTo>
                  <a:lnTo>
                    <a:pt x="9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2" y="24"/>
                  </a:lnTo>
                  <a:lnTo>
                    <a:pt x="11" y="8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52" y="5"/>
                  </a:lnTo>
                  <a:lnTo>
                    <a:pt x="63" y="14"/>
                  </a:lnTo>
                  <a:lnTo>
                    <a:pt x="70" y="28"/>
                  </a:lnTo>
                  <a:lnTo>
                    <a:pt x="67" y="46"/>
                  </a:lnTo>
                  <a:lnTo>
                    <a:pt x="61" y="53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4" y="60"/>
                  </a:lnTo>
                  <a:lnTo>
                    <a:pt x="39" y="61"/>
                  </a:lnTo>
                  <a:lnTo>
                    <a:pt x="33" y="61"/>
                  </a:lnTo>
                  <a:lnTo>
                    <a:pt x="27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3703" y="3195"/>
              <a:ext cx="19" cy="14"/>
            </a:xfrm>
            <a:custGeom>
              <a:avLst/>
              <a:gdLst>
                <a:gd name="T0" fmla="*/ 30 w 47"/>
                <a:gd name="T1" fmla="*/ 28 h 28"/>
                <a:gd name="T2" fmla="*/ 22 w 47"/>
                <a:gd name="T3" fmla="*/ 28 h 28"/>
                <a:gd name="T4" fmla="*/ 14 w 47"/>
                <a:gd name="T5" fmla="*/ 27 h 28"/>
                <a:gd name="T6" fmla="*/ 8 w 47"/>
                <a:gd name="T7" fmla="*/ 25 h 28"/>
                <a:gd name="T8" fmla="*/ 2 w 47"/>
                <a:gd name="T9" fmla="*/ 22 h 28"/>
                <a:gd name="T10" fmla="*/ 2 w 47"/>
                <a:gd name="T11" fmla="*/ 20 h 28"/>
                <a:gd name="T12" fmla="*/ 2 w 47"/>
                <a:gd name="T13" fmla="*/ 17 h 28"/>
                <a:gd name="T14" fmla="*/ 0 w 47"/>
                <a:gd name="T15" fmla="*/ 15 h 28"/>
                <a:gd name="T16" fmla="*/ 0 w 47"/>
                <a:gd name="T17" fmla="*/ 12 h 28"/>
                <a:gd name="T18" fmla="*/ 7 w 47"/>
                <a:gd name="T19" fmla="*/ 9 h 28"/>
                <a:gd name="T20" fmla="*/ 13 w 47"/>
                <a:gd name="T21" fmla="*/ 5 h 28"/>
                <a:gd name="T22" fmla="*/ 20 w 47"/>
                <a:gd name="T23" fmla="*/ 1 h 28"/>
                <a:gd name="T24" fmla="*/ 27 w 47"/>
                <a:gd name="T25" fmla="*/ 0 h 28"/>
                <a:gd name="T26" fmla="*/ 34 w 47"/>
                <a:gd name="T27" fmla="*/ 0 h 28"/>
                <a:gd name="T28" fmla="*/ 40 w 47"/>
                <a:gd name="T29" fmla="*/ 4 h 28"/>
                <a:gd name="T30" fmla="*/ 43 w 47"/>
                <a:gd name="T31" fmla="*/ 10 h 28"/>
                <a:gd name="T32" fmla="*/ 47 w 47"/>
                <a:gd name="T33" fmla="*/ 18 h 28"/>
                <a:gd name="T34" fmla="*/ 38 w 47"/>
                <a:gd name="T35" fmla="*/ 25 h 28"/>
                <a:gd name="T36" fmla="*/ 34 w 47"/>
                <a:gd name="T37" fmla="*/ 28 h 28"/>
                <a:gd name="T38" fmla="*/ 31 w 47"/>
                <a:gd name="T39" fmla="*/ 28 h 28"/>
                <a:gd name="T40" fmla="*/ 30 w 47"/>
                <a:gd name="T41" fmla="*/ 28 h 28"/>
                <a:gd name="T42" fmla="*/ 30 w 47"/>
                <a:gd name="T43" fmla="*/ 28 h 28"/>
                <a:gd name="T44" fmla="*/ 30 w 47"/>
                <a:gd name="T4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8">
                  <a:moveTo>
                    <a:pt x="30" y="28"/>
                  </a:moveTo>
                  <a:lnTo>
                    <a:pt x="22" y="28"/>
                  </a:lnTo>
                  <a:lnTo>
                    <a:pt x="14" y="27"/>
                  </a:lnTo>
                  <a:lnTo>
                    <a:pt x="8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7" y="9"/>
                  </a:lnTo>
                  <a:lnTo>
                    <a:pt x="13" y="5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0" y="4"/>
                  </a:lnTo>
                  <a:lnTo>
                    <a:pt x="43" y="10"/>
                  </a:lnTo>
                  <a:lnTo>
                    <a:pt x="47" y="18"/>
                  </a:lnTo>
                  <a:lnTo>
                    <a:pt x="38" y="25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3506" y="3165"/>
              <a:ext cx="429" cy="18"/>
            </a:xfrm>
            <a:custGeom>
              <a:avLst/>
              <a:gdLst>
                <a:gd name="T0" fmla="*/ 997 w 1041"/>
                <a:gd name="T1" fmla="*/ 39 h 40"/>
                <a:gd name="T2" fmla="*/ 933 w 1041"/>
                <a:gd name="T3" fmla="*/ 37 h 40"/>
                <a:gd name="T4" fmla="*/ 868 w 1041"/>
                <a:gd name="T5" fmla="*/ 34 h 40"/>
                <a:gd name="T6" fmla="*/ 803 w 1041"/>
                <a:gd name="T7" fmla="*/ 33 h 40"/>
                <a:gd name="T8" fmla="*/ 738 w 1041"/>
                <a:gd name="T9" fmla="*/ 32 h 40"/>
                <a:gd name="T10" fmla="*/ 674 w 1041"/>
                <a:gd name="T11" fmla="*/ 29 h 40"/>
                <a:gd name="T12" fmla="*/ 610 w 1041"/>
                <a:gd name="T13" fmla="*/ 28 h 40"/>
                <a:gd name="T14" fmla="*/ 545 w 1041"/>
                <a:gd name="T15" fmla="*/ 27 h 40"/>
                <a:gd name="T16" fmla="*/ 481 w 1041"/>
                <a:gd name="T17" fmla="*/ 26 h 40"/>
                <a:gd name="T18" fmla="*/ 417 w 1041"/>
                <a:gd name="T19" fmla="*/ 24 h 40"/>
                <a:gd name="T20" fmla="*/ 353 w 1041"/>
                <a:gd name="T21" fmla="*/ 23 h 40"/>
                <a:gd name="T22" fmla="*/ 288 w 1041"/>
                <a:gd name="T23" fmla="*/ 22 h 40"/>
                <a:gd name="T24" fmla="*/ 224 w 1041"/>
                <a:gd name="T25" fmla="*/ 21 h 40"/>
                <a:gd name="T26" fmla="*/ 160 w 1041"/>
                <a:gd name="T27" fmla="*/ 18 h 40"/>
                <a:gd name="T28" fmla="*/ 96 w 1041"/>
                <a:gd name="T29" fmla="*/ 16 h 40"/>
                <a:gd name="T30" fmla="*/ 32 w 1041"/>
                <a:gd name="T31" fmla="*/ 13 h 40"/>
                <a:gd name="T32" fmla="*/ 0 w 1041"/>
                <a:gd name="T33" fmla="*/ 10 h 40"/>
                <a:gd name="T34" fmla="*/ 0 w 1041"/>
                <a:gd name="T35" fmla="*/ 3 h 40"/>
                <a:gd name="T36" fmla="*/ 12 w 1041"/>
                <a:gd name="T37" fmla="*/ 1 h 40"/>
                <a:gd name="T38" fmla="*/ 34 w 1041"/>
                <a:gd name="T39" fmla="*/ 1 h 40"/>
                <a:gd name="T40" fmla="*/ 69 w 1041"/>
                <a:gd name="T41" fmla="*/ 1 h 40"/>
                <a:gd name="T42" fmla="*/ 131 w 1041"/>
                <a:gd name="T43" fmla="*/ 3 h 40"/>
                <a:gd name="T44" fmla="*/ 203 w 1041"/>
                <a:gd name="T45" fmla="*/ 6 h 40"/>
                <a:gd name="T46" fmla="*/ 253 w 1041"/>
                <a:gd name="T47" fmla="*/ 6 h 40"/>
                <a:gd name="T48" fmla="*/ 305 w 1041"/>
                <a:gd name="T49" fmla="*/ 6 h 40"/>
                <a:gd name="T50" fmla="*/ 355 w 1041"/>
                <a:gd name="T51" fmla="*/ 7 h 40"/>
                <a:gd name="T52" fmla="*/ 406 w 1041"/>
                <a:gd name="T53" fmla="*/ 7 h 40"/>
                <a:gd name="T54" fmla="*/ 456 w 1041"/>
                <a:gd name="T55" fmla="*/ 8 h 40"/>
                <a:gd name="T56" fmla="*/ 508 w 1041"/>
                <a:gd name="T57" fmla="*/ 10 h 40"/>
                <a:gd name="T58" fmla="*/ 558 w 1041"/>
                <a:gd name="T59" fmla="*/ 11 h 40"/>
                <a:gd name="T60" fmla="*/ 610 w 1041"/>
                <a:gd name="T61" fmla="*/ 12 h 40"/>
                <a:gd name="T62" fmla="*/ 661 w 1041"/>
                <a:gd name="T63" fmla="*/ 13 h 40"/>
                <a:gd name="T64" fmla="*/ 712 w 1041"/>
                <a:gd name="T65" fmla="*/ 14 h 40"/>
                <a:gd name="T66" fmla="*/ 763 w 1041"/>
                <a:gd name="T67" fmla="*/ 16 h 40"/>
                <a:gd name="T68" fmla="*/ 815 w 1041"/>
                <a:gd name="T69" fmla="*/ 17 h 40"/>
                <a:gd name="T70" fmla="*/ 865 w 1041"/>
                <a:gd name="T71" fmla="*/ 18 h 40"/>
                <a:gd name="T72" fmla="*/ 917 w 1041"/>
                <a:gd name="T73" fmla="*/ 19 h 40"/>
                <a:gd name="T74" fmla="*/ 969 w 1041"/>
                <a:gd name="T75" fmla="*/ 21 h 40"/>
                <a:gd name="T76" fmla="*/ 1008 w 1041"/>
                <a:gd name="T77" fmla="*/ 22 h 40"/>
                <a:gd name="T78" fmla="*/ 1025 w 1041"/>
                <a:gd name="T79" fmla="*/ 24 h 40"/>
                <a:gd name="T80" fmla="*/ 1034 w 1041"/>
                <a:gd name="T81" fmla="*/ 27 h 40"/>
                <a:gd name="T82" fmla="*/ 1039 w 1041"/>
                <a:gd name="T83" fmla="*/ 28 h 40"/>
                <a:gd name="T84" fmla="*/ 1041 w 1041"/>
                <a:gd name="T85" fmla="*/ 32 h 40"/>
                <a:gd name="T86" fmla="*/ 1041 w 1041"/>
                <a:gd name="T87" fmla="*/ 35 h 40"/>
                <a:gd name="T88" fmla="*/ 1039 w 1041"/>
                <a:gd name="T89" fmla="*/ 39 h 40"/>
                <a:gd name="T90" fmla="*/ 1034 w 1041"/>
                <a:gd name="T91" fmla="*/ 40 h 40"/>
                <a:gd name="T92" fmla="*/ 1030 w 1041"/>
                <a:gd name="T9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1" h="40">
                  <a:moveTo>
                    <a:pt x="1030" y="40"/>
                  </a:moveTo>
                  <a:lnTo>
                    <a:pt x="997" y="39"/>
                  </a:lnTo>
                  <a:lnTo>
                    <a:pt x="965" y="38"/>
                  </a:lnTo>
                  <a:lnTo>
                    <a:pt x="933" y="37"/>
                  </a:lnTo>
                  <a:lnTo>
                    <a:pt x="900" y="35"/>
                  </a:lnTo>
                  <a:lnTo>
                    <a:pt x="868" y="34"/>
                  </a:lnTo>
                  <a:lnTo>
                    <a:pt x="835" y="34"/>
                  </a:lnTo>
                  <a:lnTo>
                    <a:pt x="803" y="33"/>
                  </a:lnTo>
                  <a:lnTo>
                    <a:pt x="771" y="32"/>
                  </a:lnTo>
                  <a:lnTo>
                    <a:pt x="738" y="32"/>
                  </a:lnTo>
                  <a:lnTo>
                    <a:pt x="706" y="30"/>
                  </a:lnTo>
                  <a:lnTo>
                    <a:pt x="674" y="29"/>
                  </a:lnTo>
                  <a:lnTo>
                    <a:pt x="642" y="29"/>
                  </a:lnTo>
                  <a:lnTo>
                    <a:pt x="610" y="28"/>
                  </a:lnTo>
                  <a:lnTo>
                    <a:pt x="576" y="28"/>
                  </a:lnTo>
                  <a:lnTo>
                    <a:pt x="545" y="27"/>
                  </a:lnTo>
                  <a:lnTo>
                    <a:pt x="513" y="27"/>
                  </a:lnTo>
                  <a:lnTo>
                    <a:pt x="481" y="26"/>
                  </a:lnTo>
                  <a:lnTo>
                    <a:pt x="449" y="26"/>
                  </a:lnTo>
                  <a:lnTo>
                    <a:pt x="417" y="24"/>
                  </a:lnTo>
                  <a:lnTo>
                    <a:pt x="385" y="24"/>
                  </a:lnTo>
                  <a:lnTo>
                    <a:pt x="353" y="23"/>
                  </a:lnTo>
                  <a:lnTo>
                    <a:pt x="321" y="23"/>
                  </a:lnTo>
                  <a:lnTo>
                    <a:pt x="288" y="22"/>
                  </a:lnTo>
                  <a:lnTo>
                    <a:pt x="256" y="21"/>
                  </a:lnTo>
                  <a:lnTo>
                    <a:pt x="224" y="21"/>
                  </a:lnTo>
                  <a:lnTo>
                    <a:pt x="192" y="19"/>
                  </a:lnTo>
                  <a:lnTo>
                    <a:pt x="160" y="18"/>
                  </a:lnTo>
                  <a:lnTo>
                    <a:pt x="128" y="17"/>
                  </a:lnTo>
                  <a:lnTo>
                    <a:pt x="96" y="16"/>
                  </a:lnTo>
                  <a:lnTo>
                    <a:pt x="64" y="14"/>
                  </a:lnTo>
                  <a:lnTo>
                    <a:pt x="3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2" y="1"/>
                  </a:lnTo>
                  <a:lnTo>
                    <a:pt x="23" y="0"/>
                  </a:lnTo>
                  <a:lnTo>
                    <a:pt x="34" y="1"/>
                  </a:lnTo>
                  <a:lnTo>
                    <a:pt x="49" y="1"/>
                  </a:lnTo>
                  <a:lnTo>
                    <a:pt x="69" y="1"/>
                  </a:lnTo>
                  <a:lnTo>
                    <a:pt x="94" y="2"/>
                  </a:lnTo>
                  <a:lnTo>
                    <a:pt x="131" y="3"/>
                  </a:lnTo>
                  <a:lnTo>
                    <a:pt x="178" y="6"/>
                  </a:lnTo>
                  <a:lnTo>
                    <a:pt x="203" y="6"/>
                  </a:lnTo>
                  <a:lnTo>
                    <a:pt x="229" y="6"/>
                  </a:lnTo>
                  <a:lnTo>
                    <a:pt x="253" y="6"/>
                  </a:lnTo>
                  <a:lnTo>
                    <a:pt x="279" y="6"/>
                  </a:lnTo>
                  <a:lnTo>
                    <a:pt x="305" y="6"/>
                  </a:lnTo>
                  <a:lnTo>
                    <a:pt x="329" y="7"/>
                  </a:lnTo>
                  <a:lnTo>
                    <a:pt x="355" y="7"/>
                  </a:lnTo>
                  <a:lnTo>
                    <a:pt x="380" y="7"/>
                  </a:lnTo>
                  <a:lnTo>
                    <a:pt x="406" y="7"/>
                  </a:lnTo>
                  <a:lnTo>
                    <a:pt x="431" y="8"/>
                  </a:lnTo>
                  <a:lnTo>
                    <a:pt x="456" y="8"/>
                  </a:lnTo>
                  <a:lnTo>
                    <a:pt x="482" y="8"/>
                  </a:lnTo>
                  <a:lnTo>
                    <a:pt x="508" y="10"/>
                  </a:lnTo>
                  <a:lnTo>
                    <a:pt x="533" y="10"/>
                  </a:lnTo>
                  <a:lnTo>
                    <a:pt x="558" y="11"/>
                  </a:lnTo>
                  <a:lnTo>
                    <a:pt x="584" y="11"/>
                  </a:lnTo>
                  <a:lnTo>
                    <a:pt x="610" y="12"/>
                  </a:lnTo>
                  <a:lnTo>
                    <a:pt x="636" y="12"/>
                  </a:lnTo>
                  <a:lnTo>
                    <a:pt x="661" y="13"/>
                  </a:lnTo>
                  <a:lnTo>
                    <a:pt x="686" y="13"/>
                  </a:lnTo>
                  <a:lnTo>
                    <a:pt x="712" y="14"/>
                  </a:lnTo>
                  <a:lnTo>
                    <a:pt x="738" y="14"/>
                  </a:lnTo>
                  <a:lnTo>
                    <a:pt x="763" y="16"/>
                  </a:lnTo>
                  <a:lnTo>
                    <a:pt x="789" y="16"/>
                  </a:lnTo>
                  <a:lnTo>
                    <a:pt x="815" y="17"/>
                  </a:lnTo>
                  <a:lnTo>
                    <a:pt x="841" y="17"/>
                  </a:lnTo>
                  <a:lnTo>
                    <a:pt x="865" y="18"/>
                  </a:lnTo>
                  <a:lnTo>
                    <a:pt x="891" y="18"/>
                  </a:lnTo>
                  <a:lnTo>
                    <a:pt x="917" y="19"/>
                  </a:lnTo>
                  <a:lnTo>
                    <a:pt x="943" y="19"/>
                  </a:lnTo>
                  <a:lnTo>
                    <a:pt x="969" y="21"/>
                  </a:lnTo>
                  <a:lnTo>
                    <a:pt x="995" y="21"/>
                  </a:lnTo>
                  <a:lnTo>
                    <a:pt x="1008" y="22"/>
                  </a:lnTo>
                  <a:lnTo>
                    <a:pt x="1018" y="23"/>
                  </a:lnTo>
                  <a:lnTo>
                    <a:pt x="1025" y="24"/>
                  </a:lnTo>
                  <a:lnTo>
                    <a:pt x="1030" y="26"/>
                  </a:lnTo>
                  <a:lnTo>
                    <a:pt x="1034" y="27"/>
                  </a:lnTo>
                  <a:lnTo>
                    <a:pt x="1036" y="27"/>
                  </a:lnTo>
                  <a:lnTo>
                    <a:pt x="1039" y="28"/>
                  </a:lnTo>
                  <a:lnTo>
                    <a:pt x="1041" y="29"/>
                  </a:lnTo>
                  <a:lnTo>
                    <a:pt x="1041" y="32"/>
                  </a:lnTo>
                  <a:lnTo>
                    <a:pt x="1041" y="33"/>
                  </a:lnTo>
                  <a:lnTo>
                    <a:pt x="1041" y="35"/>
                  </a:lnTo>
                  <a:lnTo>
                    <a:pt x="1041" y="38"/>
                  </a:lnTo>
                  <a:lnTo>
                    <a:pt x="1039" y="39"/>
                  </a:lnTo>
                  <a:lnTo>
                    <a:pt x="1036" y="40"/>
                  </a:lnTo>
                  <a:lnTo>
                    <a:pt x="1034" y="40"/>
                  </a:lnTo>
                  <a:lnTo>
                    <a:pt x="1030" y="40"/>
                  </a:lnTo>
                  <a:lnTo>
                    <a:pt x="1030" y="40"/>
                  </a:lnTo>
                  <a:lnTo>
                    <a:pt x="103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3926" y="3116"/>
              <a:ext cx="13" cy="25"/>
            </a:xfrm>
            <a:custGeom>
              <a:avLst/>
              <a:gdLst>
                <a:gd name="T0" fmla="*/ 24 w 28"/>
                <a:gd name="T1" fmla="*/ 54 h 54"/>
                <a:gd name="T2" fmla="*/ 11 w 28"/>
                <a:gd name="T3" fmla="*/ 43 h 54"/>
                <a:gd name="T4" fmla="*/ 5 w 28"/>
                <a:gd name="T5" fmla="*/ 30 h 54"/>
                <a:gd name="T6" fmla="*/ 2 w 28"/>
                <a:gd name="T7" fmla="*/ 15 h 54"/>
                <a:gd name="T8" fmla="*/ 0 w 28"/>
                <a:gd name="T9" fmla="*/ 0 h 54"/>
                <a:gd name="T10" fmla="*/ 2 w 28"/>
                <a:gd name="T11" fmla="*/ 2 h 54"/>
                <a:gd name="T12" fmla="*/ 6 w 28"/>
                <a:gd name="T13" fmla="*/ 2 h 54"/>
                <a:gd name="T14" fmla="*/ 8 w 28"/>
                <a:gd name="T15" fmla="*/ 2 h 54"/>
                <a:gd name="T16" fmla="*/ 11 w 28"/>
                <a:gd name="T17" fmla="*/ 3 h 54"/>
                <a:gd name="T18" fmla="*/ 17 w 28"/>
                <a:gd name="T19" fmla="*/ 20 h 54"/>
                <a:gd name="T20" fmla="*/ 22 w 28"/>
                <a:gd name="T21" fmla="*/ 35 h 54"/>
                <a:gd name="T22" fmla="*/ 27 w 28"/>
                <a:gd name="T23" fmla="*/ 46 h 54"/>
                <a:gd name="T24" fmla="*/ 28 w 28"/>
                <a:gd name="T25" fmla="*/ 53 h 54"/>
                <a:gd name="T26" fmla="*/ 27 w 28"/>
                <a:gd name="T27" fmla="*/ 53 h 54"/>
                <a:gd name="T28" fmla="*/ 27 w 28"/>
                <a:gd name="T29" fmla="*/ 53 h 54"/>
                <a:gd name="T30" fmla="*/ 26 w 28"/>
                <a:gd name="T31" fmla="*/ 53 h 54"/>
                <a:gd name="T32" fmla="*/ 24 w 28"/>
                <a:gd name="T33" fmla="*/ 54 h 54"/>
                <a:gd name="T34" fmla="*/ 24 w 28"/>
                <a:gd name="T35" fmla="*/ 54 h 54"/>
                <a:gd name="T36" fmla="*/ 24 w 28"/>
                <a:gd name="T3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54">
                  <a:moveTo>
                    <a:pt x="24" y="54"/>
                  </a:moveTo>
                  <a:lnTo>
                    <a:pt x="11" y="43"/>
                  </a:lnTo>
                  <a:lnTo>
                    <a:pt x="5" y="30"/>
                  </a:lnTo>
                  <a:lnTo>
                    <a:pt x="2" y="15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7" y="20"/>
                  </a:lnTo>
                  <a:lnTo>
                    <a:pt x="22" y="35"/>
                  </a:lnTo>
                  <a:lnTo>
                    <a:pt x="27" y="46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6" descr="Large confetti"/>
            <p:cNvSpPr>
              <a:spLocks/>
            </p:cNvSpPr>
            <p:nvPr/>
          </p:nvSpPr>
          <p:spPr bwMode="auto">
            <a:xfrm>
              <a:off x="3894" y="3056"/>
              <a:ext cx="26" cy="68"/>
            </a:xfrm>
            <a:custGeom>
              <a:avLst/>
              <a:gdLst>
                <a:gd name="T0" fmla="*/ 61 w 65"/>
                <a:gd name="T1" fmla="*/ 148 h 148"/>
                <a:gd name="T2" fmla="*/ 44 w 65"/>
                <a:gd name="T3" fmla="*/ 132 h 148"/>
                <a:gd name="T4" fmla="*/ 32 w 65"/>
                <a:gd name="T5" fmla="*/ 116 h 148"/>
                <a:gd name="T6" fmla="*/ 23 w 65"/>
                <a:gd name="T7" fmla="*/ 97 h 148"/>
                <a:gd name="T8" fmla="*/ 16 w 65"/>
                <a:gd name="T9" fmla="*/ 79 h 148"/>
                <a:gd name="T10" fmla="*/ 11 w 65"/>
                <a:gd name="T11" fmla="*/ 60 h 148"/>
                <a:gd name="T12" fmla="*/ 7 w 65"/>
                <a:gd name="T13" fmla="*/ 41 h 148"/>
                <a:gd name="T14" fmla="*/ 3 w 65"/>
                <a:gd name="T15" fmla="*/ 20 h 148"/>
                <a:gd name="T16" fmla="*/ 0 w 65"/>
                <a:gd name="T17" fmla="*/ 0 h 148"/>
                <a:gd name="T18" fmla="*/ 5 w 65"/>
                <a:gd name="T19" fmla="*/ 0 h 148"/>
                <a:gd name="T20" fmla="*/ 10 w 65"/>
                <a:gd name="T21" fmla="*/ 0 h 148"/>
                <a:gd name="T22" fmla="*/ 14 w 65"/>
                <a:gd name="T23" fmla="*/ 0 h 148"/>
                <a:gd name="T24" fmla="*/ 19 w 65"/>
                <a:gd name="T25" fmla="*/ 0 h 148"/>
                <a:gd name="T26" fmla="*/ 23 w 65"/>
                <a:gd name="T27" fmla="*/ 0 h 148"/>
                <a:gd name="T28" fmla="*/ 28 w 65"/>
                <a:gd name="T29" fmla="*/ 0 h 148"/>
                <a:gd name="T30" fmla="*/ 33 w 65"/>
                <a:gd name="T31" fmla="*/ 0 h 148"/>
                <a:gd name="T32" fmla="*/ 38 w 65"/>
                <a:gd name="T33" fmla="*/ 0 h 148"/>
                <a:gd name="T34" fmla="*/ 38 w 65"/>
                <a:gd name="T35" fmla="*/ 9 h 148"/>
                <a:gd name="T36" fmla="*/ 39 w 65"/>
                <a:gd name="T37" fmla="*/ 16 h 148"/>
                <a:gd name="T38" fmla="*/ 39 w 65"/>
                <a:gd name="T39" fmla="*/ 25 h 148"/>
                <a:gd name="T40" fmla="*/ 39 w 65"/>
                <a:gd name="T41" fmla="*/ 33 h 148"/>
                <a:gd name="T42" fmla="*/ 37 w 65"/>
                <a:gd name="T43" fmla="*/ 35 h 148"/>
                <a:gd name="T44" fmla="*/ 34 w 65"/>
                <a:gd name="T45" fmla="*/ 36 h 148"/>
                <a:gd name="T46" fmla="*/ 30 w 65"/>
                <a:gd name="T47" fmla="*/ 37 h 148"/>
                <a:gd name="T48" fmla="*/ 28 w 65"/>
                <a:gd name="T49" fmla="*/ 38 h 148"/>
                <a:gd name="T50" fmla="*/ 28 w 65"/>
                <a:gd name="T51" fmla="*/ 41 h 148"/>
                <a:gd name="T52" fmla="*/ 28 w 65"/>
                <a:gd name="T53" fmla="*/ 43 h 148"/>
                <a:gd name="T54" fmla="*/ 27 w 65"/>
                <a:gd name="T55" fmla="*/ 46 h 148"/>
                <a:gd name="T56" fmla="*/ 27 w 65"/>
                <a:gd name="T57" fmla="*/ 48 h 148"/>
                <a:gd name="T58" fmla="*/ 32 w 65"/>
                <a:gd name="T59" fmla="*/ 48 h 148"/>
                <a:gd name="T60" fmla="*/ 37 w 65"/>
                <a:gd name="T61" fmla="*/ 48 h 148"/>
                <a:gd name="T62" fmla="*/ 42 w 65"/>
                <a:gd name="T63" fmla="*/ 48 h 148"/>
                <a:gd name="T64" fmla="*/ 46 w 65"/>
                <a:gd name="T65" fmla="*/ 48 h 148"/>
                <a:gd name="T66" fmla="*/ 46 w 65"/>
                <a:gd name="T67" fmla="*/ 54 h 148"/>
                <a:gd name="T68" fmla="*/ 48 w 65"/>
                <a:gd name="T69" fmla="*/ 62 h 148"/>
                <a:gd name="T70" fmla="*/ 48 w 65"/>
                <a:gd name="T71" fmla="*/ 68 h 148"/>
                <a:gd name="T72" fmla="*/ 49 w 65"/>
                <a:gd name="T73" fmla="*/ 75 h 148"/>
                <a:gd name="T74" fmla="*/ 45 w 65"/>
                <a:gd name="T75" fmla="*/ 78 h 148"/>
                <a:gd name="T76" fmla="*/ 42 w 65"/>
                <a:gd name="T77" fmla="*/ 79 h 148"/>
                <a:gd name="T78" fmla="*/ 37 w 65"/>
                <a:gd name="T79" fmla="*/ 81 h 148"/>
                <a:gd name="T80" fmla="*/ 33 w 65"/>
                <a:gd name="T81" fmla="*/ 84 h 148"/>
                <a:gd name="T82" fmla="*/ 34 w 65"/>
                <a:gd name="T83" fmla="*/ 85 h 148"/>
                <a:gd name="T84" fmla="*/ 34 w 65"/>
                <a:gd name="T85" fmla="*/ 85 h 148"/>
                <a:gd name="T86" fmla="*/ 34 w 65"/>
                <a:gd name="T87" fmla="*/ 86 h 148"/>
                <a:gd name="T88" fmla="*/ 35 w 65"/>
                <a:gd name="T89" fmla="*/ 87 h 148"/>
                <a:gd name="T90" fmla="*/ 40 w 65"/>
                <a:gd name="T91" fmla="*/ 89 h 148"/>
                <a:gd name="T92" fmla="*/ 45 w 65"/>
                <a:gd name="T93" fmla="*/ 90 h 148"/>
                <a:gd name="T94" fmla="*/ 50 w 65"/>
                <a:gd name="T95" fmla="*/ 91 h 148"/>
                <a:gd name="T96" fmla="*/ 55 w 65"/>
                <a:gd name="T97" fmla="*/ 92 h 148"/>
                <a:gd name="T98" fmla="*/ 56 w 65"/>
                <a:gd name="T99" fmla="*/ 105 h 148"/>
                <a:gd name="T100" fmla="*/ 59 w 65"/>
                <a:gd name="T101" fmla="*/ 117 h 148"/>
                <a:gd name="T102" fmla="*/ 62 w 65"/>
                <a:gd name="T103" fmla="*/ 132 h 148"/>
                <a:gd name="T104" fmla="*/ 65 w 65"/>
                <a:gd name="T105" fmla="*/ 148 h 148"/>
                <a:gd name="T106" fmla="*/ 64 w 65"/>
                <a:gd name="T107" fmla="*/ 148 h 148"/>
                <a:gd name="T108" fmla="*/ 64 w 65"/>
                <a:gd name="T109" fmla="*/ 148 h 148"/>
                <a:gd name="T110" fmla="*/ 62 w 65"/>
                <a:gd name="T111" fmla="*/ 148 h 148"/>
                <a:gd name="T112" fmla="*/ 61 w 65"/>
                <a:gd name="T113" fmla="*/ 148 h 148"/>
                <a:gd name="T114" fmla="*/ 61 w 65"/>
                <a:gd name="T115" fmla="*/ 148 h 148"/>
                <a:gd name="T116" fmla="*/ 61 w 65"/>
                <a:gd name="T1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" h="148">
                  <a:moveTo>
                    <a:pt x="61" y="148"/>
                  </a:moveTo>
                  <a:lnTo>
                    <a:pt x="44" y="132"/>
                  </a:lnTo>
                  <a:lnTo>
                    <a:pt x="32" y="116"/>
                  </a:lnTo>
                  <a:lnTo>
                    <a:pt x="23" y="97"/>
                  </a:lnTo>
                  <a:lnTo>
                    <a:pt x="16" y="79"/>
                  </a:lnTo>
                  <a:lnTo>
                    <a:pt x="11" y="60"/>
                  </a:lnTo>
                  <a:lnTo>
                    <a:pt x="7" y="41"/>
                  </a:lnTo>
                  <a:lnTo>
                    <a:pt x="3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8" y="9"/>
                  </a:lnTo>
                  <a:lnTo>
                    <a:pt x="39" y="16"/>
                  </a:lnTo>
                  <a:lnTo>
                    <a:pt x="39" y="25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6"/>
                  </a:lnTo>
                  <a:lnTo>
                    <a:pt x="30" y="37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7" y="48"/>
                  </a:lnTo>
                  <a:lnTo>
                    <a:pt x="32" y="48"/>
                  </a:lnTo>
                  <a:lnTo>
                    <a:pt x="37" y="48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46" y="54"/>
                  </a:lnTo>
                  <a:lnTo>
                    <a:pt x="48" y="62"/>
                  </a:lnTo>
                  <a:lnTo>
                    <a:pt x="48" y="68"/>
                  </a:lnTo>
                  <a:lnTo>
                    <a:pt x="49" y="75"/>
                  </a:lnTo>
                  <a:lnTo>
                    <a:pt x="45" y="78"/>
                  </a:lnTo>
                  <a:lnTo>
                    <a:pt x="42" y="79"/>
                  </a:lnTo>
                  <a:lnTo>
                    <a:pt x="37" y="81"/>
                  </a:lnTo>
                  <a:lnTo>
                    <a:pt x="33" y="84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5" y="87"/>
                  </a:lnTo>
                  <a:lnTo>
                    <a:pt x="40" y="89"/>
                  </a:lnTo>
                  <a:lnTo>
                    <a:pt x="45" y="90"/>
                  </a:lnTo>
                  <a:lnTo>
                    <a:pt x="50" y="91"/>
                  </a:lnTo>
                  <a:lnTo>
                    <a:pt x="55" y="92"/>
                  </a:lnTo>
                  <a:lnTo>
                    <a:pt x="56" y="105"/>
                  </a:lnTo>
                  <a:lnTo>
                    <a:pt x="59" y="117"/>
                  </a:lnTo>
                  <a:lnTo>
                    <a:pt x="62" y="132"/>
                  </a:lnTo>
                  <a:lnTo>
                    <a:pt x="65" y="14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2" y="148"/>
                  </a:lnTo>
                  <a:lnTo>
                    <a:pt x="61" y="148"/>
                  </a:lnTo>
                  <a:lnTo>
                    <a:pt x="61" y="148"/>
                  </a:lnTo>
                  <a:lnTo>
                    <a:pt x="61" y="148"/>
                  </a:lnTo>
                  <a:close/>
                </a:path>
              </a:pathLst>
            </a:custGeom>
            <a:pattFill prst="lgConfetti">
              <a:fgClr>
                <a:srgbClr val="DDDDDD"/>
              </a:fgClr>
              <a:bgClr>
                <a:srgbClr val="969696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569" y="2993"/>
              <a:ext cx="310" cy="119"/>
            </a:xfrm>
            <a:custGeom>
              <a:avLst/>
              <a:gdLst>
                <a:gd name="T0" fmla="*/ 718 w 751"/>
                <a:gd name="T1" fmla="*/ 251 h 255"/>
                <a:gd name="T2" fmla="*/ 693 w 751"/>
                <a:gd name="T3" fmla="*/ 246 h 255"/>
                <a:gd name="T4" fmla="*/ 665 w 751"/>
                <a:gd name="T5" fmla="*/ 241 h 255"/>
                <a:gd name="T6" fmla="*/ 633 w 751"/>
                <a:gd name="T7" fmla="*/ 239 h 255"/>
                <a:gd name="T8" fmla="*/ 601 w 751"/>
                <a:gd name="T9" fmla="*/ 236 h 255"/>
                <a:gd name="T10" fmla="*/ 569 w 751"/>
                <a:gd name="T11" fmla="*/ 235 h 255"/>
                <a:gd name="T12" fmla="*/ 541 w 751"/>
                <a:gd name="T13" fmla="*/ 234 h 255"/>
                <a:gd name="T14" fmla="*/ 519 w 751"/>
                <a:gd name="T15" fmla="*/ 234 h 255"/>
                <a:gd name="T16" fmla="*/ 492 w 751"/>
                <a:gd name="T17" fmla="*/ 233 h 255"/>
                <a:gd name="T18" fmla="*/ 462 w 751"/>
                <a:gd name="T19" fmla="*/ 232 h 255"/>
                <a:gd name="T20" fmla="*/ 437 w 751"/>
                <a:gd name="T21" fmla="*/ 232 h 255"/>
                <a:gd name="T22" fmla="*/ 414 w 751"/>
                <a:gd name="T23" fmla="*/ 230 h 255"/>
                <a:gd name="T24" fmla="*/ 390 w 751"/>
                <a:gd name="T25" fmla="*/ 230 h 255"/>
                <a:gd name="T26" fmla="*/ 360 w 751"/>
                <a:gd name="T27" fmla="*/ 230 h 255"/>
                <a:gd name="T28" fmla="*/ 322 w 751"/>
                <a:gd name="T29" fmla="*/ 230 h 255"/>
                <a:gd name="T30" fmla="*/ 274 w 751"/>
                <a:gd name="T31" fmla="*/ 230 h 255"/>
                <a:gd name="T32" fmla="*/ 228 w 751"/>
                <a:gd name="T33" fmla="*/ 232 h 255"/>
                <a:gd name="T34" fmla="*/ 198 w 751"/>
                <a:gd name="T35" fmla="*/ 233 h 255"/>
                <a:gd name="T36" fmla="*/ 167 w 751"/>
                <a:gd name="T37" fmla="*/ 234 h 255"/>
                <a:gd name="T38" fmla="*/ 136 w 751"/>
                <a:gd name="T39" fmla="*/ 234 h 255"/>
                <a:gd name="T40" fmla="*/ 105 w 751"/>
                <a:gd name="T41" fmla="*/ 235 h 255"/>
                <a:gd name="T42" fmla="*/ 75 w 751"/>
                <a:gd name="T43" fmla="*/ 234 h 255"/>
                <a:gd name="T44" fmla="*/ 45 w 751"/>
                <a:gd name="T45" fmla="*/ 233 h 255"/>
                <a:gd name="T46" fmla="*/ 17 w 751"/>
                <a:gd name="T47" fmla="*/ 230 h 255"/>
                <a:gd name="T48" fmla="*/ 0 w 751"/>
                <a:gd name="T49" fmla="*/ 218 h 255"/>
                <a:gd name="T50" fmla="*/ 13 w 751"/>
                <a:gd name="T51" fmla="*/ 173 h 255"/>
                <a:gd name="T52" fmla="*/ 37 w 751"/>
                <a:gd name="T53" fmla="*/ 113 h 255"/>
                <a:gd name="T54" fmla="*/ 60 w 751"/>
                <a:gd name="T55" fmla="*/ 61 h 255"/>
                <a:gd name="T56" fmla="*/ 69 w 751"/>
                <a:gd name="T57" fmla="*/ 31 h 255"/>
                <a:gd name="T58" fmla="*/ 71 w 751"/>
                <a:gd name="T59" fmla="*/ 15 h 255"/>
                <a:gd name="T60" fmla="*/ 78 w 751"/>
                <a:gd name="T61" fmla="*/ 8 h 255"/>
                <a:gd name="T62" fmla="*/ 94 w 751"/>
                <a:gd name="T63" fmla="*/ 3 h 255"/>
                <a:gd name="T64" fmla="*/ 142 w 751"/>
                <a:gd name="T65" fmla="*/ 0 h 255"/>
                <a:gd name="T66" fmla="*/ 215 w 751"/>
                <a:gd name="T67" fmla="*/ 0 h 255"/>
                <a:gd name="T68" fmla="*/ 287 w 751"/>
                <a:gd name="T69" fmla="*/ 0 h 255"/>
                <a:gd name="T70" fmla="*/ 360 w 751"/>
                <a:gd name="T71" fmla="*/ 1 h 255"/>
                <a:gd name="T72" fmla="*/ 433 w 751"/>
                <a:gd name="T73" fmla="*/ 4 h 255"/>
                <a:gd name="T74" fmla="*/ 505 w 751"/>
                <a:gd name="T75" fmla="*/ 8 h 255"/>
                <a:gd name="T76" fmla="*/ 578 w 751"/>
                <a:gd name="T77" fmla="*/ 13 h 255"/>
                <a:gd name="T78" fmla="*/ 651 w 751"/>
                <a:gd name="T79" fmla="*/ 19 h 255"/>
                <a:gd name="T80" fmla="*/ 697 w 751"/>
                <a:gd name="T81" fmla="*/ 38 h 255"/>
                <a:gd name="T82" fmla="*/ 715 w 751"/>
                <a:gd name="T83" fmla="*/ 91 h 255"/>
                <a:gd name="T84" fmla="*/ 733 w 751"/>
                <a:gd name="T85" fmla="*/ 158 h 255"/>
                <a:gd name="T86" fmla="*/ 746 w 751"/>
                <a:gd name="T87" fmla="*/ 220 h 255"/>
                <a:gd name="T88" fmla="*/ 744 w 751"/>
                <a:gd name="T89" fmla="*/ 250 h 255"/>
                <a:gd name="T90" fmla="*/ 733 w 751"/>
                <a:gd name="T91" fmla="*/ 254 h 255"/>
                <a:gd name="T92" fmla="*/ 728 w 751"/>
                <a:gd name="T9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1" h="255">
                  <a:moveTo>
                    <a:pt x="728" y="255"/>
                  </a:moveTo>
                  <a:lnTo>
                    <a:pt x="718" y="251"/>
                  </a:lnTo>
                  <a:lnTo>
                    <a:pt x="707" y="249"/>
                  </a:lnTo>
                  <a:lnTo>
                    <a:pt x="693" y="246"/>
                  </a:lnTo>
                  <a:lnTo>
                    <a:pt x="680" y="244"/>
                  </a:lnTo>
                  <a:lnTo>
                    <a:pt x="665" y="241"/>
                  </a:lnTo>
                  <a:lnTo>
                    <a:pt x="649" y="240"/>
                  </a:lnTo>
                  <a:lnTo>
                    <a:pt x="633" y="239"/>
                  </a:lnTo>
                  <a:lnTo>
                    <a:pt x="617" y="238"/>
                  </a:lnTo>
                  <a:lnTo>
                    <a:pt x="601" y="236"/>
                  </a:lnTo>
                  <a:lnTo>
                    <a:pt x="585" y="236"/>
                  </a:lnTo>
                  <a:lnTo>
                    <a:pt x="569" y="235"/>
                  </a:lnTo>
                  <a:lnTo>
                    <a:pt x="556" y="235"/>
                  </a:lnTo>
                  <a:lnTo>
                    <a:pt x="541" y="234"/>
                  </a:lnTo>
                  <a:lnTo>
                    <a:pt x="528" y="234"/>
                  </a:lnTo>
                  <a:lnTo>
                    <a:pt x="519" y="234"/>
                  </a:lnTo>
                  <a:lnTo>
                    <a:pt x="509" y="233"/>
                  </a:lnTo>
                  <a:lnTo>
                    <a:pt x="492" y="233"/>
                  </a:lnTo>
                  <a:lnTo>
                    <a:pt x="476" y="232"/>
                  </a:lnTo>
                  <a:lnTo>
                    <a:pt x="462" y="232"/>
                  </a:lnTo>
                  <a:lnTo>
                    <a:pt x="450" y="232"/>
                  </a:lnTo>
                  <a:lnTo>
                    <a:pt x="437" y="232"/>
                  </a:lnTo>
                  <a:lnTo>
                    <a:pt x="425" y="230"/>
                  </a:lnTo>
                  <a:lnTo>
                    <a:pt x="414" y="230"/>
                  </a:lnTo>
                  <a:lnTo>
                    <a:pt x="402" y="230"/>
                  </a:lnTo>
                  <a:lnTo>
                    <a:pt x="390" y="230"/>
                  </a:lnTo>
                  <a:lnTo>
                    <a:pt x="375" y="230"/>
                  </a:lnTo>
                  <a:lnTo>
                    <a:pt x="360" y="230"/>
                  </a:lnTo>
                  <a:lnTo>
                    <a:pt x="342" y="230"/>
                  </a:lnTo>
                  <a:lnTo>
                    <a:pt x="322" y="230"/>
                  </a:lnTo>
                  <a:lnTo>
                    <a:pt x="300" y="230"/>
                  </a:lnTo>
                  <a:lnTo>
                    <a:pt x="274" y="230"/>
                  </a:lnTo>
                  <a:lnTo>
                    <a:pt x="244" y="230"/>
                  </a:lnTo>
                  <a:lnTo>
                    <a:pt x="228" y="232"/>
                  </a:lnTo>
                  <a:lnTo>
                    <a:pt x="214" y="232"/>
                  </a:lnTo>
                  <a:lnTo>
                    <a:pt x="198" y="233"/>
                  </a:lnTo>
                  <a:lnTo>
                    <a:pt x="182" y="233"/>
                  </a:lnTo>
                  <a:lnTo>
                    <a:pt x="167" y="234"/>
                  </a:lnTo>
                  <a:lnTo>
                    <a:pt x="151" y="234"/>
                  </a:lnTo>
                  <a:lnTo>
                    <a:pt x="136" y="234"/>
                  </a:lnTo>
                  <a:lnTo>
                    <a:pt x="120" y="234"/>
                  </a:lnTo>
                  <a:lnTo>
                    <a:pt x="105" y="235"/>
                  </a:lnTo>
                  <a:lnTo>
                    <a:pt x="91" y="234"/>
                  </a:lnTo>
                  <a:lnTo>
                    <a:pt x="75" y="234"/>
                  </a:lnTo>
                  <a:lnTo>
                    <a:pt x="60" y="234"/>
                  </a:lnTo>
                  <a:lnTo>
                    <a:pt x="45" y="233"/>
                  </a:lnTo>
                  <a:lnTo>
                    <a:pt x="30" y="232"/>
                  </a:lnTo>
                  <a:lnTo>
                    <a:pt x="17" y="230"/>
                  </a:lnTo>
                  <a:lnTo>
                    <a:pt x="2" y="228"/>
                  </a:lnTo>
                  <a:lnTo>
                    <a:pt x="0" y="218"/>
                  </a:lnTo>
                  <a:lnTo>
                    <a:pt x="5" y="198"/>
                  </a:lnTo>
                  <a:lnTo>
                    <a:pt x="13" y="173"/>
                  </a:lnTo>
                  <a:lnTo>
                    <a:pt x="24" y="143"/>
                  </a:lnTo>
                  <a:lnTo>
                    <a:pt x="37" y="113"/>
                  </a:lnTo>
                  <a:lnTo>
                    <a:pt x="49" y="85"/>
                  </a:lnTo>
                  <a:lnTo>
                    <a:pt x="60" y="61"/>
                  </a:lnTo>
                  <a:lnTo>
                    <a:pt x="66" y="45"/>
                  </a:lnTo>
                  <a:lnTo>
                    <a:pt x="69" y="31"/>
                  </a:lnTo>
                  <a:lnTo>
                    <a:pt x="70" y="21"/>
                  </a:lnTo>
                  <a:lnTo>
                    <a:pt x="71" y="15"/>
                  </a:lnTo>
                  <a:lnTo>
                    <a:pt x="74" y="10"/>
                  </a:lnTo>
                  <a:lnTo>
                    <a:pt x="78" y="8"/>
                  </a:lnTo>
                  <a:lnTo>
                    <a:pt x="85" y="5"/>
                  </a:lnTo>
                  <a:lnTo>
                    <a:pt x="94" y="3"/>
                  </a:lnTo>
                  <a:lnTo>
                    <a:pt x="107" y="0"/>
                  </a:lnTo>
                  <a:lnTo>
                    <a:pt x="142" y="0"/>
                  </a:lnTo>
                  <a:lnTo>
                    <a:pt x="179" y="0"/>
                  </a:lnTo>
                  <a:lnTo>
                    <a:pt x="215" y="0"/>
                  </a:lnTo>
                  <a:lnTo>
                    <a:pt x="252" y="0"/>
                  </a:lnTo>
                  <a:lnTo>
                    <a:pt x="287" y="0"/>
                  </a:lnTo>
                  <a:lnTo>
                    <a:pt x="323" y="1"/>
                  </a:lnTo>
                  <a:lnTo>
                    <a:pt x="360" y="1"/>
                  </a:lnTo>
                  <a:lnTo>
                    <a:pt x="396" y="3"/>
                  </a:lnTo>
                  <a:lnTo>
                    <a:pt x="433" y="4"/>
                  </a:lnTo>
                  <a:lnTo>
                    <a:pt x="468" y="5"/>
                  </a:lnTo>
                  <a:lnTo>
                    <a:pt x="505" y="8"/>
                  </a:lnTo>
                  <a:lnTo>
                    <a:pt x="542" y="9"/>
                  </a:lnTo>
                  <a:lnTo>
                    <a:pt x="578" y="13"/>
                  </a:lnTo>
                  <a:lnTo>
                    <a:pt x="615" y="15"/>
                  </a:lnTo>
                  <a:lnTo>
                    <a:pt x="651" y="19"/>
                  </a:lnTo>
                  <a:lnTo>
                    <a:pt x="688" y="22"/>
                  </a:lnTo>
                  <a:lnTo>
                    <a:pt x="697" y="38"/>
                  </a:lnTo>
                  <a:lnTo>
                    <a:pt x="706" y="62"/>
                  </a:lnTo>
                  <a:lnTo>
                    <a:pt x="715" y="91"/>
                  </a:lnTo>
                  <a:lnTo>
                    <a:pt x="724" y="123"/>
                  </a:lnTo>
                  <a:lnTo>
                    <a:pt x="733" y="158"/>
                  </a:lnTo>
                  <a:lnTo>
                    <a:pt x="740" y="191"/>
                  </a:lnTo>
                  <a:lnTo>
                    <a:pt x="746" y="220"/>
                  </a:lnTo>
                  <a:lnTo>
                    <a:pt x="751" y="245"/>
                  </a:lnTo>
                  <a:lnTo>
                    <a:pt x="744" y="250"/>
                  </a:lnTo>
                  <a:lnTo>
                    <a:pt x="738" y="252"/>
                  </a:lnTo>
                  <a:lnTo>
                    <a:pt x="733" y="254"/>
                  </a:lnTo>
                  <a:lnTo>
                    <a:pt x="728" y="255"/>
                  </a:lnTo>
                  <a:lnTo>
                    <a:pt x="728" y="255"/>
                  </a:lnTo>
                  <a:lnTo>
                    <a:pt x="728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923" y="3096"/>
              <a:ext cx="5" cy="13"/>
            </a:xfrm>
            <a:custGeom>
              <a:avLst/>
              <a:gdLst>
                <a:gd name="T0" fmla="*/ 8 w 13"/>
                <a:gd name="T1" fmla="*/ 26 h 28"/>
                <a:gd name="T2" fmla="*/ 3 w 13"/>
                <a:gd name="T3" fmla="*/ 18 h 28"/>
                <a:gd name="T4" fmla="*/ 1 w 13"/>
                <a:gd name="T5" fmla="*/ 12 h 28"/>
                <a:gd name="T6" fmla="*/ 0 w 13"/>
                <a:gd name="T7" fmla="*/ 7 h 28"/>
                <a:gd name="T8" fmla="*/ 0 w 13"/>
                <a:gd name="T9" fmla="*/ 0 h 28"/>
                <a:gd name="T10" fmla="*/ 3 w 13"/>
                <a:gd name="T11" fmla="*/ 2 h 28"/>
                <a:gd name="T12" fmla="*/ 4 w 13"/>
                <a:gd name="T13" fmla="*/ 2 h 28"/>
                <a:gd name="T14" fmla="*/ 6 w 13"/>
                <a:gd name="T15" fmla="*/ 3 h 28"/>
                <a:gd name="T16" fmla="*/ 8 w 13"/>
                <a:gd name="T17" fmla="*/ 3 h 28"/>
                <a:gd name="T18" fmla="*/ 9 w 13"/>
                <a:gd name="T19" fmla="*/ 8 h 28"/>
                <a:gd name="T20" fmla="*/ 10 w 13"/>
                <a:gd name="T21" fmla="*/ 14 h 28"/>
                <a:gd name="T22" fmla="*/ 11 w 13"/>
                <a:gd name="T23" fmla="*/ 19 h 28"/>
                <a:gd name="T24" fmla="*/ 13 w 13"/>
                <a:gd name="T25" fmla="*/ 25 h 28"/>
                <a:gd name="T26" fmla="*/ 10 w 13"/>
                <a:gd name="T27" fmla="*/ 26 h 28"/>
                <a:gd name="T28" fmla="*/ 9 w 13"/>
                <a:gd name="T29" fmla="*/ 28 h 28"/>
                <a:gd name="T30" fmla="*/ 9 w 13"/>
                <a:gd name="T31" fmla="*/ 28 h 28"/>
                <a:gd name="T32" fmla="*/ 8 w 13"/>
                <a:gd name="T33" fmla="*/ 26 h 28"/>
                <a:gd name="T34" fmla="*/ 8 w 13"/>
                <a:gd name="T35" fmla="*/ 26 h 28"/>
                <a:gd name="T36" fmla="*/ 8 w 13"/>
                <a:gd name="T3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8">
                  <a:moveTo>
                    <a:pt x="8" y="26"/>
                  </a:moveTo>
                  <a:lnTo>
                    <a:pt x="3" y="18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8"/>
                  </a:lnTo>
                  <a:lnTo>
                    <a:pt x="10" y="14"/>
                  </a:lnTo>
                  <a:lnTo>
                    <a:pt x="11" y="19"/>
                  </a:lnTo>
                  <a:lnTo>
                    <a:pt x="13" y="25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3576" y="3000"/>
              <a:ext cx="291" cy="101"/>
            </a:xfrm>
            <a:custGeom>
              <a:avLst/>
              <a:gdLst>
                <a:gd name="T0" fmla="*/ 457 w 706"/>
                <a:gd name="T1" fmla="*/ 205 h 216"/>
                <a:gd name="T2" fmla="*/ 207 w 706"/>
                <a:gd name="T3" fmla="*/ 204 h 216"/>
                <a:gd name="T4" fmla="*/ 0 w 706"/>
                <a:gd name="T5" fmla="*/ 200 h 216"/>
                <a:gd name="T6" fmla="*/ 23 w 706"/>
                <a:gd name="T7" fmla="*/ 190 h 216"/>
                <a:gd name="T8" fmla="*/ 104 w 706"/>
                <a:gd name="T9" fmla="*/ 182 h 216"/>
                <a:gd name="T10" fmla="*/ 70 w 706"/>
                <a:gd name="T11" fmla="*/ 179 h 216"/>
                <a:gd name="T12" fmla="*/ 7 w 706"/>
                <a:gd name="T13" fmla="*/ 175 h 216"/>
                <a:gd name="T14" fmla="*/ 66 w 706"/>
                <a:gd name="T15" fmla="*/ 162 h 216"/>
                <a:gd name="T16" fmla="*/ 165 w 706"/>
                <a:gd name="T17" fmla="*/ 149 h 216"/>
                <a:gd name="T18" fmla="*/ 109 w 706"/>
                <a:gd name="T19" fmla="*/ 146 h 216"/>
                <a:gd name="T20" fmla="*/ 25 w 706"/>
                <a:gd name="T21" fmla="*/ 135 h 216"/>
                <a:gd name="T22" fmla="*/ 141 w 706"/>
                <a:gd name="T23" fmla="*/ 122 h 216"/>
                <a:gd name="T24" fmla="*/ 134 w 706"/>
                <a:gd name="T25" fmla="*/ 114 h 216"/>
                <a:gd name="T26" fmla="*/ 49 w 706"/>
                <a:gd name="T27" fmla="*/ 114 h 216"/>
                <a:gd name="T28" fmla="*/ 69 w 706"/>
                <a:gd name="T29" fmla="*/ 95 h 216"/>
                <a:gd name="T30" fmla="*/ 168 w 706"/>
                <a:gd name="T31" fmla="*/ 87 h 216"/>
                <a:gd name="T32" fmla="*/ 175 w 706"/>
                <a:gd name="T33" fmla="*/ 82 h 216"/>
                <a:gd name="T34" fmla="*/ 69 w 706"/>
                <a:gd name="T35" fmla="*/ 81 h 216"/>
                <a:gd name="T36" fmla="*/ 65 w 706"/>
                <a:gd name="T37" fmla="*/ 61 h 216"/>
                <a:gd name="T38" fmla="*/ 156 w 706"/>
                <a:gd name="T39" fmla="*/ 51 h 216"/>
                <a:gd name="T40" fmla="*/ 165 w 706"/>
                <a:gd name="T41" fmla="*/ 45 h 216"/>
                <a:gd name="T42" fmla="*/ 81 w 706"/>
                <a:gd name="T43" fmla="*/ 42 h 216"/>
                <a:gd name="T44" fmla="*/ 76 w 706"/>
                <a:gd name="T45" fmla="*/ 29 h 216"/>
                <a:gd name="T46" fmla="*/ 141 w 706"/>
                <a:gd name="T47" fmla="*/ 26 h 216"/>
                <a:gd name="T48" fmla="*/ 144 w 706"/>
                <a:gd name="T49" fmla="*/ 18 h 216"/>
                <a:gd name="T50" fmla="*/ 81 w 706"/>
                <a:gd name="T51" fmla="*/ 19 h 216"/>
                <a:gd name="T52" fmla="*/ 71 w 706"/>
                <a:gd name="T53" fmla="*/ 8 h 216"/>
                <a:gd name="T54" fmla="*/ 170 w 706"/>
                <a:gd name="T55" fmla="*/ 1 h 216"/>
                <a:gd name="T56" fmla="*/ 359 w 706"/>
                <a:gd name="T57" fmla="*/ 1 h 216"/>
                <a:gd name="T58" fmla="*/ 548 w 706"/>
                <a:gd name="T59" fmla="*/ 11 h 216"/>
                <a:gd name="T60" fmla="*/ 631 w 706"/>
                <a:gd name="T61" fmla="*/ 21 h 216"/>
                <a:gd name="T62" fmla="*/ 665 w 706"/>
                <a:gd name="T63" fmla="*/ 33 h 216"/>
                <a:gd name="T64" fmla="*/ 618 w 706"/>
                <a:gd name="T65" fmla="*/ 38 h 216"/>
                <a:gd name="T66" fmla="*/ 591 w 706"/>
                <a:gd name="T67" fmla="*/ 47 h 216"/>
                <a:gd name="T68" fmla="*/ 671 w 706"/>
                <a:gd name="T69" fmla="*/ 60 h 216"/>
                <a:gd name="T70" fmla="*/ 618 w 706"/>
                <a:gd name="T71" fmla="*/ 67 h 216"/>
                <a:gd name="T72" fmla="*/ 547 w 706"/>
                <a:gd name="T73" fmla="*/ 63 h 216"/>
                <a:gd name="T74" fmla="*/ 660 w 706"/>
                <a:gd name="T75" fmla="*/ 85 h 216"/>
                <a:gd name="T76" fmla="*/ 679 w 706"/>
                <a:gd name="T77" fmla="*/ 102 h 216"/>
                <a:gd name="T78" fmla="*/ 626 w 706"/>
                <a:gd name="T79" fmla="*/ 95 h 216"/>
                <a:gd name="T80" fmla="*/ 568 w 706"/>
                <a:gd name="T81" fmla="*/ 92 h 216"/>
                <a:gd name="T82" fmla="*/ 599 w 706"/>
                <a:gd name="T83" fmla="*/ 102 h 216"/>
                <a:gd name="T84" fmla="*/ 664 w 706"/>
                <a:gd name="T85" fmla="*/ 135 h 216"/>
                <a:gd name="T86" fmla="*/ 520 w 706"/>
                <a:gd name="T87" fmla="*/ 129 h 216"/>
                <a:gd name="T88" fmla="*/ 558 w 706"/>
                <a:gd name="T89" fmla="*/ 134 h 216"/>
                <a:gd name="T90" fmla="*/ 632 w 706"/>
                <a:gd name="T91" fmla="*/ 141 h 216"/>
                <a:gd name="T92" fmla="*/ 697 w 706"/>
                <a:gd name="T93" fmla="*/ 156 h 216"/>
                <a:gd name="T94" fmla="*/ 643 w 706"/>
                <a:gd name="T95" fmla="*/ 165 h 216"/>
                <a:gd name="T96" fmla="*/ 572 w 706"/>
                <a:gd name="T97" fmla="*/ 166 h 216"/>
                <a:gd name="T98" fmla="*/ 702 w 706"/>
                <a:gd name="T99" fmla="*/ 190 h 216"/>
                <a:gd name="T100" fmla="*/ 655 w 706"/>
                <a:gd name="T101" fmla="*/ 197 h 216"/>
                <a:gd name="T102" fmla="*/ 637 w 706"/>
                <a:gd name="T103" fmla="*/ 202 h 216"/>
                <a:gd name="T104" fmla="*/ 681 w 706"/>
                <a:gd name="T105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6" h="216">
                  <a:moveTo>
                    <a:pt x="669" y="216"/>
                  </a:moveTo>
                  <a:lnTo>
                    <a:pt x="626" y="213"/>
                  </a:lnTo>
                  <a:lnTo>
                    <a:pt x="584" y="210"/>
                  </a:lnTo>
                  <a:lnTo>
                    <a:pt x="541" y="208"/>
                  </a:lnTo>
                  <a:lnTo>
                    <a:pt x="499" y="206"/>
                  </a:lnTo>
                  <a:lnTo>
                    <a:pt x="457" y="205"/>
                  </a:lnTo>
                  <a:lnTo>
                    <a:pt x="416" y="205"/>
                  </a:lnTo>
                  <a:lnTo>
                    <a:pt x="373" y="204"/>
                  </a:lnTo>
                  <a:lnTo>
                    <a:pt x="331" y="204"/>
                  </a:lnTo>
                  <a:lnTo>
                    <a:pt x="289" y="204"/>
                  </a:lnTo>
                  <a:lnTo>
                    <a:pt x="248" y="204"/>
                  </a:lnTo>
                  <a:lnTo>
                    <a:pt x="207" y="204"/>
                  </a:lnTo>
                  <a:lnTo>
                    <a:pt x="165" y="204"/>
                  </a:lnTo>
                  <a:lnTo>
                    <a:pt x="123" y="204"/>
                  </a:lnTo>
                  <a:lnTo>
                    <a:pt x="82" y="204"/>
                  </a:lnTo>
                  <a:lnTo>
                    <a:pt x="41" y="204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9" y="193"/>
                  </a:lnTo>
                  <a:lnTo>
                    <a:pt x="16" y="192"/>
                  </a:lnTo>
                  <a:lnTo>
                    <a:pt x="23" y="190"/>
                  </a:lnTo>
                  <a:lnTo>
                    <a:pt x="32" y="190"/>
                  </a:lnTo>
                  <a:lnTo>
                    <a:pt x="43" y="189"/>
                  </a:lnTo>
                  <a:lnTo>
                    <a:pt x="58" y="188"/>
                  </a:lnTo>
                  <a:lnTo>
                    <a:pt x="79" y="186"/>
                  </a:lnTo>
                  <a:lnTo>
                    <a:pt x="104" y="183"/>
                  </a:lnTo>
                  <a:lnTo>
                    <a:pt x="104" y="182"/>
                  </a:lnTo>
                  <a:lnTo>
                    <a:pt x="106" y="181"/>
                  </a:lnTo>
                  <a:lnTo>
                    <a:pt x="106" y="181"/>
                  </a:lnTo>
                  <a:lnTo>
                    <a:pt x="107" y="179"/>
                  </a:lnTo>
                  <a:lnTo>
                    <a:pt x="95" y="179"/>
                  </a:lnTo>
                  <a:lnTo>
                    <a:pt x="82" y="179"/>
                  </a:lnTo>
                  <a:lnTo>
                    <a:pt x="70" y="179"/>
                  </a:lnTo>
                  <a:lnTo>
                    <a:pt x="57" y="179"/>
                  </a:lnTo>
                  <a:lnTo>
                    <a:pt x="44" y="179"/>
                  </a:lnTo>
                  <a:lnTo>
                    <a:pt x="32" y="179"/>
                  </a:lnTo>
                  <a:lnTo>
                    <a:pt x="18" y="181"/>
                  </a:lnTo>
                  <a:lnTo>
                    <a:pt x="6" y="181"/>
                  </a:lnTo>
                  <a:lnTo>
                    <a:pt x="7" y="175"/>
                  </a:lnTo>
                  <a:lnTo>
                    <a:pt x="7" y="170"/>
                  </a:lnTo>
                  <a:lnTo>
                    <a:pt x="10" y="167"/>
                  </a:lnTo>
                  <a:lnTo>
                    <a:pt x="12" y="163"/>
                  </a:lnTo>
                  <a:lnTo>
                    <a:pt x="26" y="162"/>
                  </a:lnTo>
                  <a:lnTo>
                    <a:pt x="44" y="162"/>
                  </a:lnTo>
                  <a:lnTo>
                    <a:pt x="66" y="162"/>
                  </a:lnTo>
                  <a:lnTo>
                    <a:pt x="90" y="161"/>
                  </a:lnTo>
                  <a:lnTo>
                    <a:pt x="112" y="160"/>
                  </a:lnTo>
                  <a:lnTo>
                    <a:pt x="134" y="157"/>
                  </a:lnTo>
                  <a:lnTo>
                    <a:pt x="152" y="155"/>
                  </a:lnTo>
                  <a:lnTo>
                    <a:pt x="166" y="150"/>
                  </a:lnTo>
                  <a:lnTo>
                    <a:pt x="165" y="149"/>
                  </a:lnTo>
                  <a:lnTo>
                    <a:pt x="165" y="147"/>
                  </a:lnTo>
                  <a:lnTo>
                    <a:pt x="165" y="147"/>
                  </a:lnTo>
                  <a:lnTo>
                    <a:pt x="163" y="146"/>
                  </a:lnTo>
                  <a:lnTo>
                    <a:pt x="145" y="146"/>
                  </a:lnTo>
                  <a:lnTo>
                    <a:pt x="127" y="146"/>
                  </a:lnTo>
                  <a:lnTo>
                    <a:pt x="109" y="146"/>
                  </a:lnTo>
                  <a:lnTo>
                    <a:pt x="91" y="146"/>
                  </a:lnTo>
                  <a:lnTo>
                    <a:pt x="74" y="147"/>
                  </a:lnTo>
                  <a:lnTo>
                    <a:pt x="55" y="147"/>
                  </a:lnTo>
                  <a:lnTo>
                    <a:pt x="38" y="147"/>
                  </a:lnTo>
                  <a:lnTo>
                    <a:pt x="20" y="147"/>
                  </a:lnTo>
                  <a:lnTo>
                    <a:pt x="25" y="135"/>
                  </a:lnTo>
                  <a:lnTo>
                    <a:pt x="39" y="128"/>
                  </a:lnTo>
                  <a:lnTo>
                    <a:pt x="59" y="123"/>
                  </a:lnTo>
                  <a:lnTo>
                    <a:pt x="82" y="120"/>
                  </a:lnTo>
                  <a:lnTo>
                    <a:pt x="106" y="120"/>
                  </a:lnTo>
                  <a:lnTo>
                    <a:pt x="125" y="120"/>
                  </a:lnTo>
                  <a:lnTo>
                    <a:pt x="141" y="122"/>
                  </a:lnTo>
                  <a:lnTo>
                    <a:pt x="149" y="122"/>
                  </a:lnTo>
                  <a:lnTo>
                    <a:pt x="149" y="119"/>
                  </a:lnTo>
                  <a:lnTo>
                    <a:pt x="149" y="118"/>
                  </a:lnTo>
                  <a:lnTo>
                    <a:pt x="149" y="115"/>
                  </a:lnTo>
                  <a:lnTo>
                    <a:pt x="149" y="114"/>
                  </a:lnTo>
                  <a:lnTo>
                    <a:pt x="134" y="114"/>
                  </a:lnTo>
                  <a:lnTo>
                    <a:pt x="120" y="114"/>
                  </a:lnTo>
                  <a:lnTo>
                    <a:pt x="106" y="114"/>
                  </a:lnTo>
                  <a:lnTo>
                    <a:pt x="92" y="114"/>
                  </a:lnTo>
                  <a:lnTo>
                    <a:pt x="77" y="114"/>
                  </a:lnTo>
                  <a:lnTo>
                    <a:pt x="64" y="114"/>
                  </a:lnTo>
                  <a:lnTo>
                    <a:pt x="49" y="114"/>
                  </a:lnTo>
                  <a:lnTo>
                    <a:pt x="34" y="114"/>
                  </a:lnTo>
                  <a:lnTo>
                    <a:pt x="37" y="107"/>
                  </a:lnTo>
                  <a:lnTo>
                    <a:pt x="38" y="103"/>
                  </a:lnTo>
                  <a:lnTo>
                    <a:pt x="39" y="99"/>
                  </a:lnTo>
                  <a:lnTo>
                    <a:pt x="42" y="97"/>
                  </a:lnTo>
                  <a:lnTo>
                    <a:pt x="69" y="95"/>
                  </a:lnTo>
                  <a:lnTo>
                    <a:pt x="91" y="92"/>
                  </a:lnTo>
                  <a:lnTo>
                    <a:pt x="107" y="91"/>
                  </a:lnTo>
                  <a:lnTo>
                    <a:pt x="122" y="90"/>
                  </a:lnTo>
                  <a:lnTo>
                    <a:pt x="136" y="88"/>
                  </a:lnTo>
                  <a:lnTo>
                    <a:pt x="151" y="88"/>
                  </a:lnTo>
                  <a:lnTo>
                    <a:pt x="168" y="87"/>
                  </a:lnTo>
                  <a:lnTo>
                    <a:pt x="191" y="87"/>
                  </a:lnTo>
                  <a:lnTo>
                    <a:pt x="191" y="86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2" y="83"/>
                  </a:lnTo>
                  <a:lnTo>
                    <a:pt x="175" y="82"/>
                  </a:lnTo>
                  <a:lnTo>
                    <a:pt x="156" y="81"/>
                  </a:lnTo>
                  <a:lnTo>
                    <a:pt x="139" y="81"/>
                  </a:lnTo>
                  <a:lnTo>
                    <a:pt x="120" y="81"/>
                  </a:lnTo>
                  <a:lnTo>
                    <a:pt x="103" y="81"/>
                  </a:lnTo>
                  <a:lnTo>
                    <a:pt x="86" y="81"/>
                  </a:lnTo>
                  <a:lnTo>
                    <a:pt x="69" y="81"/>
                  </a:lnTo>
                  <a:lnTo>
                    <a:pt x="53" y="81"/>
                  </a:lnTo>
                  <a:lnTo>
                    <a:pt x="52" y="75"/>
                  </a:lnTo>
                  <a:lnTo>
                    <a:pt x="53" y="70"/>
                  </a:lnTo>
                  <a:lnTo>
                    <a:pt x="53" y="67"/>
                  </a:lnTo>
                  <a:lnTo>
                    <a:pt x="55" y="63"/>
                  </a:lnTo>
                  <a:lnTo>
                    <a:pt x="65" y="61"/>
                  </a:lnTo>
                  <a:lnTo>
                    <a:pt x="74" y="60"/>
                  </a:lnTo>
                  <a:lnTo>
                    <a:pt x="84" y="59"/>
                  </a:lnTo>
                  <a:lnTo>
                    <a:pt x="95" y="58"/>
                  </a:lnTo>
                  <a:lnTo>
                    <a:pt x="109" y="56"/>
                  </a:lnTo>
                  <a:lnTo>
                    <a:pt x="129" y="54"/>
                  </a:lnTo>
                  <a:lnTo>
                    <a:pt x="156" y="51"/>
                  </a:lnTo>
                  <a:lnTo>
                    <a:pt x="191" y="49"/>
                  </a:lnTo>
                  <a:lnTo>
                    <a:pt x="191" y="48"/>
                  </a:lnTo>
                  <a:lnTo>
                    <a:pt x="192" y="47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65" y="45"/>
                  </a:lnTo>
                  <a:lnTo>
                    <a:pt x="144" y="44"/>
                  </a:lnTo>
                  <a:lnTo>
                    <a:pt x="128" y="44"/>
                  </a:lnTo>
                  <a:lnTo>
                    <a:pt x="114" y="44"/>
                  </a:lnTo>
                  <a:lnTo>
                    <a:pt x="103" y="43"/>
                  </a:lnTo>
                  <a:lnTo>
                    <a:pt x="92" y="43"/>
                  </a:lnTo>
                  <a:lnTo>
                    <a:pt x="81" y="42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76" y="29"/>
                  </a:lnTo>
                  <a:lnTo>
                    <a:pt x="87" y="29"/>
                  </a:lnTo>
                  <a:lnTo>
                    <a:pt x="97" y="28"/>
                  </a:lnTo>
                  <a:lnTo>
                    <a:pt x="108" y="28"/>
                  </a:lnTo>
                  <a:lnTo>
                    <a:pt x="119" y="27"/>
                  </a:lnTo>
                  <a:lnTo>
                    <a:pt x="130" y="27"/>
                  </a:lnTo>
                  <a:lnTo>
                    <a:pt x="141" y="26"/>
                  </a:lnTo>
                  <a:lnTo>
                    <a:pt x="152" y="26"/>
                  </a:lnTo>
                  <a:lnTo>
                    <a:pt x="154" y="23"/>
                  </a:lnTo>
                  <a:lnTo>
                    <a:pt x="154" y="22"/>
                  </a:lnTo>
                  <a:lnTo>
                    <a:pt x="154" y="19"/>
                  </a:lnTo>
                  <a:lnTo>
                    <a:pt x="155" y="18"/>
                  </a:lnTo>
                  <a:lnTo>
                    <a:pt x="144" y="18"/>
                  </a:lnTo>
                  <a:lnTo>
                    <a:pt x="134" y="18"/>
                  </a:lnTo>
                  <a:lnTo>
                    <a:pt x="123" y="18"/>
                  </a:lnTo>
                  <a:lnTo>
                    <a:pt x="113" y="18"/>
                  </a:lnTo>
                  <a:lnTo>
                    <a:pt x="102" y="18"/>
                  </a:lnTo>
                  <a:lnTo>
                    <a:pt x="91" y="18"/>
                  </a:lnTo>
                  <a:lnTo>
                    <a:pt x="81" y="19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69" y="12"/>
                  </a:lnTo>
                  <a:lnTo>
                    <a:pt x="69" y="10"/>
                  </a:lnTo>
                  <a:lnTo>
                    <a:pt x="71" y="8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7" y="6"/>
                  </a:lnTo>
                  <a:lnTo>
                    <a:pt x="108" y="3"/>
                  </a:lnTo>
                  <a:lnTo>
                    <a:pt x="139" y="2"/>
                  </a:lnTo>
                  <a:lnTo>
                    <a:pt x="170" y="1"/>
                  </a:lnTo>
                  <a:lnTo>
                    <a:pt x="202" y="0"/>
                  </a:lnTo>
                  <a:lnTo>
                    <a:pt x="232" y="0"/>
                  </a:lnTo>
                  <a:lnTo>
                    <a:pt x="264" y="0"/>
                  </a:lnTo>
                  <a:lnTo>
                    <a:pt x="296" y="0"/>
                  </a:lnTo>
                  <a:lnTo>
                    <a:pt x="327" y="0"/>
                  </a:lnTo>
                  <a:lnTo>
                    <a:pt x="359" y="1"/>
                  </a:lnTo>
                  <a:lnTo>
                    <a:pt x="391" y="1"/>
                  </a:lnTo>
                  <a:lnTo>
                    <a:pt x="423" y="2"/>
                  </a:lnTo>
                  <a:lnTo>
                    <a:pt x="454" y="5"/>
                  </a:lnTo>
                  <a:lnTo>
                    <a:pt x="486" y="6"/>
                  </a:lnTo>
                  <a:lnTo>
                    <a:pt x="518" y="8"/>
                  </a:lnTo>
                  <a:lnTo>
                    <a:pt x="548" y="11"/>
                  </a:lnTo>
                  <a:lnTo>
                    <a:pt x="580" y="13"/>
                  </a:lnTo>
                  <a:lnTo>
                    <a:pt x="590" y="15"/>
                  </a:lnTo>
                  <a:lnTo>
                    <a:pt x="601" y="16"/>
                  </a:lnTo>
                  <a:lnTo>
                    <a:pt x="611" y="18"/>
                  </a:lnTo>
                  <a:lnTo>
                    <a:pt x="621" y="19"/>
                  </a:lnTo>
                  <a:lnTo>
                    <a:pt x="631" y="21"/>
                  </a:lnTo>
                  <a:lnTo>
                    <a:pt x="642" y="23"/>
                  </a:lnTo>
                  <a:lnTo>
                    <a:pt x="652" y="24"/>
                  </a:lnTo>
                  <a:lnTo>
                    <a:pt x="663" y="26"/>
                  </a:lnTo>
                  <a:lnTo>
                    <a:pt x="664" y="28"/>
                  </a:lnTo>
                  <a:lnTo>
                    <a:pt x="665" y="31"/>
                  </a:lnTo>
                  <a:lnTo>
                    <a:pt x="665" y="33"/>
                  </a:lnTo>
                  <a:lnTo>
                    <a:pt x="665" y="37"/>
                  </a:lnTo>
                  <a:lnTo>
                    <a:pt x="661" y="38"/>
                  </a:lnTo>
                  <a:lnTo>
                    <a:pt x="655" y="38"/>
                  </a:lnTo>
                  <a:lnTo>
                    <a:pt x="646" y="38"/>
                  </a:lnTo>
                  <a:lnTo>
                    <a:pt x="633" y="38"/>
                  </a:lnTo>
                  <a:lnTo>
                    <a:pt x="618" y="38"/>
                  </a:lnTo>
                  <a:lnTo>
                    <a:pt x="600" y="38"/>
                  </a:lnTo>
                  <a:lnTo>
                    <a:pt x="578" y="38"/>
                  </a:lnTo>
                  <a:lnTo>
                    <a:pt x="555" y="38"/>
                  </a:lnTo>
                  <a:lnTo>
                    <a:pt x="564" y="42"/>
                  </a:lnTo>
                  <a:lnTo>
                    <a:pt x="577" y="44"/>
                  </a:lnTo>
                  <a:lnTo>
                    <a:pt x="591" y="47"/>
                  </a:lnTo>
                  <a:lnTo>
                    <a:pt x="607" y="48"/>
                  </a:lnTo>
                  <a:lnTo>
                    <a:pt x="625" y="49"/>
                  </a:lnTo>
                  <a:lnTo>
                    <a:pt x="641" y="51"/>
                  </a:lnTo>
                  <a:lnTo>
                    <a:pt x="657" y="53"/>
                  </a:lnTo>
                  <a:lnTo>
                    <a:pt x="671" y="56"/>
                  </a:lnTo>
                  <a:lnTo>
                    <a:pt x="671" y="60"/>
                  </a:lnTo>
                  <a:lnTo>
                    <a:pt x="673" y="64"/>
                  </a:lnTo>
                  <a:lnTo>
                    <a:pt x="673" y="67"/>
                  </a:lnTo>
                  <a:lnTo>
                    <a:pt x="674" y="71"/>
                  </a:lnTo>
                  <a:lnTo>
                    <a:pt x="655" y="71"/>
                  </a:lnTo>
                  <a:lnTo>
                    <a:pt x="637" y="70"/>
                  </a:lnTo>
                  <a:lnTo>
                    <a:pt x="618" y="67"/>
                  </a:lnTo>
                  <a:lnTo>
                    <a:pt x="600" y="64"/>
                  </a:lnTo>
                  <a:lnTo>
                    <a:pt x="583" y="61"/>
                  </a:lnTo>
                  <a:lnTo>
                    <a:pt x="566" y="59"/>
                  </a:lnTo>
                  <a:lnTo>
                    <a:pt x="547" y="58"/>
                  </a:lnTo>
                  <a:lnTo>
                    <a:pt x="530" y="59"/>
                  </a:lnTo>
                  <a:lnTo>
                    <a:pt x="547" y="63"/>
                  </a:lnTo>
                  <a:lnTo>
                    <a:pt x="566" y="66"/>
                  </a:lnTo>
                  <a:lnTo>
                    <a:pt x="584" y="70"/>
                  </a:lnTo>
                  <a:lnTo>
                    <a:pt x="602" y="74"/>
                  </a:lnTo>
                  <a:lnTo>
                    <a:pt x="621" y="77"/>
                  </a:lnTo>
                  <a:lnTo>
                    <a:pt x="641" y="81"/>
                  </a:lnTo>
                  <a:lnTo>
                    <a:pt x="660" y="85"/>
                  </a:lnTo>
                  <a:lnTo>
                    <a:pt x="680" y="90"/>
                  </a:lnTo>
                  <a:lnTo>
                    <a:pt x="680" y="92"/>
                  </a:lnTo>
                  <a:lnTo>
                    <a:pt x="680" y="96"/>
                  </a:lnTo>
                  <a:lnTo>
                    <a:pt x="680" y="98"/>
                  </a:lnTo>
                  <a:lnTo>
                    <a:pt x="681" y="102"/>
                  </a:lnTo>
                  <a:lnTo>
                    <a:pt x="679" y="102"/>
                  </a:lnTo>
                  <a:lnTo>
                    <a:pt x="675" y="102"/>
                  </a:lnTo>
                  <a:lnTo>
                    <a:pt x="671" y="102"/>
                  </a:lnTo>
                  <a:lnTo>
                    <a:pt x="665" y="101"/>
                  </a:lnTo>
                  <a:lnTo>
                    <a:pt x="655" y="99"/>
                  </a:lnTo>
                  <a:lnTo>
                    <a:pt x="643" y="97"/>
                  </a:lnTo>
                  <a:lnTo>
                    <a:pt x="626" y="95"/>
                  </a:lnTo>
                  <a:lnTo>
                    <a:pt x="602" y="91"/>
                  </a:lnTo>
                  <a:lnTo>
                    <a:pt x="595" y="91"/>
                  </a:lnTo>
                  <a:lnTo>
                    <a:pt x="589" y="91"/>
                  </a:lnTo>
                  <a:lnTo>
                    <a:pt x="582" y="91"/>
                  </a:lnTo>
                  <a:lnTo>
                    <a:pt x="575" y="91"/>
                  </a:lnTo>
                  <a:lnTo>
                    <a:pt x="568" y="92"/>
                  </a:lnTo>
                  <a:lnTo>
                    <a:pt x="561" y="92"/>
                  </a:lnTo>
                  <a:lnTo>
                    <a:pt x="555" y="92"/>
                  </a:lnTo>
                  <a:lnTo>
                    <a:pt x="547" y="92"/>
                  </a:lnTo>
                  <a:lnTo>
                    <a:pt x="558" y="97"/>
                  </a:lnTo>
                  <a:lnTo>
                    <a:pt x="577" y="101"/>
                  </a:lnTo>
                  <a:lnTo>
                    <a:pt x="599" y="102"/>
                  </a:lnTo>
                  <a:lnTo>
                    <a:pt x="622" y="102"/>
                  </a:lnTo>
                  <a:lnTo>
                    <a:pt x="646" y="104"/>
                  </a:lnTo>
                  <a:lnTo>
                    <a:pt x="666" y="109"/>
                  </a:lnTo>
                  <a:lnTo>
                    <a:pt x="682" y="119"/>
                  </a:lnTo>
                  <a:lnTo>
                    <a:pt x="690" y="134"/>
                  </a:lnTo>
                  <a:lnTo>
                    <a:pt x="664" y="135"/>
                  </a:lnTo>
                  <a:lnTo>
                    <a:pt x="639" y="134"/>
                  </a:lnTo>
                  <a:lnTo>
                    <a:pt x="615" y="133"/>
                  </a:lnTo>
                  <a:lnTo>
                    <a:pt x="591" y="131"/>
                  </a:lnTo>
                  <a:lnTo>
                    <a:pt x="567" y="130"/>
                  </a:lnTo>
                  <a:lnTo>
                    <a:pt x="543" y="129"/>
                  </a:lnTo>
                  <a:lnTo>
                    <a:pt x="520" y="129"/>
                  </a:lnTo>
                  <a:lnTo>
                    <a:pt x="497" y="130"/>
                  </a:lnTo>
                  <a:lnTo>
                    <a:pt x="509" y="130"/>
                  </a:lnTo>
                  <a:lnTo>
                    <a:pt x="521" y="131"/>
                  </a:lnTo>
                  <a:lnTo>
                    <a:pt x="534" y="133"/>
                  </a:lnTo>
                  <a:lnTo>
                    <a:pt x="546" y="133"/>
                  </a:lnTo>
                  <a:lnTo>
                    <a:pt x="558" y="134"/>
                  </a:lnTo>
                  <a:lnTo>
                    <a:pt x="570" y="135"/>
                  </a:lnTo>
                  <a:lnTo>
                    <a:pt x="582" y="136"/>
                  </a:lnTo>
                  <a:lnTo>
                    <a:pt x="595" y="138"/>
                  </a:lnTo>
                  <a:lnTo>
                    <a:pt x="607" y="139"/>
                  </a:lnTo>
                  <a:lnTo>
                    <a:pt x="620" y="140"/>
                  </a:lnTo>
                  <a:lnTo>
                    <a:pt x="632" y="141"/>
                  </a:lnTo>
                  <a:lnTo>
                    <a:pt x="644" y="144"/>
                  </a:lnTo>
                  <a:lnTo>
                    <a:pt x="657" y="145"/>
                  </a:lnTo>
                  <a:lnTo>
                    <a:pt x="670" y="147"/>
                  </a:lnTo>
                  <a:lnTo>
                    <a:pt x="682" y="149"/>
                  </a:lnTo>
                  <a:lnTo>
                    <a:pt x="696" y="151"/>
                  </a:lnTo>
                  <a:lnTo>
                    <a:pt x="697" y="156"/>
                  </a:lnTo>
                  <a:lnTo>
                    <a:pt x="698" y="159"/>
                  </a:lnTo>
                  <a:lnTo>
                    <a:pt x="698" y="163"/>
                  </a:lnTo>
                  <a:lnTo>
                    <a:pt x="697" y="170"/>
                  </a:lnTo>
                  <a:lnTo>
                    <a:pt x="679" y="168"/>
                  </a:lnTo>
                  <a:lnTo>
                    <a:pt x="661" y="166"/>
                  </a:lnTo>
                  <a:lnTo>
                    <a:pt x="643" y="165"/>
                  </a:lnTo>
                  <a:lnTo>
                    <a:pt x="626" y="162"/>
                  </a:lnTo>
                  <a:lnTo>
                    <a:pt x="610" y="162"/>
                  </a:lnTo>
                  <a:lnTo>
                    <a:pt x="593" y="161"/>
                  </a:lnTo>
                  <a:lnTo>
                    <a:pt x="577" y="162"/>
                  </a:lnTo>
                  <a:lnTo>
                    <a:pt x="561" y="163"/>
                  </a:lnTo>
                  <a:lnTo>
                    <a:pt x="572" y="166"/>
                  </a:lnTo>
                  <a:lnTo>
                    <a:pt x="591" y="167"/>
                  </a:lnTo>
                  <a:lnTo>
                    <a:pt x="616" y="168"/>
                  </a:lnTo>
                  <a:lnTo>
                    <a:pt x="642" y="171"/>
                  </a:lnTo>
                  <a:lnTo>
                    <a:pt x="668" y="175"/>
                  </a:lnTo>
                  <a:lnTo>
                    <a:pt x="689" y="181"/>
                  </a:lnTo>
                  <a:lnTo>
                    <a:pt x="702" y="190"/>
                  </a:lnTo>
                  <a:lnTo>
                    <a:pt x="706" y="203"/>
                  </a:lnTo>
                  <a:lnTo>
                    <a:pt x="692" y="200"/>
                  </a:lnTo>
                  <a:lnTo>
                    <a:pt x="681" y="199"/>
                  </a:lnTo>
                  <a:lnTo>
                    <a:pt x="671" y="198"/>
                  </a:lnTo>
                  <a:lnTo>
                    <a:pt x="664" y="197"/>
                  </a:lnTo>
                  <a:lnTo>
                    <a:pt x="655" y="197"/>
                  </a:lnTo>
                  <a:lnTo>
                    <a:pt x="646" y="195"/>
                  </a:lnTo>
                  <a:lnTo>
                    <a:pt x="634" y="194"/>
                  </a:lnTo>
                  <a:lnTo>
                    <a:pt x="620" y="193"/>
                  </a:lnTo>
                  <a:lnTo>
                    <a:pt x="623" y="197"/>
                  </a:lnTo>
                  <a:lnTo>
                    <a:pt x="630" y="199"/>
                  </a:lnTo>
                  <a:lnTo>
                    <a:pt x="637" y="202"/>
                  </a:lnTo>
                  <a:lnTo>
                    <a:pt x="647" y="204"/>
                  </a:lnTo>
                  <a:lnTo>
                    <a:pt x="657" y="206"/>
                  </a:lnTo>
                  <a:lnTo>
                    <a:pt x="665" y="209"/>
                  </a:lnTo>
                  <a:lnTo>
                    <a:pt x="675" y="211"/>
                  </a:lnTo>
                  <a:lnTo>
                    <a:pt x="682" y="213"/>
                  </a:lnTo>
                  <a:lnTo>
                    <a:pt x="681" y="215"/>
                  </a:lnTo>
                  <a:lnTo>
                    <a:pt x="679" y="216"/>
                  </a:lnTo>
                  <a:lnTo>
                    <a:pt x="675" y="216"/>
                  </a:lnTo>
                  <a:lnTo>
                    <a:pt x="669" y="216"/>
                  </a:lnTo>
                  <a:lnTo>
                    <a:pt x="669" y="216"/>
                  </a:lnTo>
                  <a:lnTo>
                    <a:pt x="669" y="216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3920" y="3079"/>
              <a:ext cx="3" cy="7"/>
            </a:xfrm>
            <a:custGeom>
              <a:avLst/>
              <a:gdLst>
                <a:gd name="T0" fmla="*/ 2 w 7"/>
                <a:gd name="T1" fmla="*/ 13 h 13"/>
                <a:gd name="T2" fmla="*/ 1 w 7"/>
                <a:gd name="T3" fmla="*/ 9 h 13"/>
                <a:gd name="T4" fmla="*/ 1 w 7"/>
                <a:gd name="T5" fmla="*/ 7 h 13"/>
                <a:gd name="T6" fmla="*/ 1 w 7"/>
                <a:gd name="T7" fmla="*/ 3 h 13"/>
                <a:gd name="T8" fmla="*/ 0 w 7"/>
                <a:gd name="T9" fmla="*/ 1 h 13"/>
                <a:gd name="T10" fmla="*/ 2 w 7"/>
                <a:gd name="T11" fmla="*/ 1 h 13"/>
                <a:gd name="T12" fmla="*/ 3 w 7"/>
                <a:gd name="T13" fmla="*/ 0 h 13"/>
                <a:gd name="T14" fmla="*/ 6 w 7"/>
                <a:gd name="T15" fmla="*/ 0 h 13"/>
                <a:gd name="T16" fmla="*/ 7 w 7"/>
                <a:gd name="T17" fmla="*/ 0 h 13"/>
                <a:gd name="T18" fmla="*/ 6 w 7"/>
                <a:gd name="T19" fmla="*/ 6 h 13"/>
                <a:gd name="T20" fmla="*/ 6 w 7"/>
                <a:gd name="T21" fmla="*/ 9 h 13"/>
                <a:gd name="T22" fmla="*/ 5 w 7"/>
                <a:gd name="T23" fmla="*/ 12 h 13"/>
                <a:gd name="T24" fmla="*/ 2 w 7"/>
                <a:gd name="T25" fmla="*/ 13 h 13"/>
                <a:gd name="T26" fmla="*/ 2 w 7"/>
                <a:gd name="T27" fmla="*/ 13 h 13"/>
                <a:gd name="T28" fmla="*/ 2 w 7"/>
                <a:gd name="T2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1" y="9"/>
                  </a:lnTo>
                  <a:lnTo>
                    <a:pt x="1" y="7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6"/>
                  </a:lnTo>
                  <a:lnTo>
                    <a:pt x="6" y="9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3413" y="3015"/>
              <a:ext cx="56" cy="69"/>
            </a:xfrm>
            <a:custGeom>
              <a:avLst/>
              <a:gdLst>
                <a:gd name="T0" fmla="*/ 26 w 134"/>
                <a:gd name="T1" fmla="*/ 131 h 149"/>
                <a:gd name="T2" fmla="*/ 11 w 134"/>
                <a:gd name="T3" fmla="*/ 113 h 149"/>
                <a:gd name="T4" fmla="*/ 2 w 134"/>
                <a:gd name="T5" fmla="*/ 82 h 149"/>
                <a:gd name="T6" fmla="*/ 6 w 134"/>
                <a:gd name="T7" fmla="*/ 40 h 149"/>
                <a:gd name="T8" fmla="*/ 18 w 134"/>
                <a:gd name="T9" fmla="*/ 18 h 149"/>
                <a:gd name="T10" fmla="*/ 39 w 134"/>
                <a:gd name="T11" fmla="*/ 15 h 149"/>
                <a:gd name="T12" fmla="*/ 59 w 134"/>
                <a:gd name="T13" fmla="*/ 7 h 149"/>
                <a:gd name="T14" fmla="*/ 80 w 134"/>
                <a:gd name="T15" fmla="*/ 2 h 149"/>
                <a:gd name="T16" fmla="*/ 86 w 134"/>
                <a:gd name="T17" fmla="*/ 8 h 149"/>
                <a:gd name="T18" fmla="*/ 70 w 134"/>
                <a:gd name="T19" fmla="*/ 27 h 149"/>
                <a:gd name="T20" fmla="*/ 71 w 134"/>
                <a:gd name="T21" fmla="*/ 42 h 149"/>
                <a:gd name="T22" fmla="*/ 89 w 134"/>
                <a:gd name="T23" fmla="*/ 48 h 149"/>
                <a:gd name="T24" fmla="*/ 107 w 134"/>
                <a:gd name="T25" fmla="*/ 55 h 149"/>
                <a:gd name="T26" fmla="*/ 125 w 134"/>
                <a:gd name="T27" fmla="*/ 66 h 149"/>
                <a:gd name="T28" fmla="*/ 132 w 134"/>
                <a:gd name="T29" fmla="*/ 76 h 149"/>
                <a:gd name="T30" fmla="*/ 118 w 134"/>
                <a:gd name="T31" fmla="*/ 75 h 149"/>
                <a:gd name="T32" fmla="*/ 103 w 134"/>
                <a:gd name="T33" fmla="*/ 72 h 149"/>
                <a:gd name="T34" fmla="*/ 90 w 134"/>
                <a:gd name="T35" fmla="*/ 70 h 149"/>
                <a:gd name="T36" fmla="*/ 92 w 134"/>
                <a:gd name="T37" fmla="*/ 80 h 149"/>
                <a:gd name="T38" fmla="*/ 107 w 134"/>
                <a:gd name="T39" fmla="*/ 109 h 149"/>
                <a:gd name="T40" fmla="*/ 86 w 134"/>
                <a:gd name="T41" fmla="*/ 102 h 149"/>
                <a:gd name="T42" fmla="*/ 68 w 134"/>
                <a:gd name="T43" fmla="*/ 93 h 149"/>
                <a:gd name="T44" fmla="*/ 69 w 134"/>
                <a:gd name="T45" fmla="*/ 107 h 149"/>
                <a:gd name="T46" fmla="*/ 77 w 134"/>
                <a:gd name="T47" fmla="*/ 133 h 149"/>
                <a:gd name="T48" fmla="*/ 79 w 134"/>
                <a:gd name="T49" fmla="*/ 146 h 149"/>
                <a:gd name="T50" fmla="*/ 77 w 134"/>
                <a:gd name="T51" fmla="*/ 147 h 149"/>
                <a:gd name="T52" fmla="*/ 70 w 134"/>
                <a:gd name="T53" fmla="*/ 141 h 149"/>
                <a:gd name="T54" fmla="*/ 60 w 134"/>
                <a:gd name="T55" fmla="*/ 127 h 149"/>
                <a:gd name="T56" fmla="*/ 49 w 134"/>
                <a:gd name="T57" fmla="*/ 111 h 149"/>
                <a:gd name="T58" fmla="*/ 42 w 134"/>
                <a:gd name="T59" fmla="*/ 109 h 149"/>
                <a:gd name="T60" fmla="*/ 39 w 134"/>
                <a:gd name="T61" fmla="*/ 118 h 149"/>
                <a:gd name="T62" fmla="*/ 39 w 134"/>
                <a:gd name="T63" fmla="*/ 136 h 149"/>
                <a:gd name="T64" fmla="*/ 38 w 134"/>
                <a:gd name="T65" fmla="*/ 147 h 149"/>
                <a:gd name="T66" fmla="*/ 36 w 134"/>
                <a:gd name="T67" fmla="*/ 149 h 149"/>
                <a:gd name="T68" fmla="*/ 34 w 134"/>
                <a:gd name="T69" fmla="*/ 1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49">
                  <a:moveTo>
                    <a:pt x="34" y="147"/>
                  </a:moveTo>
                  <a:lnTo>
                    <a:pt x="26" y="131"/>
                  </a:lnTo>
                  <a:lnTo>
                    <a:pt x="20" y="122"/>
                  </a:lnTo>
                  <a:lnTo>
                    <a:pt x="11" y="113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5" y="61"/>
                  </a:lnTo>
                  <a:lnTo>
                    <a:pt x="6" y="40"/>
                  </a:lnTo>
                  <a:lnTo>
                    <a:pt x="9" y="19"/>
                  </a:lnTo>
                  <a:lnTo>
                    <a:pt x="18" y="18"/>
                  </a:lnTo>
                  <a:lnTo>
                    <a:pt x="30" y="17"/>
                  </a:lnTo>
                  <a:lnTo>
                    <a:pt x="39" y="15"/>
                  </a:lnTo>
                  <a:lnTo>
                    <a:pt x="49" y="11"/>
                  </a:lnTo>
                  <a:lnTo>
                    <a:pt x="59" y="7"/>
                  </a:lnTo>
                  <a:lnTo>
                    <a:pt x="69" y="5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86" y="8"/>
                  </a:lnTo>
                  <a:lnTo>
                    <a:pt x="79" y="17"/>
                  </a:lnTo>
                  <a:lnTo>
                    <a:pt x="70" y="27"/>
                  </a:lnTo>
                  <a:lnTo>
                    <a:pt x="64" y="38"/>
                  </a:lnTo>
                  <a:lnTo>
                    <a:pt x="71" y="42"/>
                  </a:lnTo>
                  <a:lnTo>
                    <a:pt x="80" y="45"/>
                  </a:lnTo>
                  <a:lnTo>
                    <a:pt x="89" y="48"/>
                  </a:lnTo>
                  <a:lnTo>
                    <a:pt x="97" y="50"/>
                  </a:lnTo>
                  <a:lnTo>
                    <a:pt x="107" y="55"/>
                  </a:lnTo>
                  <a:lnTo>
                    <a:pt x="117" y="60"/>
                  </a:lnTo>
                  <a:lnTo>
                    <a:pt x="125" y="66"/>
                  </a:lnTo>
                  <a:lnTo>
                    <a:pt x="134" y="75"/>
                  </a:lnTo>
                  <a:lnTo>
                    <a:pt x="132" y="76"/>
                  </a:lnTo>
                  <a:lnTo>
                    <a:pt x="125" y="76"/>
                  </a:lnTo>
                  <a:lnTo>
                    <a:pt x="118" y="75"/>
                  </a:lnTo>
                  <a:lnTo>
                    <a:pt x="111" y="74"/>
                  </a:lnTo>
                  <a:lnTo>
                    <a:pt x="103" y="72"/>
                  </a:lnTo>
                  <a:lnTo>
                    <a:pt x="96" y="71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92" y="80"/>
                  </a:lnTo>
                  <a:lnTo>
                    <a:pt x="101" y="95"/>
                  </a:lnTo>
                  <a:lnTo>
                    <a:pt x="107" y="109"/>
                  </a:lnTo>
                  <a:lnTo>
                    <a:pt x="106" y="118"/>
                  </a:lnTo>
                  <a:lnTo>
                    <a:pt x="86" y="102"/>
                  </a:lnTo>
                  <a:lnTo>
                    <a:pt x="74" y="93"/>
                  </a:lnTo>
                  <a:lnTo>
                    <a:pt x="68" y="93"/>
                  </a:lnTo>
                  <a:lnTo>
                    <a:pt x="68" y="97"/>
                  </a:lnTo>
                  <a:lnTo>
                    <a:pt x="69" y="107"/>
                  </a:lnTo>
                  <a:lnTo>
                    <a:pt x="74" y="118"/>
                  </a:lnTo>
                  <a:lnTo>
                    <a:pt x="77" y="133"/>
                  </a:lnTo>
                  <a:lnTo>
                    <a:pt x="80" y="146"/>
                  </a:lnTo>
                  <a:lnTo>
                    <a:pt x="79" y="146"/>
                  </a:lnTo>
                  <a:lnTo>
                    <a:pt x="79" y="147"/>
                  </a:lnTo>
                  <a:lnTo>
                    <a:pt x="77" y="147"/>
                  </a:lnTo>
                  <a:lnTo>
                    <a:pt x="76" y="149"/>
                  </a:lnTo>
                  <a:lnTo>
                    <a:pt x="70" y="141"/>
                  </a:lnTo>
                  <a:lnTo>
                    <a:pt x="66" y="135"/>
                  </a:lnTo>
                  <a:lnTo>
                    <a:pt x="60" y="127"/>
                  </a:lnTo>
                  <a:lnTo>
                    <a:pt x="53" y="111"/>
                  </a:lnTo>
                  <a:lnTo>
                    <a:pt x="49" y="111"/>
                  </a:lnTo>
                  <a:lnTo>
                    <a:pt x="46" y="109"/>
                  </a:lnTo>
                  <a:lnTo>
                    <a:pt x="42" y="109"/>
                  </a:lnTo>
                  <a:lnTo>
                    <a:pt x="39" y="109"/>
                  </a:lnTo>
                  <a:lnTo>
                    <a:pt x="39" y="118"/>
                  </a:lnTo>
                  <a:lnTo>
                    <a:pt x="39" y="128"/>
                  </a:lnTo>
                  <a:lnTo>
                    <a:pt x="39" y="136"/>
                  </a:lnTo>
                  <a:lnTo>
                    <a:pt x="41" y="146"/>
                  </a:lnTo>
                  <a:lnTo>
                    <a:pt x="38" y="147"/>
                  </a:lnTo>
                  <a:lnTo>
                    <a:pt x="37" y="149"/>
                  </a:lnTo>
                  <a:lnTo>
                    <a:pt x="36" y="149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4" y="147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3786" y="3074"/>
              <a:ext cx="12" cy="3"/>
            </a:xfrm>
            <a:custGeom>
              <a:avLst/>
              <a:gdLst>
                <a:gd name="T0" fmla="*/ 6 w 29"/>
                <a:gd name="T1" fmla="*/ 6 h 6"/>
                <a:gd name="T2" fmla="*/ 5 w 29"/>
                <a:gd name="T3" fmla="*/ 5 h 6"/>
                <a:gd name="T4" fmla="*/ 3 w 29"/>
                <a:gd name="T5" fmla="*/ 4 h 6"/>
                <a:gd name="T6" fmla="*/ 1 w 29"/>
                <a:gd name="T7" fmla="*/ 3 h 6"/>
                <a:gd name="T8" fmla="*/ 0 w 29"/>
                <a:gd name="T9" fmla="*/ 2 h 6"/>
                <a:gd name="T10" fmla="*/ 6 w 29"/>
                <a:gd name="T11" fmla="*/ 0 h 6"/>
                <a:gd name="T12" fmla="*/ 13 w 29"/>
                <a:gd name="T13" fmla="*/ 0 h 6"/>
                <a:gd name="T14" fmla="*/ 19 w 29"/>
                <a:gd name="T15" fmla="*/ 0 h 6"/>
                <a:gd name="T16" fmla="*/ 27 w 29"/>
                <a:gd name="T17" fmla="*/ 0 h 6"/>
                <a:gd name="T18" fmla="*/ 28 w 29"/>
                <a:gd name="T19" fmla="*/ 2 h 6"/>
                <a:gd name="T20" fmla="*/ 29 w 29"/>
                <a:gd name="T21" fmla="*/ 3 h 6"/>
                <a:gd name="T22" fmla="*/ 28 w 29"/>
                <a:gd name="T23" fmla="*/ 4 h 6"/>
                <a:gd name="T24" fmla="*/ 27 w 29"/>
                <a:gd name="T25" fmla="*/ 6 h 6"/>
                <a:gd name="T26" fmla="*/ 22 w 29"/>
                <a:gd name="T27" fmla="*/ 6 h 6"/>
                <a:gd name="T28" fmla="*/ 17 w 29"/>
                <a:gd name="T29" fmla="*/ 6 h 6"/>
                <a:gd name="T30" fmla="*/ 11 w 29"/>
                <a:gd name="T31" fmla="*/ 6 h 6"/>
                <a:gd name="T32" fmla="*/ 6 w 29"/>
                <a:gd name="T33" fmla="*/ 6 h 6"/>
                <a:gd name="T34" fmla="*/ 6 w 29"/>
                <a:gd name="T35" fmla="*/ 6 h 6"/>
                <a:gd name="T36" fmla="*/ 6 w 29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6">
                  <a:moveTo>
                    <a:pt x="6" y="6"/>
                  </a:moveTo>
                  <a:lnTo>
                    <a:pt x="5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656" y="3066"/>
              <a:ext cx="31" cy="6"/>
            </a:xfrm>
            <a:custGeom>
              <a:avLst/>
              <a:gdLst>
                <a:gd name="T0" fmla="*/ 0 w 76"/>
                <a:gd name="T1" fmla="*/ 12 h 12"/>
                <a:gd name="T2" fmla="*/ 1 w 76"/>
                <a:gd name="T3" fmla="*/ 8 h 12"/>
                <a:gd name="T4" fmla="*/ 1 w 76"/>
                <a:gd name="T5" fmla="*/ 6 h 12"/>
                <a:gd name="T6" fmla="*/ 1 w 76"/>
                <a:gd name="T7" fmla="*/ 3 h 12"/>
                <a:gd name="T8" fmla="*/ 2 w 76"/>
                <a:gd name="T9" fmla="*/ 1 h 12"/>
                <a:gd name="T10" fmla="*/ 12 w 76"/>
                <a:gd name="T11" fmla="*/ 1 h 12"/>
                <a:gd name="T12" fmla="*/ 21 w 76"/>
                <a:gd name="T13" fmla="*/ 0 h 12"/>
                <a:gd name="T14" fmla="*/ 31 w 76"/>
                <a:gd name="T15" fmla="*/ 0 h 12"/>
                <a:gd name="T16" fmla="*/ 39 w 76"/>
                <a:gd name="T17" fmla="*/ 0 h 12"/>
                <a:gd name="T18" fmla="*/ 49 w 76"/>
                <a:gd name="T19" fmla="*/ 0 h 12"/>
                <a:gd name="T20" fmla="*/ 58 w 76"/>
                <a:gd name="T21" fmla="*/ 0 h 12"/>
                <a:gd name="T22" fmla="*/ 67 w 76"/>
                <a:gd name="T23" fmla="*/ 0 h 12"/>
                <a:gd name="T24" fmla="*/ 76 w 76"/>
                <a:gd name="T25" fmla="*/ 0 h 12"/>
                <a:gd name="T26" fmla="*/ 75 w 76"/>
                <a:gd name="T27" fmla="*/ 1 h 12"/>
                <a:gd name="T28" fmla="*/ 74 w 76"/>
                <a:gd name="T29" fmla="*/ 3 h 12"/>
                <a:gd name="T30" fmla="*/ 74 w 76"/>
                <a:gd name="T31" fmla="*/ 4 h 12"/>
                <a:gd name="T32" fmla="*/ 72 w 76"/>
                <a:gd name="T33" fmla="*/ 7 h 12"/>
                <a:gd name="T34" fmla="*/ 64 w 76"/>
                <a:gd name="T35" fmla="*/ 7 h 12"/>
                <a:gd name="T36" fmla="*/ 55 w 76"/>
                <a:gd name="T37" fmla="*/ 8 h 12"/>
                <a:gd name="T38" fmla="*/ 45 w 76"/>
                <a:gd name="T39" fmla="*/ 8 h 12"/>
                <a:gd name="T40" fmla="*/ 37 w 76"/>
                <a:gd name="T41" fmla="*/ 9 h 12"/>
                <a:gd name="T42" fmla="*/ 27 w 76"/>
                <a:gd name="T43" fmla="*/ 9 h 12"/>
                <a:gd name="T44" fmla="*/ 18 w 76"/>
                <a:gd name="T45" fmla="*/ 11 h 12"/>
                <a:gd name="T46" fmla="*/ 8 w 76"/>
                <a:gd name="T47" fmla="*/ 11 h 12"/>
                <a:gd name="T48" fmla="*/ 0 w 76"/>
                <a:gd name="T49" fmla="*/ 12 h 12"/>
                <a:gd name="T50" fmla="*/ 0 w 76"/>
                <a:gd name="T51" fmla="*/ 12 h 12"/>
                <a:gd name="T52" fmla="*/ 0 w 76"/>
                <a:gd name="T5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2">
                  <a:moveTo>
                    <a:pt x="0" y="12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2" y="1"/>
                  </a:lnTo>
                  <a:lnTo>
                    <a:pt x="12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5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2" y="7"/>
                  </a:lnTo>
                  <a:lnTo>
                    <a:pt x="64" y="7"/>
                  </a:lnTo>
                  <a:lnTo>
                    <a:pt x="55" y="8"/>
                  </a:lnTo>
                  <a:lnTo>
                    <a:pt x="45" y="8"/>
                  </a:lnTo>
                  <a:lnTo>
                    <a:pt x="37" y="9"/>
                  </a:lnTo>
                  <a:lnTo>
                    <a:pt x="27" y="9"/>
                  </a:lnTo>
                  <a:lnTo>
                    <a:pt x="18" y="11"/>
                  </a:lnTo>
                  <a:lnTo>
                    <a:pt x="8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3513" y="3032"/>
              <a:ext cx="40" cy="37"/>
            </a:xfrm>
            <a:custGeom>
              <a:avLst/>
              <a:gdLst>
                <a:gd name="T0" fmla="*/ 63 w 99"/>
                <a:gd name="T1" fmla="*/ 82 h 82"/>
                <a:gd name="T2" fmla="*/ 56 w 99"/>
                <a:gd name="T3" fmla="*/ 80 h 82"/>
                <a:gd name="T4" fmla="*/ 49 w 99"/>
                <a:gd name="T5" fmla="*/ 79 h 82"/>
                <a:gd name="T6" fmla="*/ 42 w 99"/>
                <a:gd name="T7" fmla="*/ 78 h 82"/>
                <a:gd name="T8" fmla="*/ 35 w 99"/>
                <a:gd name="T9" fmla="*/ 77 h 82"/>
                <a:gd name="T10" fmla="*/ 27 w 99"/>
                <a:gd name="T11" fmla="*/ 76 h 82"/>
                <a:gd name="T12" fmla="*/ 20 w 99"/>
                <a:gd name="T13" fmla="*/ 76 h 82"/>
                <a:gd name="T14" fmla="*/ 14 w 99"/>
                <a:gd name="T15" fmla="*/ 74 h 82"/>
                <a:gd name="T16" fmla="*/ 6 w 99"/>
                <a:gd name="T17" fmla="*/ 73 h 82"/>
                <a:gd name="T18" fmla="*/ 0 w 99"/>
                <a:gd name="T19" fmla="*/ 48 h 82"/>
                <a:gd name="T20" fmla="*/ 1 w 99"/>
                <a:gd name="T21" fmla="*/ 32 h 82"/>
                <a:gd name="T22" fmla="*/ 8 w 99"/>
                <a:gd name="T23" fmla="*/ 19 h 82"/>
                <a:gd name="T24" fmla="*/ 21 w 99"/>
                <a:gd name="T25" fmla="*/ 0 h 82"/>
                <a:gd name="T26" fmla="*/ 27 w 99"/>
                <a:gd name="T27" fmla="*/ 0 h 82"/>
                <a:gd name="T28" fmla="*/ 36 w 99"/>
                <a:gd name="T29" fmla="*/ 2 h 82"/>
                <a:gd name="T30" fmla="*/ 48 w 99"/>
                <a:gd name="T31" fmla="*/ 2 h 82"/>
                <a:gd name="T32" fmla="*/ 61 w 99"/>
                <a:gd name="T33" fmla="*/ 3 h 82"/>
                <a:gd name="T34" fmla="*/ 73 w 99"/>
                <a:gd name="T35" fmla="*/ 5 h 82"/>
                <a:gd name="T36" fmla="*/ 84 w 99"/>
                <a:gd name="T37" fmla="*/ 8 h 82"/>
                <a:gd name="T38" fmla="*/ 94 w 99"/>
                <a:gd name="T39" fmla="*/ 10 h 82"/>
                <a:gd name="T40" fmla="*/ 99 w 99"/>
                <a:gd name="T41" fmla="*/ 14 h 82"/>
                <a:gd name="T42" fmla="*/ 91 w 99"/>
                <a:gd name="T43" fmla="*/ 31 h 82"/>
                <a:gd name="T44" fmla="*/ 84 w 99"/>
                <a:gd name="T45" fmla="*/ 47 h 82"/>
                <a:gd name="T46" fmla="*/ 76 w 99"/>
                <a:gd name="T47" fmla="*/ 64 h 82"/>
                <a:gd name="T48" fmla="*/ 70 w 99"/>
                <a:gd name="T49" fmla="*/ 82 h 82"/>
                <a:gd name="T50" fmla="*/ 69 w 99"/>
                <a:gd name="T51" fmla="*/ 82 h 82"/>
                <a:gd name="T52" fmla="*/ 67 w 99"/>
                <a:gd name="T53" fmla="*/ 82 h 82"/>
                <a:gd name="T54" fmla="*/ 65 w 99"/>
                <a:gd name="T55" fmla="*/ 82 h 82"/>
                <a:gd name="T56" fmla="*/ 63 w 99"/>
                <a:gd name="T57" fmla="*/ 82 h 82"/>
                <a:gd name="T58" fmla="*/ 63 w 99"/>
                <a:gd name="T59" fmla="*/ 82 h 82"/>
                <a:gd name="T60" fmla="*/ 63 w 99"/>
                <a:gd name="T6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2">
                  <a:moveTo>
                    <a:pt x="63" y="82"/>
                  </a:moveTo>
                  <a:lnTo>
                    <a:pt x="56" y="80"/>
                  </a:lnTo>
                  <a:lnTo>
                    <a:pt x="49" y="79"/>
                  </a:lnTo>
                  <a:lnTo>
                    <a:pt x="42" y="78"/>
                  </a:lnTo>
                  <a:lnTo>
                    <a:pt x="35" y="77"/>
                  </a:lnTo>
                  <a:lnTo>
                    <a:pt x="27" y="76"/>
                  </a:lnTo>
                  <a:lnTo>
                    <a:pt x="20" y="76"/>
                  </a:lnTo>
                  <a:lnTo>
                    <a:pt x="14" y="74"/>
                  </a:lnTo>
                  <a:lnTo>
                    <a:pt x="6" y="73"/>
                  </a:lnTo>
                  <a:lnTo>
                    <a:pt x="0" y="48"/>
                  </a:lnTo>
                  <a:lnTo>
                    <a:pt x="1" y="32"/>
                  </a:lnTo>
                  <a:lnTo>
                    <a:pt x="8" y="19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8" y="2"/>
                  </a:lnTo>
                  <a:lnTo>
                    <a:pt x="61" y="3"/>
                  </a:lnTo>
                  <a:lnTo>
                    <a:pt x="73" y="5"/>
                  </a:lnTo>
                  <a:lnTo>
                    <a:pt x="84" y="8"/>
                  </a:lnTo>
                  <a:lnTo>
                    <a:pt x="94" y="10"/>
                  </a:lnTo>
                  <a:lnTo>
                    <a:pt x="99" y="14"/>
                  </a:lnTo>
                  <a:lnTo>
                    <a:pt x="91" y="31"/>
                  </a:lnTo>
                  <a:lnTo>
                    <a:pt x="84" y="47"/>
                  </a:lnTo>
                  <a:lnTo>
                    <a:pt x="76" y="64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3470" y="3011"/>
              <a:ext cx="45" cy="47"/>
            </a:xfrm>
            <a:custGeom>
              <a:avLst/>
              <a:gdLst>
                <a:gd name="T0" fmla="*/ 50 w 108"/>
                <a:gd name="T1" fmla="*/ 101 h 101"/>
                <a:gd name="T2" fmla="*/ 39 w 108"/>
                <a:gd name="T3" fmla="*/ 96 h 101"/>
                <a:gd name="T4" fmla="*/ 31 w 108"/>
                <a:gd name="T5" fmla="*/ 90 h 101"/>
                <a:gd name="T6" fmla="*/ 23 w 108"/>
                <a:gd name="T7" fmla="*/ 84 h 101"/>
                <a:gd name="T8" fmla="*/ 17 w 108"/>
                <a:gd name="T9" fmla="*/ 76 h 101"/>
                <a:gd name="T10" fmla="*/ 12 w 108"/>
                <a:gd name="T11" fmla="*/ 69 h 101"/>
                <a:gd name="T12" fmla="*/ 9 w 108"/>
                <a:gd name="T13" fmla="*/ 60 h 101"/>
                <a:gd name="T14" fmla="*/ 5 w 108"/>
                <a:gd name="T15" fmla="*/ 52 h 101"/>
                <a:gd name="T16" fmla="*/ 0 w 108"/>
                <a:gd name="T17" fmla="*/ 44 h 101"/>
                <a:gd name="T18" fmla="*/ 1 w 108"/>
                <a:gd name="T19" fmla="*/ 36 h 101"/>
                <a:gd name="T20" fmla="*/ 6 w 108"/>
                <a:gd name="T21" fmla="*/ 31 h 101"/>
                <a:gd name="T22" fmla="*/ 11 w 108"/>
                <a:gd name="T23" fmla="*/ 27 h 101"/>
                <a:gd name="T24" fmla="*/ 18 w 108"/>
                <a:gd name="T25" fmla="*/ 24 h 101"/>
                <a:gd name="T26" fmla="*/ 18 w 108"/>
                <a:gd name="T27" fmla="*/ 17 h 101"/>
                <a:gd name="T28" fmla="*/ 18 w 108"/>
                <a:gd name="T29" fmla="*/ 12 h 101"/>
                <a:gd name="T30" fmla="*/ 18 w 108"/>
                <a:gd name="T31" fmla="*/ 6 h 101"/>
                <a:gd name="T32" fmla="*/ 20 w 108"/>
                <a:gd name="T33" fmla="*/ 0 h 101"/>
                <a:gd name="T34" fmla="*/ 37 w 108"/>
                <a:gd name="T35" fmla="*/ 1 h 101"/>
                <a:gd name="T36" fmla="*/ 55 w 108"/>
                <a:gd name="T37" fmla="*/ 3 h 101"/>
                <a:gd name="T38" fmla="*/ 74 w 108"/>
                <a:gd name="T39" fmla="*/ 4 h 101"/>
                <a:gd name="T40" fmla="*/ 91 w 108"/>
                <a:gd name="T41" fmla="*/ 6 h 101"/>
                <a:gd name="T42" fmla="*/ 102 w 108"/>
                <a:gd name="T43" fmla="*/ 12 h 101"/>
                <a:gd name="T44" fmla="*/ 108 w 108"/>
                <a:gd name="T45" fmla="*/ 22 h 101"/>
                <a:gd name="T46" fmla="*/ 107 w 108"/>
                <a:gd name="T47" fmla="*/ 37 h 101"/>
                <a:gd name="T48" fmla="*/ 95 w 108"/>
                <a:gd name="T49" fmla="*/ 58 h 101"/>
                <a:gd name="T50" fmla="*/ 90 w 108"/>
                <a:gd name="T51" fmla="*/ 80 h 101"/>
                <a:gd name="T52" fmla="*/ 87 w 108"/>
                <a:gd name="T53" fmla="*/ 91 h 101"/>
                <a:gd name="T54" fmla="*/ 85 w 108"/>
                <a:gd name="T55" fmla="*/ 97 h 101"/>
                <a:gd name="T56" fmla="*/ 82 w 108"/>
                <a:gd name="T57" fmla="*/ 100 h 101"/>
                <a:gd name="T58" fmla="*/ 74 w 108"/>
                <a:gd name="T59" fmla="*/ 100 h 101"/>
                <a:gd name="T60" fmla="*/ 66 w 108"/>
                <a:gd name="T61" fmla="*/ 100 h 101"/>
                <a:gd name="T62" fmla="*/ 59 w 108"/>
                <a:gd name="T63" fmla="*/ 100 h 101"/>
                <a:gd name="T64" fmla="*/ 50 w 108"/>
                <a:gd name="T65" fmla="*/ 101 h 101"/>
                <a:gd name="T66" fmla="*/ 50 w 108"/>
                <a:gd name="T67" fmla="*/ 101 h 101"/>
                <a:gd name="T68" fmla="*/ 50 w 108"/>
                <a:gd name="T6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101">
                  <a:moveTo>
                    <a:pt x="50" y="101"/>
                  </a:moveTo>
                  <a:lnTo>
                    <a:pt x="39" y="96"/>
                  </a:lnTo>
                  <a:lnTo>
                    <a:pt x="31" y="90"/>
                  </a:lnTo>
                  <a:lnTo>
                    <a:pt x="23" y="84"/>
                  </a:lnTo>
                  <a:lnTo>
                    <a:pt x="17" y="76"/>
                  </a:lnTo>
                  <a:lnTo>
                    <a:pt x="12" y="69"/>
                  </a:lnTo>
                  <a:lnTo>
                    <a:pt x="9" y="60"/>
                  </a:lnTo>
                  <a:lnTo>
                    <a:pt x="5" y="52"/>
                  </a:lnTo>
                  <a:lnTo>
                    <a:pt x="0" y="44"/>
                  </a:lnTo>
                  <a:lnTo>
                    <a:pt x="1" y="36"/>
                  </a:lnTo>
                  <a:lnTo>
                    <a:pt x="6" y="31"/>
                  </a:lnTo>
                  <a:lnTo>
                    <a:pt x="11" y="27"/>
                  </a:lnTo>
                  <a:lnTo>
                    <a:pt x="18" y="24"/>
                  </a:lnTo>
                  <a:lnTo>
                    <a:pt x="18" y="17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55" y="3"/>
                  </a:lnTo>
                  <a:lnTo>
                    <a:pt x="74" y="4"/>
                  </a:lnTo>
                  <a:lnTo>
                    <a:pt x="91" y="6"/>
                  </a:lnTo>
                  <a:lnTo>
                    <a:pt x="102" y="12"/>
                  </a:lnTo>
                  <a:lnTo>
                    <a:pt x="108" y="22"/>
                  </a:lnTo>
                  <a:lnTo>
                    <a:pt x="107" y="37"/>
                  </a:lnTo>
                  <a:lnTo>
                    <a:pt x="95" y="58"/>
                  </a:lnTo>
                  <a:lnTo>
                    <a:pt x="90" y="80"/>
                  </a:lnTo>
                  <a:lnTo>
                    <a:pt x="87" y="91"/>
                  </a:lnTo>
                  <a:lnTo>
                    <a:pt x="85" y="97"/>
                  </a:lnTo>
                  <a:lnTo>
                    <a:pt x="82" y="100"/>
                  </a:lnTo>
                  <a:lnTo>
                    <a:pt x="74" y="100"/>
                  </a:lnTo>
                  <a:lnTo>
                    <a:pt x="66" y="100"/>
                  </a:lnTo>
                  <a:lnTo>
                    <a:pt x="59" y="100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rgbClr val="994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3748" y="3052"/>
              <a:ext cx="20" cy="7"/>
            </a:xfrm>
            <a:custGeom>
              <a:avLst/>
              <a:gdLst>
                <a:gd name="T0" fmla="*/ 1 w 50"/>
                <a:gd name="T1" fmla="*/ 11 h 12"/>
                <a:gd name="T2" fmla="*/ 0 w 50"/>
                <a:gd name="T3" fmla="*/ 9 h 12"/>
                <a:gd name="T4" fmla="*/ 0 w 50"/>
                <a:gd name="T5" fmla="*/ 7 h 12"/>
                <a:gd name="T6" fmla="*/ 0 w 50"/>
                <a:gd name="T7" fmla="*/ 5 h 12"/>
                <a:gd name="T8" fmla="*/ 0 w 50"/>
                <a:gd name="T9" fmla="*/ 4 h 12"/>
                <a:gd name="T10" fmla="*/ 4 w 50"/>
                <a:gd name="T11" fmla="*/ 1 h 12"/>
                <a:gd name="T12" fmla="*/ 9 w 50"/>
                <a:gd name="T13" fmla="*/ 1 h 12"/>
                <a:gd name="T14" fmla="*/ 16 w 50"/>
                <a:gd name="T15" fmla="*/ 0 h 12"/>
                <a:gd name="T16" fmla="*/ 20 w 50"/>
                <a:gd name="T17" fmla="*/ 1 h 12"/>
                <a:gd name="T18" fmla="*/ 27 w 50"/>
                <a:gd name="T19" fmla="*/ 1 h 12"/>
                <a:gd name="T20" fmla="*/ 34 w 50"/>
                <a:gd name="T21" fmla="*/ 2 h 12"/>
                <a:gd name="T22" fmla="*/ 41 w 50"/>
                <a:gd name="T23" fmla="*/ 5 h 12"/>
                <a:gd name="T24" fmla="*/ 49 w 50"/>
                <a:gd name="T25" fmla="*/ 6 h 12"/>
                <a:gd name="T26" fmla="*/ 49 w 50"/>
                <a:gd name="T27" fmla="*/ 7 h 12"/>
                <a:gd name="T28" fmla="*/ 49 w 50"/>
                <a:gd name="T29" fmla="*/ 9 h 12"/>
                <a:gd name="T30" fmla="*/ 49 w 50"/>
                <a:gd name="T31" fmla="*/ 11 h 12"/>
                <a:gd name="T32" fmla="*/ 50 w 50"/>
                <a:gd name="T33" fmla="*/ 12 h 12"/>
                <a:gd name="T34" fmla="*/ 44 w 50"/>
                <a:gd name="T35" fmla="*/ 12 h 12"/>
                <a:gd name="T36" fmla="*/ 38 w 50"/>
                <a:gd name="T37" fmla="*/ 11 h 12"/>
                <a:gd name="T38" fmla="*/ 32 w 50"/>
                <a:gd name="T39" fmla="*/ 11 h 12"/>
                <a:gd name="T40" fmla="*/ 25 w 50"/>
                <a:gd name="T41" fmla="*/ 11 h 12"/>
                <a:gd name="T42" fmla="*/ 19 w 50"/>
                <a:gd name="T43" fmla="*/ 11 h 12"/>
                <a:gd name="T44" fmla="*/ 13 w 50"/>
                <a:gd name="T45" fmla="*/ 11 h 12"/>
                <a:gd name="T46" fmla="*/ 7 w 50"/>
                <a:gd name="T47" fmla="*/ 11 h 12"/>
                <a:gd name="T48" fmla="*/ 1 w 50"/>
                <a:gd name="T49" fmla="*/ 11 h 12"/>
                <a:gd name="T50" fmla="*/ 1 w 50"/>
                <a:gd name="T51" fmla="*/ 11 h 12"/>
                <a:gd name="T52" fmla="*/ 1 w 50"/>
                <a:gd name="T5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12">
                  <a:moveTo>
                    <a:pt x="1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1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4" y="2"/>
                  </a:lnTo>
                  <a:lnTo>
                    <a:pt x="41" y="5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44" y="12"/>
                  </a:lnTo>
                  <a:lnTo>
                    <a:pt x="38" y="11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3652" y="3051"/>
              <a:ext cx="8" cy="6"/>
            </a:xfrm>
            <a:custGeom>
              <a:avLst/>
              <a:gdLst>
                <a:gd name="T0" fmla="*/ 3 w 20"/>
                <a:gd name="T1" fmla="*/ 11 h 13"/>
                <a:gd name="T2" fmla="*/ 1 w 20"/>
                <a:gd name="T3" fmla="*/ 9 h 13"/>
                <a:gd name="T4" fmla="*/ 1 w 20"/>
                <a:gd name="T5" fmla="*/ 6 h 13"/>
                <a:gd name="T6" fmla="*/ 1 w 20"/>
                <a:gd name="T7" fmla="*/ 5 h 13"/>
                <a:gd name="T8" fmla="*/ 0 w 20"/>
                <a:gd name="T9" fmla="*/ 3 h 13"/>
                <a:gd name="T10" fmla="*/ 6 w 20"/>
                <a:gd name="T11" fmla="*/ 0 h 13"/>
                <a:gd name="T12" fmla="*/ 11 w 20"/>
                <a:gd name="T13" fmla="*/ 0 h 13"/>
                <a:gd name="T14" fmla="*/ 14 w 20"/>
                <a:gd name="T15" fmla="*/ 0 h 13"/>
                <a:gd name="T16" fmla="*/ 17 w 20"/>
                <a:gd name="T17" fmla="*/ 2 h 13"/>
                <a:gd name="T18" fmla="*/ 19 w 20"/>
                <a:gd name="T19" fmla="*/ 4 h 13"/>
                <a:gd name="T20" fmla="*/ 19 w 20"/>
                <a:gd name="T21" fmla="*/ 6 h 13"/>
                <a:gd name="T22" fmla="*/ 19 w 20"/>
                <a:gd name="T23" fmla="*/ 9 h 13"/>
                <a:gd name="T24" fmla="*/ 20 w 20"/>
                <a:gd name="T25" fmla="*/ 13 h 13"/>
                <a:gd name="T26" fmla="*/ 16 w 20"/>
                <a:gd name="T27" fmla="*/ 11 h 13"/>
                <a:gd name="T28" fmla="*/ 11 w 20"/>
                <a:gd name="T29" fmla="*/ 11 h 13"/>
                <a:gd name="T30" fmla="*/ 8 w 20"/>
                <a:gd name="T31" fmla="*/ 11 h 13"/>
                <a:gd name="T32" fmla="*/ 3 w 20"/>
                <a:gd name="T33" fmla="*/ 11 h 13"/>
                <a:gd name="T34" fmla="*/ 3 w 20"/>
                <a:gd name="T35" fmla="*/ 11 h 13"/>
                <a:gd name="T36" fmla="*/ 3 w 20"/>
                <a:gd name="T3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3">
                  <a:moveTo>
                    <a:pt x="3" y="11"/>
                  </a:moveTo>
                  <a:lnTo>
                    <a:pt x="1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20" y="13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8" descr="Large confetti"/>
            <p:cNvSpPr>
              <a:spLocks/>
            </p:cNvSpPr>
            <p:nvPr/>
          </p:nvSpPr>
          <p:spPr bwMode="auto">
            <a:xfrm>
              <a:off x="3420" y="2692"/>
              <a:ext cx="521" cy="364"/>
            </a:xfrm>
            <a:custGeom>
              <a:avLst/>
              <a:gdLst>
                <a:gd name="T0" fmla="*/ 1108 w 1264"/>
                <a:gd name="T1" fmla="*/ 632 h 778"/>
                <a:gd name="T2" fmla="*/ 852 w 1264"/>
                <a:gd name="T3" fmla="*/ 596 h 778"/>
                <a:gd name="T4" fmla="*/ 515 w 1264"/>
                <a:gd name="T5" fmla="*/ 590 h 778"/>
                <a:gd name="T6" fmla="*/ 362 w 1264"/>
                <a:gd name="T7" fmla="*/ 667 h 778"/>
                <a:gd name="T8" fmla="*/ 258 w 1264"/>
                <a:gd name="T9" fmla="*/ 715 h 778"/>
                <a:gd name="T10" fmla="*/ 81 w 1264"/>
                <a:gd name="T11" fmla="*/ 650 h 778"/>
                <a:gd name="T12" fmla="*/ 0 w 1264"/>
                <a:gd name="T13" fmla="*/ 691 h 778"/>
                <a:gd name="T14" fmla="*/ 48 w 1264"/>
                <a:gd name="T15" fmla="*/ 670 h 778"/>
                <a:gd name="T16" fmla="*/ 6 w 1264"/>
                <a:gd name="T17" fmla="*/ 651 h 778"/>
                <a:gd name="T18" fmla="*/ 31 w 1264"/>
                <a:gd name="T19" fmla="*/ 639 h 778"/>
                <a:gd name="T20" fmla="*/ 109 w 1264"/>
                <a:gd name="T21" fmla="*/ 617 h 778"/>
                <a:gd name="T22" fmla="*/ 9 w 1264"/>
                <a:gd name="T23" fmla="*/ 596 h 778"/>
                <a:gd name="T24" fmla="*/ 75 w 1264"/>
                <a:gd name="T25" fmla="*/ 578 h 778"/>
                <a:gd name="T26" fmla="*/ 188 w 1264"/>
                <a:gd name="T27" fmla="*/ 555 h 778"/>
                <a:gd name="T28" fmla="*/ 82 w 1264"/>
                <a:gd name="T29" fmla="*/ 530 h 778"/>
                <a:gd name="T30" fmla="*/ 106 w 1264"/>
                <a:gd name="T31" fmla="*/ 517 h 778"/>
                <a:gd name="T32" fmla="*/ 245 w 1264"/>
                <a:gd name="T33" fmla="*/ 493 h 778"/>
                <a:gd name="T34" fmla="*/ 197 w 1264"/>
                <a:gd name="T35" fmla="*/ 469 h 778"/>
                <a:gd name="T36" fmla="*/ 165 w 1264"/>
                <a:gd name="T37" fmla="*/ 457 h 778"/>
                <a:gd name="T38" fmla="*/ 293 w 1264"/>
                <a:gd name="T39" fmla="*/ 436 h 778"/>
                <a:gd name="T40" fmla="*/ 236 w 1264"/>
                <a:gd name="T41" fmla="*/ 419 h 778"/>
                <a:gd name="T42" fmla="*/ 231 w 1264"/>
                <a:gd name="T43" fmla="*/ 410 h 778"/>
                <a:gd name="T44" fmla="*/ 325 w 1264"/>
                <a:gd name="T45" fmla="*/ 393 h 778"/>
                <a:gd name="T46" fmla="*/ 314 w 1264"/>
                <a:gd name="T47" fmla="*/ 367 h 778"/>
                <a:gd name="T48" fmla="*/ 301 w 1264"/>
                <a:gd name="T49" fmla="*/ 361 h 778"/>
                <a:gd name="T50" fmla="*/ 443 w 1264"/>
                <a:gd name="T51" fmla="*/ 329 h 778"/>
                <a:gd name="T52" fmla="*/ 380 w 1264"/>
                <a:gd name="T53" fmla="*/ 312 h 778"/>
                <a:gd name="T54" fmla="*/ 456 w 1264"/>
                <a:gd name="T55" fmla="*/ 297 h 778"/>
                <a:gd name="T56" fmla="*/ 539 w 1264"/>
                <a:gd name="T57" fmla="*/ 269 h 778"/>
                <a:gd name="T58" fmla="*/ 480 w 1264"/>
                <a:gd name="T59" fmla="*/ 256 h 778"/>
                <a:gd name="T60" fmla="*/ 531 w 1264"/>
                <a:gd name="T61" fmla="*/ 238 h 778"/>
                <a:gd name="T62" fmla="*/ 617 w 1264"/>
                <a:gd name="T63" fmla="*/ 206 h 778"/>
                <a:gd name="T64" fmla="*/ 717 w 1264"/>
                <a:gd name="T65" fmla="*/ 176 h 778"/>
                <a:gd name="T66" fmla="*/ 653 w 1264"/>
                <a:gd name="T67" fmla="*/ 163 h 778"/>
                <a:gd name="T68" fmla="*/ 718 w 1264"/>
                <a:gd name="T69" fmla="*/ 147 h 778"/>
                <a:gd name="T70" fmla="*/ 832 w 1264"/>
                <a:gd name="T71" fmla="*/ 126 h 778"/>
                <a:gd name="T72" fmla="*/ 754 w 1264"/>
                <a:gd name="T73" fmla="*/ 117 h 778"/>
                <a:gd name="T74" fmla="*/ 862 w 1264"/>
                <a:gd name="T75" fmla="*/ 95 h 778"/>
                <a:gd name="T76" fmla="*/ 990 w 1264"/>
                <a:gd name="T77" fmla="*/ 77 h 778"/>
                <a:gd name="T78" fmla="*/ 895 w 1264"/>
                <a:gd name="T79" fmla="*/ 64 h 778"/>
                <a:gd name="T80" fmla="*/ 1067 w 1264"/>
                <a:gd name="T81" fmla="*/ 53 h 778"/>
                <a:gd name="T82" fmla="*/ 976 w 1264"/>
                <a:gd name="T83" fmla="*/ 40 h 778"/>
                <a:gd name="T84" fmla="*/ 1104 w 1264"/>
                <a:gd name="T85" fmla="*/ 30 h 778"/>
                <a:gd name="T86" fmla="*/ 1086 w 1264"/>
                <a:gd name="T87" fmla="*/ 15 h 778"/>
                <a:gd name="T88" fmla="*/ 1264 w 1264"/>
                <a:gd name="T89" fmla="*/ 117 h 778"/>
                <a:gd name="T90" fmla="*/ 1192 w 1264"/>
                <a:gd name="T91" fmla="*/ 240 h 778"/>
                <a:gd name="T92" fmla="*/ 1185 w 1264"/>
                <a:gd name="T93" fmla="*/ 270 h 778"/>
                <a:gd name="T94" fmla="*/ 1196 w 1264"/>
                <a:gd name="T95" fmla="*/ 299 h 778"/>
                <a:gd name="T96" fmla="*/ 1162 w 1264"/>
                <a:gd name="T97" fmla="*/ 312 h 778"/>
                <a:gd name="T98" fmla="*/ 1155 w 1264"/>
                <a:gd name="T99" fmla="*/ 346 h 778"/>
                <a:gd name="T100" fmla="*/ 1153 w 1264"/>
                <a:gd name="T101" fmla="*/ 355 h 778"/>
                <a:gd name="T102" fmla="*/ 1101 w 1264"/>
                <a:gd name="T103" fmla="*/ 388 h 778"/>
                <a:gd name="T104" fmla="*/ 1177 w 1264"/>
                <a:gd name="T105" fmla="*/ 435 h 778"/>
                <a:gd name="T106" fmla="*/ 1131 w 1264"/>
                <a:gd name="T107" fmla="*/ 445 h 778"/>
                <a:gd name="T108" fmla="*/ 1103 w 1264"/>
                <a:gd name="T109" fmla="*/ 474 h 778"/>
                <a:gd name="T110" fmla="*/ 1169 w 1264"/>
                <a:gd name="T111" fmla="*/ 514 h 778"/>
                <a:gd name="T112" fmla="*/ 1076 w 1264"/>
                <a:gd name="T113" fmla="*/ 517 h 778"/>
                <a:gd name="T114" fmla="*/ 1162 w 1264"/>
                <a:gd name="T115" fmla="*/ 565 h 778"/>
                <a:gd name="T116" fmla="*/ 1144 w 1264"/>
                <a:gd name="T117" fmla="*/ 576 h 778"/>
                <a:gd name="T118" fmla="*/ 1137 w 1264"/>
                <a:gd name="T119" fmla="*/ 640 h 778"/>
                <a:gd name="T120" fmla="*/ 1180 w 1264"/>
                <a:gd name="T121" fmla="*/ 680 h 778"/>
                <a:gd name="T122" fmla="*/ 1179 w 1264"/>
                <a:gd name="T123" fmla="*/ 704 h 778"/>
                <a:gd name="T124" fmla="*/ 1185 w 1264"/>
                <a:gd name="T125" fmla="*/ 747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4" h="778">
                  <a:moveTo>
                    <a:pt x="1178" y="777"/>
                  </a:moveTo>
                  <a:lnTo>
                    <a:pt x="1162" y="776"/>
                  </a:lnTo>
                  <a:lnTo>
                    <a:pt x="1153" y="774"/>
                  </a:lnTo>
                  <a:lnTo>
                    <a:pt x="1150" y="773"/>
                  </a:lnTo>
                  <a:lnTo>
                    <a:pt x="1147" y="771"/>
                  </a:lnTo>
                  <a:lnTo>
                    <a:pt x="1142" y="754"/>
                  </a:lnTo>
                  <a:lnTo>
                    <a:pt x="1137" y="736"/>
                  </a:lnTo>
                  <a:lnTo>
                    <a:pt x="1132" y="719"/>
                  </a:lnTo>
                  <a:lnTo>
                    <a:pt x="1128" y="702"/>
                  </a:lnTo>
                  <a:lnTo>
                    <a:pt x="1123" y="685"/>
                  </a:lnTo>
                  <a:lnTo>
                    <a:pt x="1118" y="666"/>
                  </a:lnTo>
                  <a:lnTo>
                    <a:pt x="1113" y="649"/>
                  </a:lnTo>
                  <a:lnTo>
                    <a:pt x="1108" y="632"/>
                  </a:lnTo>
                  <a:lnTo>
                    <a:pt x="1096" y="624"/>
                  </a:lnTo>
                  <a:lnTo>
                    <a:pt x="1081" y="619"/>
                  </a:lnTo>
                  <a:lnTo>
                    <a:pt x="1066" y="616"/>
                  </a:lnTo>
                  <a:lnTo>
                    <a:pt x="1049" y="613"/>
                  </a:lnTo>
                  <a:lnTo>
                    <a:pt x="1033" y="611"/>
                  </a:lnTo>
                  <a:lnTo>
                    <a:pt x="1017" y="610"/>
                  </a:lnTo>
                  <a:lnTo>
                    <a:pt x="1002" y="607"/>
                  </a:lnTo>
                  <a:lnTo>
                    <a:pt x="990" y="606"/>
                  </a:lnTo>
                  <a:lnTo>
                    <a:pt x="963" y="603"/>
                  </a:lnTo>
                  <a:lnTo>
                    <a:pt x="935" y="602"/>
                  </a:lnTo>
                  <a:lnTo>
                    <a:pt x="907" y="600"/>
                  </a:lnTo>
                  <a:lnTo>
                    <a:pt x="880" y="597"/>
                  </a:lnTo>
                  <a:lnTo>
                    <a:pt x="852" y="596"/>
                  </a:lnTo>
                  <a:lnTo>
                    <a:pt x="825" y="595"/>
                  </a:lnTo>
                  <a:lnTo>
                    <a:pt x="798" y="592"/>
                  </a:lnTo>
                  <a:lnTo>
                    <a:pt x="771" y="591"/>
                  </a:lnTo>
                  <a:lnTo>
                    <a:pt x="744" y="590"/>
                  </a:lnTo>
                  <a:lnTo>
                    <a:pt x="717" y="589"/>
                  </a:lnTo>
                  <a:lnTo>
                    <a:pt x="690" y="589"/>
                  </a:lnTo>
                  <a:lnTo>
                    <a:pt x="663" y="587"/>
                  </a:lnTo>
                  <a:lnTo>
                    <a:pt x="636" y="587"/>
                  </a:lnTo>
                  <a:lnTo>
                    <a:pt x="610" y="587"/>
                  </a:lnTo>
                  <a:lnTo>
                    <a:pt x="583" y="587"/>
                  </a:lnTo>
                  <a:lnTo>
                    <a:pt x="556" y="589"/>
                  </a:lnTo>
                  <a:lnTo>
                    <a:pt x="536" y="590"/>
                  </a:lnTo>
                  <a:lnTo>
                    <a:pt x="515" y="590"/>
                  </a:lnTo>
                  <a:lnTo>
                    <a:pt x="494" y="591"/>
                  </a:lnTo>
                  <a:lnTo>
                    <a:pt x="472" y="591"/>
                  </a:lnTo>
                  <a:lnTo>
                    <a:pt x="451" y="594"/>
                  </a:lnTo>
                  <a:lnTo>
                    <a:pt x="432" y="596"/>
                  </a:lnTo>
                  <a:lnTo>
                    <a:pt x="414" y="600"/>
                  </a:lnTo>
                  <a:lnTo>
                    <a:pt x="398" y="605"/>
                  </a:lnTo>
                  <a:lnTo>
                    <a:pt x="396" y="611"/>
                  </a:lnTo>
                  <a:lnTo>
                    <a:pt x="390" y="618"/>
                  </a:lnTo>
                  <a:lnTo>
                    <a:pt x="382" y="626"/>
                  </a:lnTo>
                  <a:lnTo>
                    <a:pt x="377" y="632"/>
                  </a:lnTo>
                  <a:lnTo>
                    <a:pt x="371" y="643"/>
                  </a:lnTo>
                  <a:lnTo>
                    <a:pt x="366" y="655"/>
                  </a:lnTo>
                  <a:lnTo>
                    <a:pt x="362" y="667"/>
                  </a:lnTo>
                  <a:lnTo>
                    <a:pt x="357" y="680"/>
                  </a:lnTo>
                  <a:lnTo>
                    <a:pt x="350" y="692"/>
                  </a:lnTo>
                  <a:lnTo>
                    <a:pt x="346" y="706"/>
                  </a:lnTo>
                  <a:lnTo>
                    <a:pt x="341" y="718"/>
                  </a:lnTo>
                  <a:lnTo>
                    <a:pt x="334" y="731"/>
                  </a:lnTo>
                  <a:lnTo>
                    <a:pt x="323" y="730"/>
                  </a:lnTo>
                  <a:lnTo>
                    <a:pt x="314" y="729"/>
                  </a:lnTo>
                  <a:lnTo>
                    <a:pt x="302" y="728"/>
                  </a:lnTo>
                  <a:lnTo>
                    <a:pt x="293" y="725"/>
                  </a:lnTo>
                  <a:lnTo>
                    <a:pt x="284" y="723"/>
                  </a:lnTo>
                  <a:lnTo>
                    <a:pt x="274" y="720"/>
                  </a:lnTo>
                  <a:lnTo>
                    <a:pt x="266" y="718"/>
                  </a:lnTo>
                  <a:lnTo>
                    <a:pt x="258" y="715"/>
                  </a:lnTo>
                  <a:lnTo>
                    <a:pt x="245" y="701"/>
                  </a:lnTo>
                  <a:lnTo>
                    <a:pt x="230" y="690"/>
                  </a:lnTo>
                  <a:lnTo>
                    <a:pt x="216" y="682"/>
                  </a:lnTo>
                  <a:lnTo>
                    <a:pt x="202" y="678"/>
                  </a:lnTo>
                  <a:lnTo>
                    <a:pt x="186" y="677"/>
                  </a:lnTo>
                  <a:lnTo>
                    <a:pt x="170" y="677"/>
                  </a:lnTo>
                  <a:lnTo>
                    <a:pt x="152" y="678"/>
                  </a:lnTo>
                  <a:lnTo>
                    <a:pt x="134" y="678"/>
                  </a:lnTo>
                  <a:lnTo>
                    <a:pt x="119" y="667"/>
                  </a:lnTo>
                  <a:lnTo>
                    <a:pt x="107" y="659"/>
                  </a:lnTo>
                  <a:lnTo>
                    <a:pt x="97" y="653"/>
                  </a:lnTo>
                  <a:lnTo>
                    <a:pt x="89" y="649"/>
                  </a:lnTo>
                  <a:lnTo>
                    <a:pt x="81" y="650"/>
                  </a:lnTo>
                  <a:lnTo>
                    <a:pt x="76" y="655"/>
                  </a:lnTo>
                  <a:lnTo>
                    <a:pt x="73" y="666"/>
                  </a:lnTo>
                  <a:lnTo>
                    <a:pt x="69" y="682"/>
                  </a:lnTo>
                  <a:lnTo>
                    <a:pt x="50" y="691"/>
                  </a:lnTo>
                  <a:lnTo>
                    <a:pt x="37" y="697"/>
                  </a:lnTo>
                  <a:lnTo>
                    <a:pt x="27" y="701"/>
                  </a:lnTo>
                  <a:lnTo>
                    <a:pt x="20" y="704"/>
                  </a:lnTo>
                  <a:lnTo>
                    <a:pt x="14" y="707"/>
                  </a:lnTo>
                  <a:lnTo>
                    <a:pt x="10" y="708"/>
                  </a:lnTo>
                  <a:lnTo>
                    <a:pt x="5" y="709"/>
                  </a:lnTo>
                  <a:lnTo>
                    <a:pt x="0" y="710"/>
                  </a:lnTo>
                  <a:lnTo>
                    <a:pt x="0" y="699"/>
                  </a:lnTo>
                  <a:lnTo>
                    <a:pt x="0" y="691"/>
                  </a:lnTo>
                  <a:lnTo>
                    <a:pt x="1" y="685"/>
                  </a:lnTo>
                  <a:lnTo>
                    <a:pt x="6" y="676"/>
                  </a:lnTo>
                  <a:lnTo>
                    <a:pt x="12" y="676"/>
                  </a:lnTo>
                  <a:lnTo>
                    <a:pt x="17" y="676"/>
                  </a:lnTo>
                  <a:lnTo>
                    <a:pt x="23" y="676"/>
                  </a:lnTo>
                  <a:lnTo>
                    <a:pt x="28" y="676"/>
                  </a:lnTo>
                  <a:lnTo>
                    <a:pt x="34" y="676"/>
                  </a:lnTo>
                  <a:lnTo>
                    <a:pt x="39" y="676"/>
                  </a:lnTo>
                  <a:lnTo>
                    <a:pt x="46" y="676"/>
                  </a:lnTo>
                  <a:lnTo>
                    <a:pt x="50" y="676"/>
                  </a:lnTo>
                  <a:lnTo>
                    <a:pt x="49" y="674"/>
                  </a:lnTo>
                  <a:lnTo>
                    <a:pt x="49" y="671"/>
                  </a:lnTo>
                  <a:lnTo>
                    <a:pt x="48" y="670"/>
                  </a:lnTo>
                  <a:lnTo>
                    <a:pt x="47" y="667"/>
                  </a:lnTo>
                  <a:lnTo>
                    <a:pt x="42" y="667"/>
                  </a:lnTo>
                  <a:lnTo>
                    <a:pt x="37" y="667"/>
                  </a:lnTo>
                  <a:lnTo>
                    <a:pt x="32" y="667"/>
                  </a:lnTo>
                  <a:lnTo>
                    <a:pt x="27" y="667"/>
                  </a:lnTo>
                  <a:lnTo>
                    <a:pt x="21" y="667"/>
                  </a:lnTo>
                  <a:lnTo>
                    <a:pt x="16" y="667"/>
                  </a:lnTo>
                  <a:lnTo>
                    <a:pt x="11" y="667"/>
                  </a:lnTo>
                  <a:lnTo>
                    <a:pt x="6" y="667"/>
                  </a:lnTo>
                  <a:lnTo>
                    <a:pt x="6" y="662"/>
                  </a:lnTo>
                  <a:lnTo>
                    <a:pt x="6" y="659"/>
                  </a:lnTo>
                  <a:lnTo>
                    <a:pt x="6" y="655"/>
                  </a:lnTo>
                  <a:lnTo>
                    <a:pt x="6" y="651"/>
                  </a:lnTo>
                  <a:lnTo>
                    <a:pt x="26" y="649"/>
                  </a:lnTo>
                  <a:lnTo>
                    <a:pt x="39" y="646"/>
                  </a:lnTo>
                  <a:lnTo>
                    <a:pt x="50" y="645"/>
                  </a:lnTo>
                  <a:lnTo>
                    <a:pt x="58" y="644"/>
                  </a:lnTo>
                  <a:lnTo>
                    <a:pt x="64" y="643"/>
                  </a:lnTo>
                  <a:lnTo>
                    <a:pt x="68" y="642"/>
                  </a:lnTo>
                  <a:lnTo>
                    <a:pt x="71" y="642"/>
                  </a:lnTo>
                  <a:lnTo>
                    <a:pt x="75" y="640"/>
                  </a:lnTo>
                  <a:lnTo>
                    <a:pt x="65" y="639"/>
                  </a:lnTo>
                  <a:lnTo>
                    <a:pt x="57" y="638"/>
                  </a:lnTo>
                  <a:lnTo>
                    <a:pt x="47" y="638"/>
                  </a:lnTo>
                  <a:lnTo>
                    <a:pt x="39" y="638"/>
                  </a:lnTo>
                  <a:lnTo>
                    <a:pt x="31" y="639"/>
                  </a:lnTo>
                  <a:lnTo>
                    <a:pt x="22" y="639"/>
                  </a:lnTo>
                  <a:lnTo>
                    <a:pt x="15" y="640"/>
                  </a:lnTo>
                  <a:lnTo>
                    <a:pt x="6" y="640"/>
                  </a:lnTo>
                  <a:lnTo>
                    <a:pt x="6" y="635"/>
                  </a:lnTo>
                  <a:lnTo>
                    <a:pt x="6" y="630"/>
                  </a:lnTo>
                  <a:lnTo>
                    <a:pt x="6" y="626"/>
                  </a:lnTo>
                  <a:lnTo>
                    <a:pt x="6" y="621"/>
                  </a:lnTo>
                  <a:lnTo>
                    <a:pt x="23" y="619"/>
                  </a:lnTo>
                  <a:lnTo>
                    <a:pt x="41" y="619"/>
                  </a:lnTo>
                  <a:lnTo>
                    <a:pt x="58" y="618"/>
                  </a:lnTo>
                  <a:lnTo>
                    <a:pt x="75" y="618"/>
                  </a:lnTo>
                  <a:lnTo>
                    <a:pt x="92" y="617"/>
                  </a:lnTo>
                  <a:lnTo>
                    <a:pt x="109" y="617"/>
                  </a:lnTo>
                  <a:lnTo>
                    <a:pt x="127" y="616"/>
                  </a:lnTo>
                  <a:lnTo>
                    <a:pt x="144" y="616"/>
                  </a:lnTo>
                  <a:lnTo>
                    <a:pt x="127" y="614"/>
                  </a:lnTo>
                  <a:lnTo>
                    <a:pt x="109" y="613"/>
                  </a:lnTo>
                  <a:lnTo>
                    <a:pt x="93" y="612"/>
                  </a:lnTo>
                  <a:lnTo>
                    <a:pt x="76" y="611"/>
                  </a:lnTo>
                  <a:lnTo>
                    <a:pt x="59" y="611"/>
                  </a:lnTo>
                  <a:lnTo>
                    <a:pt x="43" y="610"/>
                  </a:lnTo>
                  <a:lnTo>
                    <a:pt x="26" y="608"/>
                  </a:lnTo>
                  <a:lnTo>
                    <a:pt x="9" y="607"/>
                  </a:lnTo>
                  <a:lnTo>
                    <a:pt x="9" y="603"/>
                  </a:lnTo>
                  <a:lnTo>
                    <a:pt x="9" y="600"/>
                  </a:lnTo>
                  <a:lnTo>
                    <a:pt x="9" y="596"/>
                  </a:lnTo>
                  <a:lnTo>
                    <a:pt x="9" y="591"/>
                  </a:lnTo>
                  <a:lnTo>
                    <a:pt x="23" y="590"/>
                  </a:lnTo>
                  <a:lnTo>
                    <a:pt x="38" y="589"/>
                  </a:lnTo>
                  <a:lnTo>
                    <a:pt x="53" y="587"/>
                  </a:lnTo>
                  <a:lnTo>
                    <a:pt x="69" y="585"/>
                  </a:lnTo>
                  <a:lnTo>
                    <a:pt x="84" y="584"/>
                  </a:lnTo>
                  <a:lnTo>
                    <a:pt x="98" y="582"/>
                  </a:lnTo>
                  <a:lnTo>
                    <a:pt x="113" y="581"/>
                  </a:lnTo>
                  <a:lnTo>
                    <a:pt x="128" y="580"/>
                  </a:lnTo>
                  <a:lnTo>
                    <a:pt x="114" y="579"/>
                  </a:lnTo>
                  <a:lnTo>
                    <a:pt x="101" y="578"/>
                  </a:lnTo>
                  <a:lnTo>
                    <a:pt x="87" y="578"/>
                  </a:lnTo>
                  <a:lnTo>
                    <a:pt x="75" y="578"/>
                  </a:lnTo>
                  <a:lnTo>
                    <a:pt x="61" y="578"/>
                  </a:lnTo>
                  <a:lnTo>
                    <a:pt x="49" y="578"/>
                  </a:lnTo>
                  <a:lnTo>
                    <a:pt x="37" y="579"/>
                  </a:lnTo>
                  <a:lnTo>
                    <a:pt x="25" y="579"/>
                  </a:lnTo>
                  <a:lnTo>
                    <a:pt x="33" y="570"/>
                  </a:lnTo>
                  <a:lnTo>
                    <a:pt x="49" y="563"/>
                  </a:lnTo>
                  <a:lnTo>
                    <a:pt x="73" y="559"/>
                  </a:lnTo>
                  <a:lnTo>
                    <a:pt x="98" y="557"/>
                  </a:lnTo>
                  <a:lnTo>
                    <a:pt x="127" y="557"/>
                  </a:lnTo>
                  <a:lnTo>
                    <a:pt x="152" y="557"/>
                  </a:lnTo>
                  <a:lnTo>
                    <a:pt x="176" y="557"/>
                  </a:lnTo>
                  <a:lnTo>
                    <a:pt x="193" y="557"/>
                  </a:lnTo>
                  <a:lnTo>
                    <a:pt x="188" y="555"/>
                  </a:lnTo>
                  <a:lnTo>
                    <a:pt x="183" y="554"/>
                  </a:lnTo>
                  <a:lnTo>
                    <a:pt x="176" y="554"/>
                  </a:lnTo>
                  <a:lnTo>
                    <a:pt x="165" y="553"/>
                  </a:lnTo>
                  <a:lnTo>
                    <a:pt x="149" y="553"/>
                  </a:lnTo>
                  <a:lnTo>
                    <a:pt x="127" y="552"/>
                  </a:lnTo>
                  <a:lnTo>
                    <a:pt x="97" y="552"/>
                  </a:lnTo>
                  <a:lnTo>
                    <a:pt x="57" y="550"/>
                  </a:lnTo>
                  <a:lnTo>
                    <a:pt x="57" y="548"/>
                  </a:lnTo>
                  <a:lnTo>
                    <a:pt x="57" y="546"/>
                  </a:lnTo>
                  <a:lnTo>
                    <a:pt x="57" y="544"/>
                  </a:lnTo>
                  <a:lnTo>
                    <a:pt x="57" y="542"/>
                  </a:lnTo>
                  <a:lnTo>
                    <a:pt x="68" y="534"/>
                  </a:lnTo>
                  <a:lnTo>
                    <a:pt x="82" y="530"/>
                  </a:lnTo>
                  <a:lnTo>
                    <a:pt x="98" y="525"/>
                  </a:lnTo>
                  <a:lnTo>
                    <a:pt x="117" y="522"/>
                  </a:lnTo>
                  <a:lnTo>
                    <a:pt x="135" y="520"/>
                  </a:lnTo>
                  <a:lnTo>
                    <a:pt x="152" y="519"/>
                  </a:lnTo>
                  <a:lnTo>
                    <a:pt x="170" y="519"/>
                  </a:lnTo>
                  <a:lnTo>
                    <a:pt x="184" y="517"/>
                  </a:lnTo>
                  <a:lnTo>
                    <a:pt x="173" y="517"/>
                  </a:lnTo>
                  <a:lnTo>
                    <a:pt x="162" y="517"/>
                  </a:lnTo>
                  <a:lnTo>
                    <a:pt x="151" y="517"/>
                  </a:lnTo>
                  <a:lnTo>
                    <a:pt x="140" y="517"/>
                  </a:lnTo>
                  <a:lnTo>
                    <a:pt x="128" y="517"/>
                  </a:lnTo>
                  <a:lnTo>
                    <a:pt x="117" y="517"/>
                  </a:lnTo>
                  <a:lnTo>
                    <a:pt x="106" y="517"/>
                  </a:lnTo>
                  <a:lnTo>
                    <a:pt x="95" y="517"/>
                  </a:lnTo>
                  <a:lnTo>
                    <a:pt x="95" y="515"/>
                  </a:lnTo>
                  <a:lnTo>
                    <a:pt x="96" y="512"/>
                  </a:lnTo>
                  <a:lnTo>
                    <a:pt x="96" y="510"/>
                  </a:lnTo>
                  <a:lnTo>
                    <a:pt x="97" y="507"/>
                  </a:lnTo>
                  <a:lnTo>
                    <a:pt x="121" y="504"/>
                  </a:lnTo>
                  <a:lnTo>
                    <a:pt x="139" y="501"/>
                  </a:lnTo>
                  <a:lnTo>
                    <a:pt x="154" y="500"/>
                  </a:lnTo>
                  <a:lnTo>
                    <a:pt x="168" y="498"/>
                  </a:lnTo>
                  <a:lnTo>
                    <a:pt x="182" y="496"/>
                  </a:lnTo>
                  <a:lnTo>
                    <a:pt x="199" y="495"/>
                  </a:lnTo>
                  <a:lnTo>
                    <a:pt x="219" y="494"/>
                  </a:lnTo>
                  <a:lnTo>
                    <a:pt x="245" y="493"/>
                  </a:lnTo>
                  <a:lnTo>
                    <a:pt x="229" y="493"/>
                  </a:lnTo>
                  <a:lnTo>
                    <a:pt x="213" y="491"/>
                  </a:lnTo>
                  <a:lnTo>
                    <a:pt x="197" y="491"/>
                  </a:lnTo>
                  <a:lnTo>
                    <a:pt x="181" y="491"/>
                  </a:lnTo>
                  <a:lnTo>
                    <a:pt x="165" y="491"/>
                  </a:lnTo>
                  <a:lnTo>
                    <a:pt x="149" y="491"/>
                  </a:lnTo>
                  <a:lnTo>
                    <a:pt x="134" y="491"/>
                  </a:lnTo>
                  <a:lnTo>
                    <a:pt x="119" y="493"/>
                  </a:lnTo>
                  <a:lnTo>
                    <a:pt x="124" y="482"/>
                  </a:lnTo>
                  <a:lnTo>
                    <a:pt x="136" y="475"/>
                  </a:lnTo>
                  <a:lnTo>
                    <a:pt x="154" y="472"/>
                  </a:lnTo>
                  <a:lnTo>
                    <a:pt x="175" y="471"/>
                  </a:lnTo>
                  <a:lnTo>
                    <a:pt x="197" y="469"/>
                  </a:lnTo>
                  <a:lnTo>
                    <a:pt x="216" y="468"/>
                  </a:lnTo>
                  <a:lnTo>
                    <a:pt x="234" y="466"/>
                  </a:lnTo>
                  <a:lnTo>
                    <a:pt x="246" y="461"/>
                  </a:lnTo>
                  <a:lnTo>
                    <a:pt x="236" y="461"/>
                  </a:lnTo>
                  <a:lnTo>
                    <a:pt x="225" y="461"/>
                  </a:lnTo>
                  <a:lnTo>
                    <a:pt x="215" y="461"/>
                  </a:lnTo>
                  <a:lnTo>
                    <a:pt x="205" y="461"/>
                  </a:lnTo>
                  <a:lnTo>
                    <a:pt x="194" y="461"/>
                  </a:lnTo>
                  <a:lnTo>
                    <a:pt x="184" y="461"/>
                  </a:lnTo>
                  <a:lnTo>
                    <a:pt x="173" y="461"/>
                  </a:lnTo>
                  <a:lnTo>
                    <a:pt x="164" y="461"/>
                  </a:lnTo>
                  <a:lnTo>
                    <a:pt x="164" y="458"/>
                  </a:lnTo>
                  <a:lnTo>
                    <a:pt x="165" y="457"/>
                  </a:lnTo>
                  <a:lnTo>
                    <a:pt x="165" y="455"/>
                  </a:lnTo>
                  <a:lnTo>
                    <a:pt x="165" y="453"/>
                  </a:lnTo>
                  <a:lnTo>
                    <a:pt x="171" y="452"/>
                  </a:lnTo>
                  <a:lnTo>
                    <a:pt x="177" y="451"/>
                  </a:lnTo>
                  <a:lnTo>
                    <a:pt x="184" y="450"/>
                  </a:lnTo>
                  <a:lnTo>
                    <a:pt x="194" y="448"/>
                  </a:lnTo>
                  <a:lnTo>
                    <a:pt x="209" y="447"/>
                  </a:lnTo>
                  <a:lnTo>
                    <a:pt x="229" y="446"/>
                  </a:lnTo>
                  <a:lnTo>
                    <a:pt x="257" y="443"/>
                  </a:lnTo>
                  <a:lnTo>
                    <a:pt x="293" y="441"/>
                  </a:lnTo>
                  <a:lnTo>
                    <a:pt x="293" y="440"/>
                  </a:lnTo>
                  <a:lnTo>
                    <a:pt x="293" y="437"/>
                  </a:lnTo>
                  <a:lnTo>
                    <a:pt x="293" y="436"/>
                  </a:lnTo>
                  <a:lnTo>
                    <a:pt x="293" y="435"/>
                  </a:lnTo>
                  <a:lnTo>
                    <a:pt x="280" y="435"/>
                  </a:lnTo>
                  <a:lnTo>
                    <a:pt x="268" y="435"/>
                  </a:lnTo>
                  <a:lnTo>
                    <a:pt x="256" y="435"/>
                  </a:lnTo>
                  <a:lnTo>
                    <a:pt x="245" y="436"/>
                  </a:lnTo>
                  <a:lnTo>
                    <a:pt x="232" y="436"/>
                  </a:lnTo>
                  <a:lnTo>
                    <a:pt x="220" y="436"/>
                  </a:lnTo>
                  <a:lnTo>
                    <a:pt x="208" y="437"/>
                  </a:lnTo>
                  <a:lnTo>
                    <a:pt x="197" y="437"/>
                  </a:lnTo>
                  <a:lnTo>
                    <a:pt x="202" y="430"/>
                  </a:lnTo>
                  <a:lnTo>
                    <a:pt x="210" y="424"/>
                  </a:lnTo>
                  <a:lnTo>
                    <a:pt x="223" y="421"/>
                  </a:lnTo>
                  <a:lnTo>
                    <a:pt x="236" y="419"/>
                  </a:lnTo>
                  <a:lnTo>
                    <a:pt x="251" y="419"/>
                  </a:lnTo>
                  <a:lnTo>
                    <a:pt x="264" y="419"/>
                  </a:lnTo>
                  <a:lnTo>
                    <a:pt x="275" y="419"/>
                  </a:lnTo>
                  <a:lnTo>
                    <a:pt x="284" y="419"/>
                  </a:lnTo>
                  <a:lnTo>
                    <a:pt x="279" y="418"/>
                  </a:lnTo>
                  <a:lnTo>
                    <a:pt x="275" y="416"/>
                  </a:lnTo>
                  <a:lnTo>
                    <a:pt x="271" y="416"/>
                  </a:lnTo>
                  <a:lnTo>
                    <a:pt x="267" y="415"/>
                  </a:lnTo>
                  <a:lnTo>
                    <a:pt x="261" y="415"/>
                  </a:lnTo>
                  <a:lnTo>
                    <a:pt x="253" y="414"/>
                  </a:lnTo>
                  <a:lnTo>
                    <a:pt x="243" y="414"/>
                  </a:lnTo>
                  <a:lnTo>
                    <a:pt x="231" y="413"/>
                  </a:lnTo>
                  <a:lnTo>
                    <a:pt x="231" y="410"/>
                  </a:lnTo>
                  <a:lnTo>
                    <a:pt x="231" y="409"/>
                  </a:lnTo>
                  <a:lnTo>
                    <a:pt x="230" y="407"/>
                  </a:lnTo>
                  <a:lnTo>
                    <a:pt x="230" y="405"/>
                  </a:lnTo>
                  <a:lnTo>
                    <a:pt x="240" y="400"/>
                  </a:lnTo>
                  <a:lnTo>
                    <a:pt x="250" y="398"/>
                  </a:lnTo>
                  <a:lnTo>
                    <a:pt x="262" y="395"/>
                  </a:lnTo>
                  <a:lnTo>
                    <a:pt x="275" y="394"/>
                  </a:lnTo>
                  <a:lnTo>
                    <a:pt x="289" y="394"/>
                  </a:lnTo>
                  <a:lnTo>
                    <a:pt x="302" y="394"/>
                  </a:lnTo>
                  <a:lnTo>
                    <a:pt x="316" y="394"/>
                  </a:lnTo>
                  <a:lnTo>
                    <a:pt x="328" y="394"/>
                  </a:lnTo>
                  <a:lnTo>
                    <a:pt x="327" y="393"/>
                  </a:lnTo>
                  <a:lnTo>
                    <a:pt x="325" y="393"/>
                  </a:lnTo>
                  <a:lnTo>
                    <a:pt x="322" y="392"/>
                  </a:lnTo>
                  <a:lnTo>
                    <a:pt x="317" y="392"/>
                  </a:lnTo>
                  <a:lnTo>
                    <a:pt x="310" y="391"/>
                  </a:lnTo>
                  <a:lnTo>
                    <a:pt x="301" y="389"/>
                  </a:lnTo>
                  <a:lnTo>
                    <a:pt x="288" y="388"/>
                  </a:lnTo>
                  <a:lnTo>
                    <a:pt x="269" y="386"/>
                  </a:lnTo>
                  <a:lnTo>
                    <a:pt x="269" y="383"/>
                  </a:lnTo>
                  <a:lnTo>
                    <a:pt x="271" y="382"/>
                  </a:lnTo>
                  <a:lnTo>
                    <a:pt x="271" y="379"/>
                  </a:lnTo>
                  <a:lnTo>
                    <a:pt x="271" y="378"/>
                  </a:lnTo>
                  <a:lnTo>
                    <a:pt x="283" y="373"/>
                  </a:lnTo>
                  <a:lnTo>
                    <a:pt x="298" y="370"/>
                  </a:lnTo>
                  <a:lnTo>
                    <a:pt x="314" y="367"/>
                  </a:lnTo>
                  <a:lnTo>
                    <a:pt x="331" y="366"/>
                  </a:lnTo>
                  <a:lnTo>
                    <a:pt x="348" y="365"/>
                  </a:lnTo>
                  <a:lnTo>
                    <a:pt x="365" y="365"/>
                  </a:lnTo>
                  <a:lnTo>
                    <a:pt x="381" y="365"/>
                  </a:lnTo>
                  <a:lnTo>
                    <a:pt x="396" y="363"/>
                  </a:lnTo>
                  <a:lnTo>
                    <a:pt x="371" y="362"/>
                  </a:lnTo>
                  <a:lnTo>
                    <a:pt x="354" y="361"/>
                  </a:lnTo>
                  <a:lnTo>
                    <a:pt x="339" y="361"/>
                  </a:lnTo>
                  <a:lnTo>
                    <a:pt x="330" y="360"/>
                  </a:lnTo>
                  <a:lnTo>
                    <a:pt x="322" y="360"/>
                  </a:lnTo>
                  <a:lnTo>
                    <a:pt x="315" y="360"/>
                  </a:lnTo>
                  <a:lnTo>
                    <a:pt x="309" y="361"/>
                  </a:lnTo>
                  <a:lnTo>
                    <a:pt x="301" y="361"/>
                  </a:lnTo>
                  <a:lnTo>
                    <a:pt x="301" y="359"/>
                  </a:lnTo>
                  <a:lnTo>
                    <a:pt x="301" y="357"/>
                  </a:lnTo>
                  <a:lnTo>
                    <a:pt x="301" y="355"/>
                  </a:lnTo>
                  <a:lnTo>
                    <a:pt x="302" y="352"/>
                  </a:lnTo>
                  <a:lnTo>
                    <a:pt x="318" y="346"/>
                  </a:lnTo>
                  <a:lnTo>
                    <a:pt x="337" y="341"/>
                  </a:lnTo>
                  <a:lnTo>
                    <a:pt x="355" y="339"/>
                  </a:lnTo>
                  <a:lnTo>
                    <a:pt x="375" y="336"/>
                  </a:lnTo>
                  <a:lnTo>
                    <a:pt x="395" y="335"/>
                  </a:lnTo>
                  <a:lnTo>
                    <a:pt x="414" y="334"/>
                  </a:lnTo>
                  <a:lnTo>
                    <a:pt x="434" y="331"/>
                  </a:lnTo>
                  <a:lnTo>
                    <a:pt x="454" y="329"/>
                  </a:lnTo>
                  <a:lnTo>
                    <a:pt x="443" y="329"/>
                  </a:lnTo>
                  <a:lnTo>
                    <a:pt x="430" y="329"/>
                  </a:lnTo>
                  <a:lnTo>
                    <a:pt x="416" y="329"/>
                  </a:lnTo>
                  <a:lnTo>
                    <a:pt x="401" y="330"/>
                  </a:lnTo>
                  <a:lnTo>
                    <a:pt x="385" y="330"/>
                  </a:lnTo>
                  <a:lnTo>
                    <a:pt x="371" y="331"/>
                  </a:lnTo>
                  <a:lnTo>
                    <a:pt x="358" y="331"/>
                  </a:lnTo>
                  <a:lnTo>
                    <a:pt x="348" y="331"/>
                  </a:lnTo>
                  <a:lnTo>
                    <a:pt x="347" y="329"/>
                  </a:lnTo>
                  <a:lnTo>
                    <a:pt x="347" y="328"/>
                  </a:lnTo>
                  <a:lnTo>
                    <a:pt x="347" y="325"/>
                  </a:lnTo>
                  <a:lnTo>
                    <a:pt x="347" y="324"/>
                  </a:lnTo>
                  <a:lnTo>
                    <a:pt x="363" y="317"/>
                  </a:lnTo>
                  <a:lnTo>
                    <a:pt x="380" y="312"/>
                  </a:lnTo>
                  <a:lnTo>
                    <a:pt x="397" y="308"/>
                  </a:lnTo>
                  <a:lnTo>
                    <a:pt x="414" y="306"/>
                  </a:lnTo>
                  <a:lnTo>
                    <a:pt x="433" y="303"/>
                  </a:lnTo>
                  <a:lnTo>
                    <a:pt x="450" y="302"/>
                  </a:lnTo>
                  <a:lnTo>
                    <a:pt x="468" y="299"/>
                  </a:lnTo>
                  <a:lnTo>
                    <a:pt x="487" y="298"/>
                  </a:lnTo>
                  <a:lnTo>
                    <a:pt x="488" y="297"/>
                  </a:lnTo>
                  <a:lnTo>
                    <a:pt x="488" y="297"/>
                  </a:lnTo>
                  <a:lnTo>
                    <a:pt x="489" y="296"/>
                  </a:lnTo>
                  <a:lnTo>
                    <a:pt x="489" y="296"/>
                  </a:lnTo>
                  <a:lnTo>
                    <a:pt x="478" y="296"/>
                  </a:lnTo>
                  <a:lnTo>
                    <a:pt x="467" y="297"/>
                  </a:lnTo>
                  <a:lnTo>
                    <a:pt x="456" y="297"/>
                  </a:lnTo>
                  <a:lnTo>
                    <a:pt x="445" y="298"/>
                  </a:lnTo>
                  <a:lnTo>
                    <a:pt x="434" y="298"/>
                  </a:lnTo>
                  <a:lnTo>
                    <a:pt x="423" y="299"/>
                  </a:lnTo>
                  <a:lnTo>
                    <a:pt x="412" y="299"/>
                  </a:lnTo>
                  <a:lnTo>
                    <a:pt x="401" y="301"/>
                  </a:lnTo>
                  <a:lnTo>
                    <a:pt x="408" y="291"/>
                  </a:lnTo>
                  <a:lnTo>
                    <a:pt x="422" y="283"/>
                  </a:lnTo>
                  <a:lnTo>
                    <a:pt x="440" y="279"/>
                  </a:lnTo>
                  <a:lnTo>
                    <a:pt x="461" y="275"/>
                  </a:lnTo>
                  <a:lnTo>
                    <a:pt x="484" y="272"/>
                  </a:lnTo>
                  <a:lnTo>
                    <a:pt x="505" y="271"/>
                  </a:lnTo>
                  <a:lnTo>
                    <a:pt x="525" y="270"/>
                  </a:lnTo>
                  <a:lnTo>
                    <a:pt x="539" y="269"/>
                  </a:lnTo>
                  <a:lnTo>
                    <a:pt x="532" y="266"/>
                  </a:lnTo>
                  <a:lnTo>
                    <a:pt x="524" y="265"/>
                  </a:lnTo>
                  <a:lnTo>
                    <a:pt x="512" y="265"/>
                  </a:lnTo>
                  <a:lnTo>
                    <a:pt x="498" y="265"/>
                  </a:lnTo>
                  <a:lnTo>
                    <a:pt x="484" y="265"/>
                  </a:lnTo>
                  <a:lnTo>
                    <a:pt x="472" y="266"/>
                  </a:lnTo>
                  <a:lnTo>
                    <a:pt x="462" y="267"/>
                  </a:lnTo>
                  <a:lnTo>
                    <a:pt x="457" y="267"/>
                  </a:lnTo>
                  <a:lnTo>
                    <a:pt x="459" y="265"/>
                  </a:lnTo>
                  <a:lnTo>
                    <a:pt x="459" y="264"/>
                  </a:lnTo>
                  <a:lnTo>
                    <a:pt x="459" y="261"/>
                  </a:lnTo>
                  <a:lnTo>
                    <a:pt x="460" y="260"/>
                  </a:lnTo>
                  <a:lnTo>
                    <a:pt x="480" y="256"/>
                  </a:lnTo>
                  <a:lnTo>
                    <a:pt x="500" y="253"/>
                  </a:lnTo>
                  <a:lnTo>
                    <a:pt x="520" y="249"/>
                  </a:lnTo>
                  <a:lnTo>
                    <a:pt x="541" y="244"/>
                  </a:lnTo>
                  <a:lnTo>
                    <a:pt x="562" y="240"/>
                  </a:lnTo>
                  <a:lnTo>
                    <a:pt x="583" y="237"/>
                  </a:lnTo>
                  <a:lnTo>
                    <a:pt x="604" y="233"/>
                  </a:lnTo>
                  <a:lnTo>
                    <a:pt x="625" y="229"/>
                  </a:lnTo>
                  <a:lnTo>
                    <a:pt x="609" y="229"/>
                  </a:lnTo>
                  <a:lnTo>
                    <a:pt x="593" y="231"/>
                  </a:lnTo>
                  <a:lnTo>
                    <a:pt x="578" y="232"/>
                  </a:lnTo>
                  <a:lnTo>
                    <a:pt x="562" y="234"/>
                  </a:lnTo>
                  <a:lnTo>
                    <a:pt x="546" y="235"/>
                  </a:lnTo>
                  <a:lnTo>
                    <a:pt x="531" y="238"/>
                  </a:lnTo>
                  <a:lnTo>
                    <a:pt x="515" y="239"/>
                  </a:lnTo>
                  <a:lnTo>
                    <a:pt x="500" y="240"/>
                  </a:lnTo>
                  <a:lnTo>
                    <a:pt x="507" y="231"/>
                  </a:lnTo>
                  <a:lnTo>
                    <a:pt x="521" y="224"/>
                  </a:lnTo>
                  <a:lnTo>
                    <a:pt x="542" y="221"/>
                  </a:lnTo>
                  <a:lnTo>
                    <a:pt x="568" y="217"/>
                  </a:lnTo>
                  <a:lnTo>
                    <a:pt x="594" y="216"/>
                  </a:lnTo>
                  <a:lnTo>
                    <a:pt x="619" y="213"/>
                  </a:lnTo>
                  <a:lnTo>
                    <a:pt x="639" y="210"/>
                  </a:lnTo>
                  <a:lnTo>
                    <a:pt x="653" y="205"/>
                  </a:lnTo>
                  <a:lnTo>
                    <a:pt x="641" y="205"/>
                  </a:lnTo>
                  <a:lnTo>
                    <a:pt x="630" y="206"/>
                  </a:lnTo>
                  <a:lnTo>
                    <a:pt x="617" y="206"/>
                  </a:lnTo>
                  <a:lnTo>
                    <a:pt x="605" y="207"/>
                  </a:lnTo>
                  <a:lnTo>
                    <a:pt x="593" y="207"/>
                  </a:lnTo>
                  <a:lnTo>
                    <a:pt x="582" y="208"/>
                  </a:lnTo>
                  <a:lnTo>
                    <a:pt x="569" y="208"/>
                  </a:lnTo>
                  <a:lnTo>
                    <a:pt x="558" y="210"/>
                  </a:lnTo>
                  <a:lnTo>
                    <a:pt x="568" y="199"/>
                  </a:lnTo>
                  <a:lnTo>
                    <a:pt x="584" y="191"/>
                  </a:lnTo>
                  <a:lnTo>
                    <a:pt x="606" y="188"/>
                  </a:lnTo>
                  <a:lnTo>
                    <a:pt x="632" y="185"/>
                  </a:lnTo>
                  <a:lnTo>
                    <a:pt x="658" y="185"/>
                  </a:lnTo>
                  <a:lnTo>
                    <a:pt x="682" y="184"/>
                  </a:lnTo>
                  <a:lnTo>
                    <a:pt x="703" y="181"/>
                  </a:lnTo>
                  <a:lnTo>
                    <a:pt x="717" y="176"/>
                  </a:lnTo>
                  <a:lnTo>
                    <a:pt x="694" y="176"/>
                  </a:lnTo>
                  <a:lnTo>
                    <a:pt x="675" y="175"/>
                  </a:lnTo>
                  <a:lnTo>
                    <a:pt x="662" y="175"/>
                  </a:lnTo>
                  <a:lnTo>
                    <a:pt x="652" y="175"/>
                  </a:lnTo>
                  <a:lnTo>
                    <a:pt x="646" y="175"/>
                  </a:lnTo>
                  <a:lnTo>
                    <a:pt x="641" y="174"/>
                  </a:lnTo>
                  <a:lnTo>
                    <a:pt x="637" y="174"/>
                  </a:lnTo>
                  <a:lnTo>
                    <a:pt x="633" y="173"/>
                  </a:lnTo>
                  <a:lnTo>
                    <a:pt x="633" y="172"/>
                  </a:lnTo>
                  <a:lnTo>
                    <a:pt x="633" y="169"/>
                  </a:lnTo>
                  <a:lnTo>
                    <a:pt x="633" y="168"/>
                  </a:lnTo>
                  <a:lnTo>
                    <a:pt x="633" y="167"/>
                  </a:lnTo>
                  <a:lnTo>
                    <a:pt x="653" y="163"/>
                  </a:lnTo>
                  <a:lnTo>
                    <a:pt x="673" y="160"/>
                  </a:lnTo>
                  <a:lnTo>
                    <a:pt x="692" y="158"/>
                  </a:lnTo>
                  <a:lnTo>
                    <a:pt x="713" y="156"/>
                  </a:lnTo>
                  <a:lnTo>
                    <a:pt x="733" y="154"/>
                  </a:lnTo>
                  <a:lnTo>
                    <a:pt x="754" y="153"/>
                  </a:lnTo>
                  <a:lnTo>
                    <a:pt x="775" y="151"/>
                  </a:lnTo>
                  <a:lnTo>
                    <a:pt x="796" y="148"/>
                  </a:lnTo>
                  <a:lnTo>
                    <a:pt x="783" y="148"/>
                  </a:lnTo>
                  <a:lnTo>
                    <a:pt x="770" y="147"/>
                  </a:lnTo>
                  <a:lnTo>
                    <a:pt x="757" y="147"/>
                  </a:lnTo>
                  <a:lnTo>
                    <a:pt x="744" y="147"/>
                  </a:lnTo>
                  <a:lnTo>
                    <a:pt x="732" y="147"/>
                  </a:lnTo>
                  <a:lnTo>
                    <a:pt x="718" y="147"/>
                  </a:lnTo>
                  <a:lnTo>
                    <a:pt x="706" y="146"/>
                  </a:lnTo>
                  <a:lnTo>
                    <a:pt x="692" y="146"/>
                  </a:lnTo>
                  <a:lnTo>
                    <a:pt x="692" y="144"/>
                  </a:lnTo>
                  <a:lnTo>
                    <a:pt x="694" y="142"/>
                  </a:lnTo>
                  <a:lnTo>
                    <a:pt x="694" y="141"/>
                  </a:lnTo>
                  <a:lnTo>
                    <a:pt x="695" y="140"/>
                  </a:lnTo>
                  <a:lnTo>
                    <a:pt x="708" y="135"/>
                  </a:lnTo>
                  <a:lnTo>
                    <a:pt x="725" y="131"/>
                  </a:lnTo>
                  <a:lnTo>
                    <a:pt x="746" y="128"/>
                  </a:lnTo>
                  <a:lnTo>
                    <a:pt x="767" y="127"/>
                  </a:lnTo>
                  <a:lnTo>
                    <a:pt x="791" y="126"/>
                  </a:lnTo>
                  <a:lnTo>
                    <a:pt x="812" y="126"/>
                  </a:lnTo>
                  <a:lnTo>
                    <a:pt x="832" y="126"/>
                  </a:lnTo>
                  <a:lnTo>
                    <a:pt x="851" y="126"/>
                  </a:lnTo>
                  <a:lnTo>
                    <a:pt x="850" y="125"/>
                  </a:lnTo>
                  <a:lnTo>
                    <a:pt x="850" y="124"/>
                  </a:lnTo>
                  <a:lnTo>
                    <a:pt x="850" y="124"/>
                  </a:lnTo>
                  <a:lnTo>
                    <a:pt x="848" y="122"/>
                  </a:lnTo>
                  <a:lnTo>
                    <a:pt x="839" y="122"/>
                  </a:lnTo>
                  <a:lnTo>
                    <a:pt x="826" y="122"/>
                  </a:lnTo>
                  <a:lnTo>
                    <a:pt x="812" y="122"/>
                  </a:lnTo>
                  <a:lnTo>
                    <a:pt x="797" y="122"/>
                  </a:lnTo>
                  <a:lnTo>
                    <a:pt x="782" y="122"/>
                  </a:lnTo>
                  <a:lnTo>
                    <a:pt x="770" y="121"/>
                  </a:lnTo>
                  <a:lnTo>
                    <a:pt x="760" y="120"/>
                  </a:lnTo>
                  <a:lnTo>
                    <a:pt x="754" y="117"/>
                  </a:lnTo>
                  <a:lnTo>
                    <a:pt x="766" y="110"/>
                  </a:lnTo>
                  <a:lnTo>
                    <a:pt x="784" y="105"/>
                  </a:lnTo>
                  <a:lnTo>
                    <a:pt x="808" y="101"/>
                  </a:lnTo>
                  <a:lnTo>
                    <a:pt x="834" y="100"/>
                  </a:lnTo>
                  <a:lnTo>
                    <a:pt x="861" y="99"/>
                  </a:lnTo>
                  <a:lnTo>
                    <a:pt x="885" y="98"/>
                  </a:lnTo>
                  <a:lnTo>
                    <a:pt x="907" y="98"/>
                  </a:lnTo>
                  <a:lnTo>
                    <a:pt x="923" y="98"/>
                  </a:lnTo>
                  <a:lnTo>
                    <a:pt x="911" y="98"/>
                  </a:lnTo>
                  <a:lnTo>
                    <a:pt x="899" y="96"/>
                  </a:lnTo>
                  <a:lnTo>
                    <a:pt x="887" y="96"/>
                  </a:lnTo>
                  <a:lnTo>
                    <a:pt x="874" y="95"/>
                  </a:lnTo>
                  <a:lnTo>
                    <a:pt x="862" y="95"/>
                  </a:lnTo>
                  <a:lnTo>
                    <a:pt x="850" y="95"/>
                  </a:lnTo>
                  <a:lnTo>
                    <a:pt x="836" y="94"/>
                  </a:lnTo>
                  <a:lnTo>
                    <a:pt x="824" y="94"/>
                  </a:lnTo>
                  <a:lnTo>
                    <a:pt x="826" y="88"/>
                  </a:lnTo>
                  <a:lnTo>
                    <a:pt x="842" y="83"/>
                  </a:lnTo>
                  <a:lnTo>
                    <a:pt x="867" y="80"/>
                  </a:lnTo>
                  <a:lnTo>
                    <a:pt x="896" y="79"/>
                  </a:lnTo>
                  <a:lnTo>
                    <a:pt x="927" y="78"/>
                  </a:lnTo>
                  <a:lnTo>
                    <a:pt x="955" y="78"/>
                  </a:lnTo>
                  <a:lnTo>
                    <a:pt x="976" y="79"/>
                  </a:lnTo>
                  <a:lnTo>
                    <a:pt x="989" y="79"/>
                  </a:lnTo>
                  <a:lnTo>
                    <a:pt x="989" y="78"/>
                  </a:lnTo>
                  <a:lnTo>
                    <a:pt x="990" y="77"/>
                  </a:lnTo>
                  <a:lnTo>
                    <a:pt x="990" y="76"/>
                  </a:lnTo>
                  <a:lnTo>
                    <a:pt x="990" y="76"/>
                  </a:lnTo>
                  <a:lnTo>
                    <a:pt x="982" y="74"/>
                  </a:lnTo>
                  <a:lnTo>
                    <a:pt x="976" y="73"/>
                  </a:lnTo>
                  <a:lnTo>
                    <a:pt x="969" y="73"/>
                  </a:lnTo>
                  <a:lnTo>
                    <a:pt x="962" y="72"/>
                  </a:lnTo>
                  <a:lnTo>
                    <a:pt x="950" y="72"/>
                  </a:lnTo>
                  <a:lnTo>
                    <a:pt x="937" y="72"/>
                  </a:lnTo>
                  <a:lnTo>
                    <a:pt x="919" y="71"/>
                  </a:lnTo>
                  <a:lnTo>
                    <a:pt x="894" y="71"/>
                  </a:lnTo>
                  <a:lnTo>
                    <a:pt x="894" y="68"/>
                  </a:lnTo>
                  <a:lnTo>
                    <a:pt x="895" y="67"/>
                  </a:lnTo>
                  <a:lnTo>
                    <a:pt x="895" y="64"/>
                  </a:lnTo>
                  <a:lnTo>
                    <a:pt x="895" y="63"/>
                  </a:lnTo>
                  <a:lnTo>
                    <a:pt x="912" y="58"/>
                  </a:lnTo>
                  <a:lnTo>
                    <a:pt x="933" y="56"/>
                  </a:lnTo>
                  <a:lnTo>
                    <a:pt x="957" y="55"/>
                  </a:lnTo>
                  <a:lnTo>
                    <a:pt x="980" y="55"/>
                  </a:lnTo>
                  <a:lnTo>
                    <a:pt x="1005" y="55"/>
                  </a:lnTo>
                  <a:lnTo>
                    <a:pt x="1027" y="56"/>
                  </a:lnTo>
                  <a:lnTo>
                    <a:pt x="1048" y="56"/>
                  </a:lnTo>
                  <a:lnTo>
                    <a:pt x="1065" y="56"/>
                  </a:lnTo>
                  <a:lnTo>
                    <a:pt x="1066" y="55"/>
                  </a:lnTo>
                  <a:lnTo>
                    <a:pt x="1066" y="55"/>
                  </a:lnTo>
                  <a:lnTo>
                    <a:pt x="1066" y="53"/>
                  </a:lnTo>
                  <a:lnTo>
                    <a:pt x="1067" y="53"/>
                  </a:lnTo>
                  <a:lnTo>
                    <a:pt x="1053" y="53"/>
                  </a:lnTo>
                  <a:lnTo>
                    <a:pt x="1039" y="52"/>
                  </a:lnTo>
                  <a:lnTo>
                    <a:pt x="1024" y="52"/>
                  </a:lnTo>
                  <a:lnTo>
                    <a:pt x="1011" y="52"/>
                  </a:lnTo>
                  <a:lnTo>
                    <a:pt x="997" y="52"/>
                  </a:lnTo>
                  <a:lnTo>
                    <a:pt x="984" y="52"/>
                  </a:lnTo>
                  <a:lnTo>
                    <a:pt x="969" y="51"/>
                  </a:lnTo>
                  <a:lnTo>
                    <a:pt x="955" y="51"/>
                  </a:lnTo>
                  <a:lnTo>
                    <a:pt x="955" y="50"/>
                  </a:lnTo>
                  <a:lnTo>
                    <a:pt x="957" y="47"/>
                  </a:lnTo>
                  <a:lnTo>
                    <a:pt x="957" y="46"/>
                  </a:lnTo>
                  <a:lnTo>
                    <a:pt x="957" y="45"/>
                  </a:lnTo>
                  <a:lnTo>
                    <a:pt x="976" y="40"/>
                  </a:lnTo>
                  <a:lnTo>
                    <a:pt x="997" y="36"/>
                  </a:lnTo>
                  <a:lnTo>
                    <a:pt x="1018" y="35"/>
                  </a:lnTo>
                  <a:lnTo>
                    <a:pt x="1039" y="35"/>
                  </a:lnTo>
                  <a:lnTo>
                    <a:pt x="1060" y="35"/>
                  </a:lnTo>
                  <a:lnTo>
                    <a:pt x="1081" y="36"/>
                  </a:lnTo>
                  <a:lnTo>
                    <a:pt x="1103" y="36"/>
                  </a:lnTo>
                  <a:lnTo>
                    <a:pt x="1125" y="35"/>
                  </a:lnTo>
                  <a:lnTo>
                    <a:pt x="1125" y="34"/>
                  </a:lnTo>
                  <a:lnTo>
                    <a:pt x="1126" y="32"/>
                  </a:lnTo>
                  <a:lnTo>
                    <a:pt x="1126" y="32"/>
                  </a:lnTo>
                  <a:lnTo>
                    <a:pt x="1126" y="31"/>
                  </a:lnTo>
                  <a:lnTo>
                    <a:pt x="1115" y="31"/>
                  </a:lnTo>
                  <a:lnTo>
                    <a:pt x="1104" y="30"/>
                  </a:lnTo>
                  <a:lnTo>
                    <a:pt x="1093" y="30"/>
                  </a:lnTo>
                  <a:lnTo>
                    <a:pt x="1082" y="30"/>
                  </a:lnTo>
                  <a:lnTo>
                    <a:pt x="1071" y="30"/>
                  </a:lnTo>
                  <a:lnTo>
                    <a:pt x="1060" y="30"/>
                  </a:lnTo>
                  <a:lnTo>
                    <a:pt x="1050" y="29"/>
                  </a:lnTo>
                  <a:lnTo>
                    <a:pt x="1039" y="29"/>
                  </a:lnTo>
                  <a:lnTo>
                    <a:pt x="1039" y="28"/>
                  </a:lnTo>
                  <a:lnTo>
                    <a:pt x="1039" y="25"/>
                  </a:lnTo>
                  <a:lnTo>
                    <a:pt x="1039" y="24"/>
                  </a:lnTo>
                  <a:lnTo>
                    <a:pt x="1039" y="23"/>
                  </a:lnTo>
                  <a:lnTo>
                    <a:pt x="1055" y="20"/>
                  </a:lnTo>
                  <a:lnTo>
                    <a:pt x="1070" y="18"/>
                  </a:lnTo>
                  <a:lnTo>
                    <a:pt x="1086" y="15"/>
                  </a:lnTo>
                  <a:lnTo>
                    <a:pt x="1102" y="13"/>
                  </a:lnTo>
                  <a:lnTo>
                    <a:pt x="1118" y="12"/>
                  </a:lnTo>
                  <a:lnTo>
                    <a:pt x="1134" y="10"/>
                  </a:lnTo>
                  <a:lnTo>
                    <a:pt x="1151" y="9"/>
                  </a:lnTo>
                  <a:lnTo>
                    <a:pt x="1168" y="8"/>
                  </a:lnTo>
                  <a:lnTo>
                    <a:pt x="1182" y="0"/>
                  </a:lnTo>
                  <a:lnTo>
                    <a:pt x="1195" y="4"/>
                  </a:lnTo>
                  <a:lnTo>
                    <a:pt x="1209" y="16"/>
                  </a:lnTo>
                  <a:lnTo>
                    <a:pt x="1220" y="35"/>
                  </a:lnTo>
                  <a:lnTo>
                    <a:pt x="1232" y="57"/>
                  </a:lnTo>
                  <a:lnTo>
                    <a:pt x="1243" y="80"/>
                  </a:lnTo>
                  <a:lnTo>
                    <a:pt x="1254" y="101"/>
                  </a:lnTo>
                  <a:lnTo>
                    <a:pt x="1264" y="117"/>
                  </a:lnTo>
                  <a:lnTo>
                    <a:pt x="1263" y="130"/>
                  </a:lnTo>
                  <a:lnTo>
                    <a:pt x="1259" y="144"/>
                  </a:lnTo>
                  <a:lnTo>
                    <a:pt x="1253" y="160"/>
                  </a:lnTo>
                  <a:lnTo>
                    <a:pt x="1246" y="178"/>
                  </a:lnTo>
                  <a:lnTo>
                    <a:pt x="1237" y="195"/>
                  </a:lnTo>
                  <a:lnTo>
                    <a:pt x="1228" y="211"/>
                  </a:lnTo>
                  <a:lnTo>
                    <a:pt x="1221" y="227"/>
                  </a:lnTo>
                  <a:lnTo>
                    <a:pt x="1215" y="239"/>
                  </a:lnTo>
                  <a:lnTo>
                    <a:pt x="1210" y="239"/>
                  </a:lnTo>
                  <a:lnTo>
                    <a:pt x="1204" y="239"/>
                  </a:lnTo>
                  <a:lnTo>
                    <a:pt x="1199" y="239"/>
                  </a:lnTo>
                  <a:lnTo>
                    <a:pt x="1193" y="239"/>
                  </a:lnTo>
                  <a:lnTo>
                    <a:pt x="1192" y="240"/>
                  </a:lnTo>
                  <a:lnTo>
                    <a:pt x="1190" y="242"/>
                  </a:lnTo>
                  <a:lnTo>
                    <a:pt x="1189" y="243"/>
                  </a:lnTo>
                  <a:lnTo>
                    <a:pt x="1188" y="244"/>
                  </a:lnTo>
                  <a:lnTo>
                    <a:pt x="1193" y="248"/>
                  </a:lnTo>
                  <a:lnTo>
                    <a:pt x="1195" y="250"/>
                  </a:lnTo>
                  <a:lnTo>
                    <a:pt x="1200" y="251"/>
                  </a:lnTo>
                  <a:lnTo>
                    <a:pt x="1206" y="254"/>
                  </a:lnTo>
                  <a:lnTo>
                    <a:pt x="1206" y="259"/>
                  </a:lnTo>
                  <a:lnTo>
                    <a:pt x="1205" y="264"/>
                  </a:lnTo>
                  <a:lnTo>
                    <a:pt x="1203" y="269"/>
                  </a:lnTo>
                  <a:lnTo>
                    <a:pt x="1199" y="274"/>
                  </a:lnTo>
                  <a:lnTo>
                    <a:pt x="1192" y="272"/>
                  </a:lnTo>
                  <a:lnTo>
                    <a:pt x="1185" y="270"/>
                  </a:lnTo>
                  <a:lnTo>
                    <a:pt x="1178" y="269"/>
                  </a:lnTo>
                  <a:lnTo>
                    <a:pt x="1171" y="267"/>
                  </a:lnTo>
                  <a:lnTo>
                    <a:pt x="1171" y="270"/>
                  </a:lnTo>
                  <a:lnTo>
                    <a:pt x="1171" y="271"/>
                  </a:lnTo>
                  <a:lnTo>
                    <a:pt x="1171" y="274"/>
                  </a:lnTo>
                  <a:lnTo>
                    <a:pt x="1171" y="276"/>
                  </a:lnTo>
                  <a:lnTo>
                    <a:pt x="1177" y="277"/>
                  </a:lnTo>
                  <a:lnTo>
                    <a:pt x="1184" y="280"/>
                  </a:lnTo>
                  <a:lnTo>
                    <a:pt x="1190" y="281"/>
                  </a:lnTo>
                  <a:lnTo>
                    <a:pt x="1198" y="283"/>
                  </a:lnTo>
                  <a:lnTo>
                    <a:pt x="1196" y="288"/>
                  </a:lnTo>
                  <a:lnTo>
                    <a:pt x="1196" y="293"/>
                  </a:lnTo>
                  <a:lnTo>
                    <a:pt x="1196" y="299"/>
                  </a:lnTo>
                  <a:lnTo>
                    <a:pt x="1196" y="304"/>
                  </a:lnTo>
                  <a:lnTo>
                    <a:pt x="1195" y="306"/>
                  </a:lnTo>
                  <a:lnTo>
                    <a:pt x="1194" y="306"/>
                  </a:lnTo>
                  <a:lnTo>
                    <a:pt x="1192" y="307"/>
                  </a:lnTo>
                  <a:lnTo>
                    <a:pt x="1188" y="307"/>
                  </a:lnTo>
                  <a:lnTo>
                    <a:pt x="1183" y="307"/>
                  </a:lnTo>
                  <a:lnTo>
                    <a:pt x="1176" y="307"/>
                  </a:lnTo>
                  <a:lnTo>
                    <a:pt x="1164" y="307"/>
                  </a:lnTo>
                  <a:lnTo>
                    <a:pt x="1151" y="307"/>
                  </a:lnTo>
                  <a:lnTo>
                    <a:pt x="1153" y="308"/>
                  </a:lnTo>
                  <a:lnTo>
                    <a:pt x="1156" y="309"/>
                  </a:lnTo>
                  <a:lnTo>
                    <a:pt x="1158" y="311"/>
                  </a:lnTo>
                  <a:lnTo>
                    <a:pt x="1162" y="312"/>
                  </a:lnTo>
                  <a:lnTo>
                    <a:pt x="1166" y="314"/>
                  </a:lnTo>
                  <a:lnTo>
                    <a:pt x="1172" y="315"/>
                  </a:lnTo>
                  <a:lnTo>
                    <a:pt x="1179" y="318"/>
                  </a:lnTo>
                  <a:lnTo>
                    <a:pt x="1190" y="322"/>
                  </a:lnTo>
                  <a:lnTo>
                    <a:pt x="1189" y="328"/>
                  </a:lnTo>
                  <a:lnTo>
                    <a:pt x="1189" y="334"/>
                  </a:lnTo>
                  <a:lnTo>
                    <a:pt x="1188" y="340"/>
                  </a:lnTo>
                  <a:lnTo>
                    <a:pt x="1187" y="346"/>
                  </a:lnTo>
                  <a:lnTo>
                    <a:pt x="1178" y="346"/>
                  </a:lnTo>
                  <a:lnTo>
                    <a:pt x="1172" y="347"/>
                  </a:lnTo>
                  <a:lnTo>
                    <a:pt x="1166" y="347"/>
                  </a:lnTo>
                  <a:lnTo>
                    <a:pt x="1161" y="346"/>
                  </a:lnTo>
                  <a:lnTo>
                    <a:pt x="1155" y="346"/>
                  </a:lnTo>
                  <a:lnTo>
                    <a:pt x="1147" y="345"/>
                  </a:lnTo>
                  <a:lnTo>
                    <a:pt x="1139" y="344"/>
                  </a:lnTo>
                  <a:lnTo>
                    <a:pt x="1126" y="343"/>
                  </a:lnTo>
                  <a:lnTo>
                    <a:pt x="1126" y="344"/>
                  </a:lnTo>
                  <a:lnTo>
                    <a:pt x="1126" y="344"/>
                  </a:lnTo>
                  <a:lnTo>
                    <a:pt x="1125" y="345"/>
                  </a:lnTo>
                  <a:lnTo>
                    <a:pt x="1125" y="346"/>
                  </a:lnTo>
                  <a:lnTo>
                    <a:pt x="1128" y="347"/>
                  </a:lnTo>
                  <a:lnTo>
                    <a:pt x="1130" y="349"/>
                  </a:lnTo>
                  <a:lnTo>
                    <a:pt x="1132" y="350"/>
                  </a:lnTo>
                  <a:lnTo>
                    <a:pt x="1137" y="351"/>
                  </a:lnTo>
                  <a:lnTo>
                    <a:pt x="1144" y="352"/>
                  </a:lnTo>
                  <a:lnTo>
                    <a:pt x="1153" y="355"/>
                  </a:lnTo>
                  <a:lnTo>
                    <a:pt x="1166" y="357"/>
                  </a:lnTo>
                  <a:lnTo>
                    <a:pt x="1183" y="361"/>
                  </a:lnTo>
                  <a:lnTo>
                    <a:pt x="1182" y="367"/>
                  </a:lnTo>
                  <a:lnTo>
                    <a:pt x="1182" y="375"/>
                  </a:lnTo>
                  <a:lnTo>
                    <a:pt x="1180" y="381"/>
                  </a:lnTo>
                  <a:lnTo>
                    <a:pt x="1180" y="388"/>
                  </a:lnTo>
                  <a:lnTo>
                    <a:pt x="1169" y="388"/>
                  </a:lnTo>
                  <a:lnTo>
                    <a:pt x="1157" y="388"/>
                  </a:lnTo>
                  <a:lnTo>
                    <a:pt x="1146" y="388"/>
                  </a:lnTo>
                  <a:lnTo>
                    <a:pt x="1135" y="388"/>
                  </a:lnTo>
                  <a:lnTo>
                    <a:pt x="1123" y="388"/>
                  </a:lnTo>
                  <a:lnTo>
                    <a:pt x="1112" y="388"/>
                  </a:lnTo>
                  <a:lnTo>
                    <a:pt x="1101" y="388"/>
                  </a:lnTo>
                  <a:lnTo>
                    <a:pt x="1089" y="388"/>
                  </a:lnTo>
                  <a:lnTo>
                    <a:pt x="1114" y="393"/>
                  </a:lnTo>
                  <a:lnTo>
                    <a:pt x="1134" y="397"/>
                  </a:lnTo>
                  <a:lnTo>
                    <a:pt x="1147" y="399"/>
                  </a:lnTo>
                  <a:lnTo>
                    <a:pt x="1157" y="402"/>
                  </a:lnTo>
                  <a:lnTo>
                    <a:pt x="1163" y="403"/>
                  </a:lnTo>
                  <a:lnTo>
                    <a:pt x="1168" y="404"/>
                  </a:lnTo>
                  <a:lnTo>
                    <a:pt x="1172" y="405"/>
                  </a:lnTo>
                  <a:lnTo>
                    <a:pt x="1174" y="407"/>
                  </a:lnTo>
                  <a:lnTo>
                    <a:pt x="1174" y="413"/>
                  </a:lnTo>
                  <a:lnTo>
                    <a:pt x="1176" y="420"/>
                  </a:lnTo>
                  <a:lnTo>
                    <a:pt x="1176" y="427"/>
                  </a:lnTo>
                  <a:lnTo>
                    <a:pt x="1177" y="435"/>
                  </a:lnTo>
                  <a:lnTo>
                    <a:pt x="1172" y="437"/>
                  </a:lnTo>
                  <a:lnTo>
                    <a:pt x="1166" y="439"/>
                  </a:lnTo>
                  <a:lnTo>
                    <a:pt x="1156" y="439"/>
                  </a:lnTo>
                  <a:lnTo>
                    <a:pt x="1146" y="439"/>
                  </a:lnTo>
                  <a:lnTo>
                    <a:pt x="1136" y="439"/>
                  </a:lnTo>
                  <a:lnTo>
                    <a:pt x="1128" y="439"/>
                  </a:lnTo>
                  <a:lnTo>
                    <a:pt x="1120" y="439"/>
                  </a:lnTo>
                  <a:lnTo>
                    <a:pt x="1115" y="439"/>
                  </a:lnTo>
                  <a:lnTo>
                    <a:pt x="1116" y="440"/>
                  </a:lnTo>
                  <a:lnTo>
                    <a:pt x="1118" y="441"/>
                  </a:lnTo>
                  <a:lnTo>
                    <a:pt x="1120" y="442"/>
                  </a:lnTo>
                  <a:lnTo>
                    <a:pt x="1125" y="443"/>
                  </a:lnTo>
                  <a:lnTo>
                    <a:pt x="1131" y="445"/>
                  </a:lnTo>
                  <a:lnTo>
                    <a:pt x="1141" y="446"/>
                  </a:lnTo>
                  <a:lnTo>
                    <a:pt x="1156" y="448"/>
                  </a:lnTo>
                  <a:lnTo>
                    <a:pt x="1174" y="452"/>
                  </a:lnTo>
                  <a:lnTo>
                    <a:pt x="1173" y="458"/>
                  </a:lnTo>
                  <a:lnTo>
                    <a:pt x="1173" y="464"/>
                  </a:lnTo>
                  <a:lnTo>
                    <a:pt x="1172" y="471"/>
                  </a:lnTo>
                  <a:lnTo>
                    <a:pt x="1172" y="477"/>
                  </a:lnTo>
                  <a:lnTo>
                    <a:pt x="1162" y="477"/>
                  </a:lnTo>
                  <a:lnTo>
                    <a:pt x="1152" y="477"/>
                  </a:lnTo>
                  <a:lnTo>
                    <a:pt x="1140" y="475"/>
                  </a:lnTo>
                  <a:lnTo>
                    <a:pt x="1128" y="475"/>
                  </a:lnTo>
                  <a:lnTo>
                    <a:pt x="1115" y="474"/>
                  </a:lnTo>
                  <a:lnTo>
                    <a:pt x="1103" y="474"/>
                  </a:lnTo>
                  <a:lnTo>
                    <a:pt x="1091" y="474"/>
                  </a:lnTo>
                  <a:lnTo>
                    <a:pt x="1078" y="474"/>
                  </a:lnTo>
                  <a:lnTo>
                    <a:pt x="1086" y="477"/>
                  </a:lnTo>
                  <a:lnTo>
                    <a:pt x="1096" y="479"/>
                  </a:lnTo>
                  <a:lnTo>
                    <a:pt x="1108" y="482"/>
                  </a:lnTo>
                  <a:lnTo>
                    <a:pt x="1121" y="484"/>
                  </a:lnTo>
                  <a:lnTo>
                    <a:pt x="1134" y="487"/>
                  </a:lnTo>
                  <a:lnTo>
                    <a:pt x="1147" y="489"/>
                  </a:lnTo>
                  <a:lnTo>
                    <a:pt x="1160" y="490"/>
                  </a:lnTo>
                  <a:lnTo>
                    <a:pt x="1171" y="493"/>
                  </a:lnTo>
                  <a:lnTo>
                    <a:pt x="1169" y="499"/>
                  </a:lnTo>
                  <a:lnTo>
                    <a:pt x="1169" y="506"/>
                  </a:lnTo>
                  <a:lnTo>
                    <a:pt x="1169" y="514"/>
                  </a:lnTo>
                  <a:lnTo>
                    <a:pt x="1168" y="520"/>
                  </a:lnTo>
                  <a:lnTo>
                    <a:pt x="1157" y="519"/>
                  </a:lnTo>
                  <a:lnTo>
                    <a:pt x="1145" y="519"/>
                  </a:lnTo>
                  <a:lnTo>
                    <a:pt x="1134" y="517"/>
                  </a:lnTo>
                  <a:lnTo>
                    <a:pt x="1123" y="516"/>
                  </a:lnTo>
                  <a:lnTo>
                    <a:pt x="1112" y="516"/>
                  </a:lnTo>
                  <a:lnTo>
                    <a:pt x="1101" y="515"/>
                  </a:lnTo>
                  <a:lnTo>
                    <a:pt x="1089" y="515"/>
                  </a:lnTo>
                  <a:lnTo>
                    <a:pt x="1078" y="514"/>
                  </a:lnTo>
                  <a:lnTo>
                    <a:pt x="1077" y="515"/>
                  </a:lnTo>
                  <a:lnTo>
                    <a:pt x="1077" y="515"/>
                  </a:lnTo>
                  <a:lnTo>
                    <a:pt x="1076" y="516"/>
                  </a:lnTo>
                  <a:lnTo>
                    <a:pt x="1076" y="517"/>
                  </a:lnTo>
                  <a:lnTo>
                    <a:pt x="1078" y="519"/>
                  </a:lnTo>
                  <a:lnTo>
                    <a:pt x="1081" y="519"/>
                  </a:lnTo>
                  <a:lnTo>
                    <a:pt x="1086" y="520"/>
                  </a:lnTo>
                  <a:lnTo>
                    <a:pt x="1092" y="521"/>
                  </a:lnTo>
                  <a:lnTo>
                    <a:pt x="1103" y="523"/>
                  </a:lnTo>
                  <a:lnTo>
                    <a:pt x="1119" y="527"/>
                  </a:lnTo>
                  <a:lnTo>
                    <a:pt x="1141" y="531"/>
                  </a:lnTo>
                  <a:lnTo>
                    <a:pt x="1171" y="537"/>
                  </a:lnTo>
                  <a:lnTo>
                    <a:pt x="1171" y="543"/>
                  </a:lnTo>
                  <a:lnTo>
                    <a:pt x="1171" y="550"/>
                  </a:lnTo>
                  <a:lnTo>
                    <a:pt x="1171" y="558"/>
                  </a:lnTo>
                  <a:lnTo>
                    <a:pt x="1172" y="565"/>
                  </a:lnTo>
                  <a:lnTo>
                    <a:pt x="1162" y="565"/>
                  </a:lnTo>
                  <a:lnTo>
                    <a:pt x="1146" y="564"/>
                  </a:lnTo>
                  <a:lnTo>
                    <a:pt x="1128" y="563"/>
                  </a:lnTo>
                  <a:lnTo>
                    <a:pt x="1107" y="562"/>
                  </a:lnTo>
                  <a:lnTo>
                    <a:pt x="1087" y="560"/>
                  </a:lnTo>
                  <a:lnTo>
                    <a:pt x="1070" y="559"/>
                  </a:lnTo>
                  <a:lnTo>
                    <a:pt x="1057" y="559"/>
                  </a:lnTo>
                  <a:lnTo>
                    <a:pt x="1053" y="559"/>
                  </a:lnTo>
                  <a:lnTo>
                    <a:pt x="1057" y="560"/>
                  </a:lnTo>
                  <a:lnTo>
                    <a:pt x="1070" y="564"/>
                  </a:lnTo>
                  <a:lnTo>
                    <a:pt x="1086" y="566"/>
                  </a:lnTo>
                  <a:lnTo>
                    <a:pt x="1104" y="570"/>
                  </a:lnTo>
                  <a:lnTo>
                    <a:pt x="1125" y="574"/>
                  </a:lnTo>
                  <a:lnTo>
                    <a:pt x="1144" y="576"/>
                  </a:lnTo>
                  <a:lnTo>
                    <a:pt x="1161" y="580"/>
                  </a:lnTo>
                  <a:lnTo>
                    <a:pt x="1173" y="582"/>
                  </a:lnTo>
                  <a:lnTo>
                    <a:pt x="1173" y="596"/>
                  </a:lnTo>
                  <a:lnTo>
                    <a:pt x="1174" y="610"/>
                  </a:lnTo>
                  <a:lnTo>
                    <a:pt x="1176" y="624"/>
                  </a:lnTo>
                  <a:lnTo>
                    <a:pt x="1177" y="638"/>
                  </a:lnTo>
                  <a:lnTo>
                    <a:pt x="1171" y="638"/>
                  </a:lnTo>
                  <a:lnTo>
                    <a:pt x="1164" y="638"/>
                  </a:lnTo>
                  <a:lnTo>
                    <a:pt x="1160" y="638"/>
                  </a:lnTo>
                  <a:lnTo>
                    <a:pt x="1153" y="639"/>
                  </a:lnTo>
                  <a:lnTo>
                    <a:pt x="1148" y="639"/>
                  </a:lnTo>
                  <a:lnTo>
                    <a:pt x="1142" y="639"/>
                  </a:lnTo>
                  <a:lnTo>
                    <a:pt x="1137" y="640"/>
                  </a:lnTo>
                  <a:lnTo>
                    <a:pt x="1131" y="640"/>
                  </a:lnTo>
                  <a:lnTo>
                    <a:pt x="1132" y="645"/>
                  </a:lnTo>
                  <a:lnTo>
                    <a:pt x="1136" y="649"/>
                  </a:lnTo>
                  <a:lnTo>
                    <a:pt x="1141" y="651"/>
                  </a:lnTo>
                  <a:lnTo>
                    <a:pt x="1147" y="653"/>
                  </a:lnTo>
                  <a:lnTo>
                    <a:pt x="1155" y="653"/>
                  </a:lnTo>
                  <a:lnTo>
                    <a:pt x="1162" y="654"/>
                  </a:lnTo>
                  <a:lnTo>
                    <a:pt x="1171" y="654"/>
                  </a:lnTo>
                  <a:lnTo>
                    <a:pt x="1179" y="655"/>
                  </a:lnTo>
                  <a:lnTo>
                    <a:pt x="1179" y="661"/>
                  </a:lnTo>
                  <a:lnTo>
                    <a:pt x="1179" y="667"/>
                  </a:lnTo>
                  <a:lnTo>
                    <a:pt x="1179" y="674"/>
                  </a:lnTo>
                  <a:lnTo>
                    <a:pt x="1180" y="680"/>
                  </a:lnTo>
                  <a:lnTo>
                    <a:pt x="1174" y="681"/>
                  </a:lnTo>
                  <a:lnTo>
                    <a:pt x="1168" y="682"/>
                  </a:lnTo>
                  <a:lnTo>
                    <a:pt x="1163" y="683"/>
                  </a:lnTo>
                  <a:lnTo>
                    <a:pt x="1158" y="685"/>
                  </a:lnTo>
                  <a:lnTo>
                    <a:pt x="1157" y="687"/>
                  </a:lnTo>
                  <a:lnTo>
                    <a:pt x="1157" y="690"/>
                  </a:lnTo>
                  <a:lnTo>
                    <a:pt x="1156" y="692"/>
                  </a:lnTo>
                  <a:lnTo>
                    <a:pt x="1156" y="696"/>
                  </a:lnTo>
                  <a:lnTo>
                    <a:pt x="1162" y="696"/>
                  </a:lnTo>
                  <a:lnTo>
                    <a:pt x="1168" y="696"/>
                  </a:lnTo>
                  <a:lnTo>
                    <a:pt x="1173" y="697"/>
                  </a:lnTo>
                  <a:lnTo>
                    <a:pt x="1179" y="697"/>
                  </a:lnTo>
                  <a:lnTo>
                    <a:pt x="1179" y="704"/>
                  </a:lnTo>
                  <a:lnTo>
                    <a:pt x="1179" y="712"/>
                  </a:lnTo>
                  <a:lnTo>
                    <a:pt x="1179" y="719"/>
                  </a:lnTo>
                  <a:lnTo>
                    <a:pt x="1180" y="726"/>
                  </a:lnTo>
                  <a:lnTo>
                    <a:pt x="1169" y="728"/>
                  </a:lnTo>
                  <a:lnTo>
                    <a:pt x="1164" y="729"/>
                  </a:lnTo>
                  <a:lnTo>
                    <a:pt x="1161" y="730"/>
                  </a:lnTo>
                  <a:lnTo>
                    <a:pt x="1158" y="733"/>
                  </a:lnTo>
                  <a:lnTo>
                    <a:pt x="1162" y="736"/>
                  </a:lnTo>
                  <a:lnTo>
                    <a:pt x="1164" y="739"/>
                  </a:lnTo>
                  <a:lnTo>
                    <a:pt x="1171" y="740"/>
                  </a:lnTo>
                  <a:lnTo>
                    <a:pt x="1182" y="741"/>
                  </a:lnTo>
                  <a:lnTo>
                    <a:pt x="1184" y="744"/>
                  </a:lnTo>
                  <a:lnTo>
                    <a:pt x="1185" y="747"/>
                  </a:lnTo>
                  <a:lnTo>
                    <a:pt x="1185" y="757"/>
                  </a:lnTo>
                  <a:lnTo>
                    <a:pt x="1187" y="773"/>
                  </a:lnTo>
                  <a:lnTo>
                    <a:pt x="1183" y="776"/>
                  </a:lnTo>
                  <a:lnTo>
                    <a:pt x="1180" y="777"/>
                  </a:lnTo>
                  <a:lnTo>
                    <a:pt x="1179" y="778"/>
                  </a:lnTo>
                  <a:lnTo>
                    <a:pt x="1178" y="777"/>
                  </a:lnTo>
                  <a:lnTo>
                    <a:pt x="1178" y="777"/>
                  </a:lnTo>
                  <a:lnTo>
                    <a:pt x="1178" y="777"/>
                  </a:lnTo>
                  <a:close/>
                </a:path>
              </a:pathLst>
            </a:custGeom>
            <a:pattFill prst="lgConfetti">
              <a:fgClr>
                <a:srgbClr val="DDDDDD"/>
              </a:fgClr>
              <a:bgClr>
                <a:srgbClr val="969696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3183" y="2821"/>
              <a:ext cx="219" cy="224"/>
            </a:xfrm>
            <a:custGeom>
              <a:avLst/>
              <a:gdLst>
                <a:gd name="T0" fmla="*/ 436 w 531"/>
                <a:gd name="T1" fmla="*/ 476 h 479"/>
                <a:gd name="T2" fmla="*/ 379 w 531"/>
                <a:gd name="T3" fmla="*/ 471 h 479"/>
                <a:gd name="T4" fmla="*/ 322 w 531"/>
                <a:gd name="T5" fmla="*/ 468 h 479"/>
                <a:gd name="T6" fmla="*/ 265 w 531"/>
                <a:gd name="T7" fmla="*/ 466 h 479"/>
                <a:gd name="T8" fmla="*/ 207 w 531"/>
                <a:gd name="T9" fmla="*/ 465 h 479"/>
                <a:gd name="T10" fmla="*/ 151 w 531"/>
                <a:gd name="T11" fmla="*/ 465 h 479"/>
                <a:gd name="T12" fmla="*/ 94 w 531"/>
                <a:gd name="T13" fmla="*/ 466 h 479"/>
                <a:gd name="T14" fmla="*/ 38 w 531"/>
                <a:gd name="T15" fmla="*/ 466 h 479"/>
                <a:gd name="T16" fmla="*/ 2 w 531"/>
                <a:gd name="T17" fmla="*/ 401 h 479"/>
                <a:gd name="T18" fmla="*/ 2 w 531"/>
                <a:gd name="T19" fmla="*/ 116 h 479"/>
                <a:gd name="T20" fmla="*/ 8 w 531"/>
                <a:gd name="T21" fmla="*/ 41 h 479"/>
                <a:gd name="T22" fmla="*/ 16 w 531"/>
                <a:gd name="T23" fmla="*/ 37 h 479"/>
                <a:gd name="T24" fmla="*/ 25 w 531"/>
                <a:gd name="T25" fmla="*/ 33 h 479"/>
                <a:gd name="T26" fmla="*/ 39 w 531"/>
                <a:gd name="T27" fmla="*/ 27 h 479"/>
                <a:gd name="T28" fmla="*/ 61 w 531"/>
                <a:gd name="T29" fmla="*/ 22 h 479"/>
                <a:gd name="T30" fmla="*/ 89 w 531"/>
                <a:gd name="T31" fmla="*/ 19 h 479"/>
                <a:gd name="T32" fmla="*/ 118 w 531"/>
                <a:gd name="T33" fmla="*/ 15 h 479"/>
                <a:gd name="T34" fmla="*/ 147 w 531"/>
                <a:gd name="T35" fmla="*/ 11 h 479"/>
                <a:gd name="T36" fmla="*/ 177 w 531"/>
                <a:gd name="T37" fmla="*/ 7 h 479"/>
                <a:gd name="T38" fmla="*/ 206 w 531"/>
                <a:gd name="T39" fmla="*/ 5 h 479"/>
                <a:gd name="T40" fmla="*/ 237 w 531"/>
                <a:gd name="T41" fmla="*/ 3 h 479"/>
                <a:gd name="T42" fmla="*/ 266 w 531"/>
                <a:gd name="T43" fmla="*/ 1 h 479"/>
                <a:gd name="T44" fmla="*/ 290 w 531"/>
                <a:gd name="T45" fmla="*/ 0 h 479"/>
                <a:gd name="T46" fmla="*/ 317 w 531"/>
                <a:gd name="T47" fmla="*/ 0 h 479"/>
                <a:gd name="T48" fmla="*/ 351 w 531"/>
                <a:gd name="T49" fmla="*/ 1 h 479"/>
                <a:gd name="T50" fmla="*/ 391 w 531"/>
                <a:gd name="T51" fmla="*/ 3 h 479"/>
                <a:gd name="T52" fmla="*/ 431 w 531"/>
                <a:gd name="T53" fmla="*/ 6 h 479"/>
                <a:gd name="T54" fmla="*/ 468 w 531"/>
                <a:gd name="T55" fmla="*/ 10 h 479"/>
                <a:gd name="T56" fmla="*/ 501 w 531"/>
                <a:gd name="T57" fmla="*/ 16 h 479"/>
                <a:gd name="T58" fmla="*/ 523 w 531"/>
                <a:gd name="T59" fmla="*/ 25 h 479"/>
                <a:gd name="T60" fmla="*/ 527 w 531"/>
                <a:gd name="T61" fmla="*/ 74 h 479"/>
                <a:gd name="T62" fmla="*/ 521 w 531"/>
                <a:gd name="T63" fmla="*/ 165 h 479"/>
                <a:gd name="T64" fmla="*/ 511 w 531"/>
                <a:gd name="T65" fmla="*/ 316 h 479"/>
                <a:gd name="T66" fmla="*/ 501 w 531"/>
                <a:gd name="T67" fmla="*/ 449 h 479"/>
                <a:gd name="T68" fmla="*/ 490 w 531"/>
                <a:gd name="T69" fmla="*/ 478 h 479"/>
                <a:gd name="T70" fmla="*/ 473 w 531"/>
                <a:gd name="T71" fmla="*/ 478 h 479"/>
                <a:gd name="T72" fmla="*/ 464 w 531"/>
                <a:gd name="T7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1" h="479">
                  <a:moveTo>
                    <a:pt x="464" y="479"/>
                  </a:moveTo>
                  <a:lnTo>
                    <a:pt x="436" y="476"/>
                  </a:lnTo>
                  <a:lnTo>
                    <a:pt x="408" y="473"/>
                  </a:lnTo>
                  <a:lnTo>
                    <a:pt x="379" y="471"/>
                  </a:lnTo>
                  <a:lnTo>
                    <a:pt x="351" y="469"/>
                  </a:lnTo>
                  <a:lnTo>
                    <a:pt x="322" y="468"/>
                  </a:lnTo>
                  <a:lnTo>
                    <a:pt x="293" y="466"/>
                  </a:lnTo>
                  <a:lnTo>
                    <a:pt x="265" y="466"/>
                  </a:lnTo>
                  <a:lnTo>
                    <a:pt x="236" y="465"/>
                  </a:lnTo>
                  <a:lnTo>
                    <a:pt x="207" y="465"/>
                  </a:lnTo>
                  <a:lnTo>
                    <a:pt x="179" y="465"/>
                  </a:lnTo>
                  <a:lnTo>
                    <a:pt x="151" y="465"/>
                  </a:lnTo>
                  <a:lnTo>
                    <a:pt x="123" y="465"/>
                  </a:lnTo>
                  <a:lnTo>
                    <a:pt x="94" y="466"/>
                  </a:lnTo>
                  <a:lnTo>
                    <a:pt x="66" y="466"/>
                  </a:lnTo>
                  <a:lnTo>
                    <a:pt x="38" y="466"/>
                  </a:lnTo>
                  <a:lnTo>
                    <a:pt x="11" y="468"/>
                  </a:lnTo>
                  <a:lnTo>
                    <a:pt x="2" y="401"/>
                  </a:lnTo>
                  <a:lnTo>
                    <a:pt x="0" y="260"/>
                  </a:lnTo>
                  <a:lnTo>
                    <a:pt x="2" y="116"/>
                  </a:lnTo>
                  <a:lnTo>
                    <a:pt x="3" y="42"/>
                  </a:lnTo>
                  <a:lnTo>
                    <a:pt x="8" y="41"/>
                  </a:lnTo>
                  <a:lnTo>
                    <a:pt x="12" y="39"/>
                  </a:lnTo>
                  <a:lnTo>
                    <a:pt x="16" y="37"/>
                  </a:lnTo>
                  <a:lnTo>
                    <a:pt x="20" y="35"/>
                  </a:lnTo>
                  <a:lnTo>
                    <a:pt x="25" y="33"/>
                  </a:lnTo>
                  <a:lnTo>
                    <a:pt x="32" y="31"/>
                  </a:lnTo>
                  <a:lnTo>
                    <a:pt x="39" y="27"/>
                  </a:lnTo>
                  <a:lnTo>
                    <a:pt x="48" y="25"/>
                  </a:lnTo>
                  <a:lnTo>
                    <a:pt x="61" y="22"/>
                  </a:lnTo>
                  <a:lnTo>
                    <a:pt x="75" y="20"/>
                  </a:lnTo>
                  <a:lnTo>
                    <a:pt x="89" y="19"/>
                  </a:lnTo>
                  <a:lnTo>
                    <a:pt x="104" y="16"/>
                  </a:lnTo>
                  <a:lnTo>
                    <a:pt x="118" y="15"/>
                  </a:lnTo>
                  <a:lnTo>
                    <a:pt x="132" y="12"/>
                  </a:lnTo>
                  <a:lnTo>
                    <a:pt x="147" y="11"/>
                  </a:lnTo>
                  <a:lnTo>
                    <a:pt x="162" y="9"/>
                  </a:lnTo>
                  <a:lnTo>
                    <a:pt x="177" y="7"/>
                  </a:lnTo>
                  <a:lnTo>
                    <a:pt x="191" y="6"/>
                  </a:lnTo>
                  <a:lnTo>
                    <a:pt x="206" y="5"/>
                  </a:lnTo>
                  <a:lnTo>
                    <a:pt x="222" y="4"/>
                  </a:lnTo>
                  <a:lnTo>
                    <a:pt x="237" y="3"/>
                  </a:lnTo>
                  <a:lnTo>
                    <a:pt x="252" y="1"/>
                  </a:lnTo>
                  <a:lnTo>
                    <a:pt x="266" y="1"/>
                  </a:lnTo>
                  <a:lnTo>
                    <a:pt x="281" y="0"/>
                  </a:lnTo>
                  <a:lnTo>
                    <a:pt x="290" y="0"/>
                  </a:lnTo>
                  <a:lnTo>
                    <a:pt x="302" y="0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1" y="1"/>
                  </a:lnTo>
                  <a:lnTo>
                    <a:pt x="371" y="3"/>
                  </a:lnTo>
                  <a:lnTo>
                    <a:pt x="391" y="3"/>
                  </a:lnTo>
                  <a:lnTo>
                    <a:pt x="410" y="4"/>
                  </a:lnTo>
                  <a:lnTo>
                    <a:pt x="431" y="6"/>
                  </a:lnTo>
                  <a:lnTo>
                    <a:pt x="450" y="7"/>
                  </a:lnTo>
                  <a:lnTo>
                    <a:pt x="468" y="10"/>
                  </a:lnTo>
                  <a:lnTo>
                    <a:pt x="485" y="14"/>
                  </a:lnTo>
                  <a:lnTo>
                    <a:pt x="501" y="16"/>
                  </a:lnTo>
                  <a:lnTo>
                    <a:pt x="514" y="20"/>
                  </a:lnTo>
                  <a:lnTo>
                    <a:pt x="523" y="25"/>
                  </a:lnTo>
                  <a:lnTo>
                    <a:pt x="531" y="30"/>
                  </a:lnTo>
                  <a:lnTo>
                    <a:pt x="527" y="74"/>
                  </a:lnTo>
                  <a:lnTo>
                    <a:pt x="523" y="119"/>
                  </a:lnTo>
                  <a:lnTo>
                    <a:pt x="521" y="165"/>
                  </a:lnTo>
                  <a:lnTo>
                    <a:pt x="520" y="212"/>
                  </a:lnTo>
                  <a:lnTo>
                    <a:pt x="511" y="316"/>
                  </a:lnTo>
                  <a:lnTo>
                    <a:pt x="506" y="395"/>
                  </a:lnTo>
                  <a:lnTo>
                    <a:pt x="501" y="449"/>
                  </a:lnTo>
                  <a:lnTo>
                    <a:pt x="499" y="476"/>
                  </a:lnTo>
                  <a:lnTo>
                    <a:pt x="490" y="478"/>
                  </a:lnTo>
                  <a:lnTo>
                    <a:pt x="482" y="478"/>
                  </a:lnTo>
                  <a:lnTo>
                    <a:pt x="473" y="478"/>
                  </a:lnTo>
                  <a:lnTo>
                    <a:pt x="464" y="479"/>
                  </a:lnTo>
                  <a:lnTo>
                    <a:pt x="464" y="479"/>
                  </a:lnTo>
                  <a:lnTo>
                    <a:pt x="464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3777" y="3039"/>
              <a:ext cx="6" cy="6"/>
            </a:xfrm>
            <a:custGeom>
              <a:avLst/>
              <a:gdLst>
                <a:gd name="T0" fmla="*/ 6 w 17"/>
                <a:gd name="T1" fmla="*/ 11 h 11"/>
                <a:gd name="T2" fmla="*/ 5 w 17"/>
                <a:gd name="T3" fmla="*/ 8 h 11"/>
                <a:gd name="T4" fmla="*/ 2 w 17"/>
                <a:gd name="T5" fmla="*/ 6 h 11"/>
                <a:gd name="T6" fmla="*/ 1 w 17"/>
                <a:gd name="T7" fmla="*/ 5 h 11"/>
                <a:gd name="T8" fmla="*/ 0 w 17"/>
                <a:gd name="T9" fmla="*/ 2 h 11"/>
                <a:gd name="T10" fmla="*/ 5 w 17"/>
                <a:gd name="T11" fmla="*/ 1 h 11"/>
                <a:gd name="T12" fmla="*/ 8 w 17"/>
                <a:gd name="T13" fmla="*/ 0 h 11"/>
                <a:gd name="T14" fmla="*/ 12 w 17"/>
                <a:gd name="T15" fmla="*/ 0 h 11"/>
                <a:gd name="T16" fmla="*/ 17 w 17"/>
                <a:gd name="T17" fmla="*/ 1 h 11"/>
                <a:gd name="T18" fmla="*/ 16 w 17"/>
                <a:gd name="T19" fmla="*/ 7 h 11"/>
                <a:gd name="T20" fmla="*/ 13 w 17"/>
                <a:gd name="T21" fmla="*/ 10 h 11"/>
                <a:gd name="T22" fmla="*/ 9 w 17"/>
                <a:gd name="T23" fmla="*/ 11 h 11"/>
                <a:gd name="T24" fmla="*/ 6 w 17"/>
                <a:gd name="T25" fmla="*/ 11 h 11"/>
                <a:gd name="T26" fmla="*/ 6 w 17"/>
                <a:gd name="T27" fmla="*/ 11 h 11"/>
                <a:gd name="T28" fmla="*/ 6 w 17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1">
                  <a:moveTo>
                    <a:pt x="6" y="11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3451" y="3019"/>
              <a:ext cx="16" cy="18"/>
            </a:xfrm>
            <a:custGeom>
              <a:avLst/>
              <a:gdLst>
                <a:gd name="T0" fmla="*/ 30 w 38"/>
                <a:gd name="T1" fmla="*/ 42 h 42"/>
                <a:gd name="T2" fmla="*/ 21 w 38"/>
                <a:gd name="T3" fmla="*/ 37 h 42"/>
                <a:gd name="T4" fmla="*/ 16 w 38"/>
                <a:gd name="T5" fmla="*/ 33 h 42"/>
                <a:gd name="T6" fmla="*/ 10 w 38"/>
                <a:gd name="T7" fmla="*/ 31 h 42"/>
                <a:gd name="T8" fmla="*/ 1 w 38"/>
                <a:gd name="T9" fmla="*/ 26 h 42"/>
                <a:gd name="T10" fmla="*/ 0 w 38"/>
                <a:gd name="T11" fmla="*/ 25 h 42"/>
                <a:gd name="T12" fmla="*/ 0 w 38"/>
                <a:gd name="T13" fmla="*/ 22 h 42"/>
                <a:gd name="T14" fmla="*/ 0 w 38"/>
                <a:gd name="T15" fmla="*/ 21 h 42"/>
                <a:gd name="T16" fmla="*/ 0 w 38"/>
                <a:gd name="T17" fmla="*/ 20 h 42"/>
                <a:gd name="T18" fmla="*/ 5 w 38"/>
                <a:gd name="T19" fmla="*/ 12 h 42"/>
                <a:gd name="T20" fmla="*/ 10 w 38"/>
                <a:gd name="T21" fmla="*/ 8 h 42"/>
                <a:gd name="T22" fmla="*/ 16 w 38"/>
                <a:gd name="T23" fmla="*/ 3 h 42"/>
                <a:gd name="T24" fmla="*/ 23 w 38"/>
                <a:gd name="T25" fmla="*/ 0 h 42"/>
                <a:gd name="T26" fmla="*/ 30 w 38"/>
                <a:gd name="T27" fmla="*/ 9 h 42"/>
                <a:gd name="T28" fmla="*/ 31 w 38"/>
                <a:gd name="T29" fmla="*/ 19 h 42"/>
                <a:gd name="T30" fmla="*/ 33 w 38"/>
                <a:gd name="T31" fmla="*/ 30 h 42"/>
                <a:gd name="T32" fmla="*/ 38 w 38"/>
                <a:gd name="T33" fmla="*/ 42 h 42"/>
                <a:gd name="T34" fmla="*/ 36 w 38"/>
                <a:gd name="T35" fmla="*/ 42 h 42"/>
                <a:gd name="T36" fmla="*/ 33 w 38"/>
                <a:gd name="T37" fmla="*/ 42 h 42"/>
                <a:gd name="T38" fmla="*/ 32 w 38"/>
                <a:gd name="T39" fmla="*/ 42 h 42"/>
                <a:gd name="T40" fmla="*/ 30 w 38"/>
                <a:gd name="T41" fmla="*/ 42 h 42"/>
                <a:gd name="T42" fmla="*/ 30 w 38"/>
                <a:gd name="T43" fmla="*/ 42 h 42"/>
                <a:gd name="T44" fmla="*/ 30 w 38"/>
                <a:gd name="T4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42">
                  <a:moveTo>
                    <a:pt x="30" y="42"/>
                  </a:moveTo>
                  <a:lnTo>
                    <a:pt x="21" y="37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5" y="12"/>
                  </a:lnTo>
                  <a:lnTo>
                    <a:pt x="10" y="8"/>
                  </a:lnTo>
                  <a:lnTo>
                    <a:pt x="16" y="3"/>
                  </a:lnTo>
                  <a:lnTo>
                    <a:pt x="23" y="0"/>
                  </a:lnTo>
                  <a:lnTo>
                    <a:pt x="30" y="9"/>
                  </a:lnTo>
                  <a:lnTo>
                    <a:pt x="31" y="19"/>
                  </a:lnTo>
                  <a:lnTo>
                    <a:pt x="33" y="3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3235" y="2959"/>
              <a:ext cx="148" cy="78"/>
            </a:xfrm>
            <a:custGeom>
              <a:avLst/>
              <a:gdLst>
                <a:gd name="T0" fmla="*/ 315 w 359"/>
                <a:gd name="T1" fmla="*/ 167 h 168"/>
                <a:gd name="T2" fmla="*/ 272 w 359"/>
                <a:gd name="T3" fmla="*/ 165 h 168"/>
                <a:gd name="T4" fmla="*/ 230 w 359"/>
                <a:gd name="T5" fmla="*/ 163 h 168"/>
                <a:gd name="T6" fmla="*/ 187 w 359"/>
                <a:gd name="T7" fmla="*/ 162 h 168"/>
                <a:gd name="T8" fmla="*/ 145 w 359"/>
                <a:gd name="T9" fmla="*/ 160 h 168"/>
                <a:gd name="T10" fmla="*/ 103 w 359"/>
                <a:gd name="T11" fmla="*/ 160 h 168"/>
                <a:gd name="T12" fmla="*/ 63 w 359"/>
                <a:gd name="T13" fmla="*/ 159 h 168"/>
                <a:gd name="T14" fmla="*/ 21 w 359"/>
                <a:gd name="T15" fmla="*/ 158 h 168"/>
                <a:gd name="T16" fmla="*/ 6 w 359"/>
                <a:gd name="T17" fmla="*/ 143 h 168"/>
                <a:gd name="T18" fmla="*/ 22 w 359"/>
                <a:gd name="T19" fmla="*/ 114 h 168"/>
                <a:gd name="T20" fmla="*/ 42 w 359"/>
                <a:gd name="T21" fmla="*/ 87 h 168"/>
                <a:gd name="T22" fmla="*/ 63 w 359"/>
                <a:gd name="T23" fmla="*/ 63 h 168"/>
                <a:gd name="T24" fmla="*/ 78 w 359"/>
                <a:gd name="T25" fmla="*/ 45 h 168"/>
                <a:gd name="T26" fmla="*/ 89 w 359"/>
                <a:gd name="T27" fmla="*/ 31 h 168"/>
                <a:gd name="T28" fmla="*/ 101 w 359"/>
                <a:gd name="T29" fmla="*/ 19 h 168"/>
                <a:gd name="T30" fmla="*/ 115 w 359"/>
                <a:gd name="T31" fmla="*/ 7 h 168"/>
                <a:gd name="T32" fmla="*/ 133 w 359"/>
                <a:gd name="T33" fmla="*/ 0 h 168"/>
                <a:gd name="T34" fmla="*/ 155 w 359"/>
                <a:gd name="T35" fmla="*/ 7 h 168"/>
                <a:gd name="T36" fmla="*/ 180 w 359"/>
                <a:gd name="T37" fmla="*/ 16 h 168"/>
                <a:gd name="T38" fmla="*/ 207 w 359"/>
                <a:gd name="T39" fmla="*/ 25 h 168"/>
                <a:gd name="T40" fmla="*/ 228 w 359"/>
                <a:gd name="T41" fmla="*/ 39 h 168"/>
                <a:gd name="T42" fmla="*/ 234 w 359"/>
                <a:gd name="T43" fmla="*/ 57 h 168"/>
                <a:gd name="T44" fmla="*/ 241 w 359"/>
                <a:gd name="T45" fmla="*/ 74 h 168"/>
                <a:gd name="T46" fmla="*/ 257 w 359"/>
                <a:gd name="T47" fmla="*/ 91 h 168"/>
                <a:gd name="T48" fmla="*/ 284 w 359"/>
                <a:gd name="T49" fmla="*/ 105 h 168"/>
                <a:gd name="T50" fmla="*/ 303 w 359"/>
                <a:gd name="T51" fmla="*/ 110 h 168"/>
                <a:gd name="T52" fmla="*/ 311 w 359"/>
                <a:gd name="T53" fmla="*/ 114 h 168"/>
                <a:gd name="T54" fmla="*/ 315 w 359"/>
                <a:gd name="T55" fmla="*/ 116 h 168"/>
                <a:gd name="T56" fmla="*/ 315 w 359"/>
                <a:gd name="T57" fmla="*/ 120 h 168"/>
                <a:gd name="T58" fmla="*/ 308 w 359"/>
                <a:gd name="T59" fmla="*/ 122 h 168"/>
                <a:gd name="T60" fmla="*/ 298 w 359"/>
                <a:gd name="T61" fmla="*/ 125 h 168"/>
                <a:gd name="T62" fmla="*/ 301 w 359"/>
                <a:gd name="T63" fmla="*/ 127 h 168"/>
                <a:gd name="T64" fmla="*/ 314 w 359"/>
                <a:gd name="T65" fmla="*/ 130 h 168"/>
                <a:gd name="T66" fmla="*/ 340 w 359"/>
                <a:gd name="T67" fmla="*/ 136 h 168"/>
                <a:gd name="T68" fmla="*/ 358 w 359"/>
                <a:gd name="T69" fmla="*/ 142 h 168"/>
                <a:gd name="T70" fmla="*/ 358 w 359"/>
                <a:gd name="T71" fmla="*/ 147 h 168"/>
                <a:gd name="T72" fmla="*/ 352 w 359"/>
                <a:gd name="T73" fmla="*/ 149 h 168"/>
                <a:gd name="T74" fmla="*/ 336 w 359"/>
                <a:gd name="T75" fmla="*/ 149 h 168"/>
                <a:gd name="T76" fmla="*/ 320 w 359"/>
                <a:gd name="T77" fmla="*/ 149 h 168"/>
                <a:gd name="T78" fmla="*/ 308 w 359"/>
                <a:gd name="T79" fmla="*/ 151 h 168"/>
                <a:gd name="T80" fmla="*/ 310 w 359"/>
                <a:gd name="T81" fmla="*/ 154 h 168"/>
                <a:gd name="T82" fmla="*/ 326 w 359"/>
                <a:gd name="T83" fmla="*/ 158 h 168"/>
                <a:gd name="T84" fmla="*/ 341 w 359"/>
                <a:gd name="T85" fmla="*/ 160 h 168"/>
                <a:gd name="T86" fmla="*/ 352 w 359"/>
                <a:gd name="T87" fmla="*/ 163 h 168"/>
                <a:gd name="T88" fmla="*/ 352 w 359"/>
                <a:gd name="T89" fmla="*/ 167 h 168"/>
                <a:gd name="T90" fmla="*/ 340 w 359"/>
                <a:gd name="T91" fmla="*/ 168 h 168"/>
                <a:gd name="T92" fmla="*/ 336 w 359"/>
                <a:gd name="T9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9" h="168">
                  <a:moveTo>
                    <a:pt x="336" y="168"/>
                  </a:moveTo>
                  <a:lnTo>
                    <a:pt x="315" y="167"/>
                  </a:lnTo>
                  <a:lnTo>
                    <a:pt x="293" y="165"/>
                  </a:lnTo>
                  <a:lnTo>
                    <a:pt x="272" y="165"/>
                  </a:lnTo>
                  <a:lnTo>
                    <a:pt x="251" y="164"/>
                  </a:lnTo>
                  <a:lnTo>
                    <a:pt x="230" y="163"/>
                  </a:lnTo>
                  <a:lnTo>
                    <a:pt x="208" y="163"/>
                  </a:lnTo>
                  <a:lnTo>
                    <a:pt x="187" y="162"/>
                  </a:lnTo>
                  <a:lnTo>
                    <a:pt x="166" y="162"/>
                  </a:lnTo>
                  <a:lnTo>
                    <a:pt x="145" y="160"/>
                  </a:lnTo>
                  <a:lnTo>
                    <a:pt x="124" y="160"/>
                  </a:lnTo>
                  <a:lnTo>
                    <a:pt x="103" y="160"/>
                  </a:lnTo>
                  <a:lnTo>
                    <a:pt x="84" y="159"/>
                  </a:lnTo>
                  <a:lnTo>
                    <a:pt x="63" y="159"/>
                  </a:lnTo>
                  <a:lnTo>
                    <a:pt x="42" y="159"/>
                  </a:lnTo>
                  <a:lnTo>
                    <a:pt x="21" y="158"/>
                  </a:lnTo>
                  <a:lnTo>
                    <a:pt x="0" y="158"/>
                  </a:lnTo>
                  <a:lnTo>
                    <a:pt x="6" y="143"/>
                  </a:lnTo>
                  <a:lnTo>
                    <a:pt x="14" y="128"/>
                  </a:lnTo>
                  <a:lnTo>
                    <a:pt x="22" y="114"/>
                  </a:lnTo>
                  <a:lnTo>
                    <a:pt x="32" y="100"/>
                  </a:lnTo>
                  <a:lnTo>
                    <a:pt x="42" y="87"/>
                  </a:lnTo>
                  <a:lnTo>
                    <a:pt x="52" y="74"/>
                  </a:lnTo>
                  <a:lnTo>
                    <a:pt x="63" y="63"/>
                  </a:lnTo>
                  <a:lnTo>
                    <a:pt x="74" y="52"/>
                  </a:lnTo>
                  <a:lnTo>
                    <a:pt x="78" y="45"/>
                  </a:lnTo>
                  <a:lnTo>
                    <a:pt x="83" y="39"/>
                  </a:lnTo>
                  <a:lnTo>
                    <a:pt x="89" y="31"/>
                  </a:lnTo>
                  <a:lnTo>
                    <a:pt x="95" y="25"/>
                  </a:lnTo>
                  <a:lnTo>
                    <a:pt x="101" y="19"/>
                  </a:lnTo>
                  <a:lnTo>
                    <a:pt x="108" y="13"/>
                  </a:lnTo>
                  <a:lnTo>
                    <a:pt x="115" y="7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44" y="3"/>
                  </a:lnTo>
                  <a:lnTo>
                    <a:pt x="155" y="7"/>
                  </a:lnTo>
                  <a:lnTo>
                    <a:pt x="167" y="11"/>
                  </a:lnTo>
                  <a:lnTo>
                    <a:pt x="180" y="16"/>
                  </a:lnTo>
                  <a:lnTo>
                    <a:pt x="193" y="21"/>
                  </a:lnTo>
                  <a:lnTo>
                    <a:pt x="207" y="25"/>
                  </a:lnTo>
                  <a:lnTo>
                    <a:pt x="223" y="27"/>
                  </a:lnTo>
                  <a:lnTo>
                    <a:pt x="228" y="39"/>
                  </a:lnTo>
                  <a:lnTo>
                    <a:pt x="231" y="48"/>
                  </a:lnTo>
                  <a:lnTo>
                    <a:pt x="234" y="57"/>
                  </a:lnTo>
                  <a:lnTo>
                    <a:pt x="238" y="66"/>
                  </a:lnTo>
                  <a:lnTo>
                    <a:pt x="241" y="74"/>
                  </a:lnTo>
                  <a:lnTo>
                    <a:pt x="247" y="83"/>
                  </a:lnTo>
                  <a:lnTo>
                    <a:pt x="257" y="91"/>
                  </a:lnTo>
                  <a:lnTo>
                    <a:pt x="269" y="100"/>
                  </a:lnTo>
                  <a:lnTo>
                    <a:pt x="284" y="105"/>
                  </a:lnTo>
                  <a:lnTo>
                    <a:pt x="294" y="107"/>
                  </a:lnTo>
                  <a:lnTo>
                    <a:pt x="303" y="110"/>
                  </a:lnTo>
                  <a:lnTo>
                    <a:pt x="308" y="112"/>
                  </a:lnTo>
                  <a:lnTo>
                    <a:pt x="311" y="114"/>
                  </a:lnTo>
                  <a:lnTo>
                    <a:pt x="314" y="115"/>
                  </a:lnTo>
                  <a:lnTo>
                    <a:pt x="315" y="116"/>
                  </a:lnTo>
                  <a:lnTo>
                    <a:pt x="316" y="117"/>
                  </a:lnTo>
                  <a:lnTo>
                    <a:pt x="315" y="120"/>
                  </a:lnTo>
                  <a:lnTo>
                    <a:pt x="313" y="121"/>
                  </a:lnTo>
                  <a:lnTo>
                    <a:pt x="308" y="122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9" y="126"/>
                  </a:lnTo>
                  <a:lnTo>
                    <a:pt x="301" y="127"/>
                  </a:lnTo>
                  <a:lnTo>
                    <a:pt x="306" y="128"/>
                  </a:lnTo>
                  <a:lnTo>
                    <a:pt x="314" y="130"/>
                  </a:lnTo>
                  <a:lnTo>
                    <a:pt x="325" y="132"/>
                  </a:lnTo>
                  <a:lnTo>
                    <a:pt x="340" y="136"/>
                  </a:lnTo>
                  <a:lnTo>
                    <a:pt x="359" y="139"/>
                  </a:lnTo>
                  <a:lnTo>
                    <a:pt x="358" y="142"/>
                  </a:lnTo>
                  <a:lnTo>
                    <a:pt x="358" y="144"/>
                  </a:lnTo>
                  <a:lnTo>
                    <a:pt x="358" y="147"/>
                  </a:lnTo>
                  <a:lnTo>
                    <a:pt x="358" y="149"/>
                  </a:lnTo>
                  <a:lnTo>
                    <a:pt x="352" y="149"/>
                  </a:lnTo>
                  <a:lnTo>
                    <a:pt x="344" y="149"/>
                  </a:lnTo>
                  <a:lnTo>
                    <a:pt x="336" y="149"/>
                  </a:lnTo>
                  <a:lnTo>
                    <a:pt x="329" y="149"/>
                  </a:lnTo>
                  <a:lnTo>
                    <a:pt x="320" y="149"/>
                  </a:lnTo>
                  <a:lnTo>
                    <a:pt x="314" y="149"/>
                  </a:lnTo>
                  <a:lnTo>
                    <a:pt x="308" y="151"/>
                  </a:lnTo>
                  <a:lnTo>
                    <a:pt x="303" y="153"/>
                  </a:lnTo>
                  <a:lnTo>
                    <a:pt x="310" y="154"/>
                  </a:lnTo>
                  <a:lnTo>
                    <a:pt x="319" y="157"/>
                  </a:lnTo>
                  <a:lnTo>
                    <a:pt x="326" y="158"/>
                  </a:lnTo>
                  <a:lnTo>
                    <a:pt x="335" y="159"/>
                  </a:lnTo>
                  <a:lnTo>
                    <a:pt x="341" y="160"/>
                  </a:lnTo>
                  <a:lnTo>
                    <a:pt x="347" y="162"/>
                  </a:lnTo>
                  <a:lnTo>
                    <a:pt x="352" y="163"/>
                  </a:lnTo>
                  <a:lnTo>
                    <a:pt x="356" y="164"/>
                  </a:lnTo>
                  <a:lnTo>
                    <a:pt x="352" y="167"/>
                  </a:lnTo>
                  <a:lnTo>
                    <a:pt x="346" y="168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36" y="168"/>
                  </a:lnTo>
                  <a:lnTo>
                    <a:pt x="336" y="1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3670" y="3034"/>
              <a:ext cx="8" cy="3"/>
            </a:xfrm>
            <a:custGeom>
              <a:avLst/>
              <a:gdLst>
                <a:gd name="T0" fmla="*/ 3 w 17"/>
                <a:gd name="T1" fmla="*/ 8 h 8"/>
                <a:gd name="T2" fmla="*/ 1 w 17"/>
                <a:gd name="T3" fmla="*/ 5 h 8"/>
                <a:gd name="T4" fmla="*/ 0 w 17"/>
                <a:gd name="T5" fmla="*/ 4 h 8"/>
                <a:gd name="T6" fmla="*/ 0 w 17"/>
                <a:gd name="T7" fmla="*/ 3 h 8"/>
                <a:gd name="T8" fmla="*/ 1 w 17"/>
                <a:gd name="T9" fmla="*/ 0 h 8"/>
                <a:gd name="T10" fmla="*/ 5 w 17"/>
                <a:gd name="T11" fmla="*/ 0 h 8"/>
                <a:gd name="T12" fmla="*/ 10 w 17"/>
                <a:gd name="T13" fmla="*/ 0 h 8"/>
                <a:gd name="T14" fmla="*/ 13 w 17"/>
                <a:gd name="T15" fmla="*/ 0 h 8"/>
                <a:gd name="T16" fmla="*/ 17 w 17"/>
                <a:gd name="T17" fmla="*/ 2 h 8"/>
                <a:gd name="T18" fmla="*/ 17 w 17"/>
                <a:gd name="T19" fmla="*/ 3 h 8"/>
                <a:gd name="T20" fmla="*/ 17 w 17"/>
                <a:gd name="T21" fmla="*/ 4 h 8"/>
                <a:gd name="T22" fmla="*/ 16 w 17"/>
                <a:gd name="T23" fmla="*/ 7 h 8"/>
                <a:gd name="T24" fmla="*/ 16 w 17"/>
                <a:gd name="T25" fmla="*/ 8 h 8"/>
                <a:gd name="T26" fmla="*/ 13 w 17"/>
                <a:gd name="T27" fmla="*/ 8 h 8"/>
                <a:gd name="T28" fmla="*/ 10 w 17"/>
                <a:gd name="T29" fmla="*/ 8 h 8"/>
                <a:gd name="T30" fmla="*/ 6 w 17"/>
                <a:gd name="T31" fmla="*/ 8 h 8"/>
                <a:gd name="T32" fmla="*/ 3 w 17"/>
                <a:gd name="T33" fmla="*/ 8 h 8"/>
                <a:gd name="T34" fmla="*/ 3 w 17"/>
                <a:gd name="T35" fmla="*/ 8 h 8"/>
                <a:gd name="T36" fmla="*/ 3 w 17"/>
                <a:gd name="T3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8">
                  <a:moveTo>
                    <a:pt x="3" y="8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3190" y="2827"/>
              <a:ext cx="204" cy="206"/>
            </a:xfrm>
            <a:custGeom>
              <a:avLst/>
              <a:gdLst>
                <a:gd name="T0" fmla="*/ 26 w 494"/>
                <a:gd name="T1" fmla="*/ 420 h 439"/>
                <a:gd name="T2" fmla="*/ 10 w 494"/>
                <a:gd name="T3" fmla="*/ 400 h 439"/>
                <a:gd name="T4" fmla="*/ 69 w 494"/>
                <a:gd name="T5" fmla="*/ 390 h 439"/>
                <a:gd name="T6" fmla="*/ 2 w 494"/>
                <a:gd name="T7" fmla="*/ 370 h 439"/>
                <a:gd name="T8" fmla="*/ 46 w 494"/>
                <a:gd name="T9" fmla="*/ 364 h 439"/>
                <a:gd name="T10" fmla="*/ 17 w 494"/>
                <a:gd name="T11" fmla="*/ 353 h 439"/>
                <a:gd name="T12" fmla="*/ 21 w 494"/>
                <a:gd name="T13" fmla="*/ 338 h 439"/>
                <a:gd name="T14" fmla="*/ 77 w 494"/>
                <a:gd name="T15" fmla="*/ 333 h 439"/>
                <a:gd name="T16" fmla="*/ 2 w 494"/>
                <a:gd name="T17" fmla="*/ 326 h 439"/>
                <a:gd name="T18" fmla="*/ 48 w 494"/>
                <a:gd name="T19" fmla="*/ 311 h 439"/>
                <a:gd name="T20" fmla="*/ 56 w 494"/>
                <a:gd name="T21" fmla="*/ 302 h 439"/>
                <a:gd name="T22" fmla="*/ 0 w 494"/>
                <a:gd name="T23" fmla="*/ 288 h 439"/>
                <a:gd name="T24" fmla="*/ 81 w 494"/>
                <a:gd name="T25" fmla="*/ 275 h 439"/>
                <a:gd name="T26" fmla="*/ 43 w 494"/>
                <a:gd name="T27" fmla="*/ 269 h 439"/>
                <a:gd name="T28" fmla="*/ 23 w 494"/>
                <a:gd name="T29" fmla="*/ 253 h 439"/>
                <a:gd name="T30" fmla="*/ 82 w 494"/>
                <a:gd name="T31" fmla="*/ 236 h 439"/>
                <a:gd name="T32" fmla="*/ 2 w 494"/>
                <a:gd name="T33" fmla="*/ 221 h 439"/>
                <a:gd name="T34" fmla="*/ 103 w 494"/>
                <a:gd name="T35" fmla="*/ 209 h 439"/>
                <a:gd name="T36" fmla="*/ 29 w 494"/>
                <a:gd name="T37" fmla="*/ 206 h 439"/>
                <a:gd name="T38" fmla="*/ 38 w 494"/>
                <a:gd name="T39" fmla="*/ 185 h 439"/>
                <a:gd name="T40" fmla="*/ 114 w 494"/>
                <a:gd name="T41" fmla="*/ 178 h 439"/>
                <a:gd name="T42" fmla="*/ 2 w 494"/>
                <a:gd name="T43" fmla="*/ 173 h 439"/>
                <a:gd name="T44" fmla="*/ 50 w 494"/>
                <a:gd name="T45" fmla="*/ 157 h 439"/>
                <a:gd name="T46" fmla="*/ 66 w 494"/>
                <a:gd name="T47" fmla="*/ 145 h 439"/>
                <a:gd name="T48" fmla="*/ 0 w 494"/>
                <a:gd name="T49" fmla="*/ 137 h 439"/>
                <a:gd name="T50" fmla="*/ 158 w 494"/>
                <a:gd name="T51" fmla="*/ 123 h 439"/>
                <a:gd name="T52" fmla="*/ 11 w 494"/>
                <a:gd name="T53" fmla="*/ 118 h 439"/>
                <a:gd name="T54" fmla="*/ 86 w 494"/>
                <a:gd name="T55" fmla="*/ 97 h 439"/>
                <a:gd name="T56" fmla="*/ 65 w 494"/>
                <a:gd name="T57" fmla="*/ 86 h 439"/>
                <a:gd name="T58" fmla="*/ 58 w 494"/>
                <a:gd name="T59" fmla="*/ 66 h 439"/>
                <a:gd name="T60" fmla="*/ 165 w 494"/>
                <a:gd name="T61" fmla="*/ 53 h 439"/>
                <a:gd name="T62" fmla="*/ 2 w 494"/>
                <a:gd name="T63" fmla="*/ 50 h 439"/>
                <a:gd name="T64" fmla="*/ 123 w 494"/>
                <a:gd name="T65" fmla="*/ 23 h 439"/>
                <a:gd name="T66" fmla="*/ 119 w 494"/>
                <a:gd name="T67" fmla="*/ 12 h 439"/>
                <a:gd name="T68" fmla="*/ 345 w 494"/>
                <a:gd name="T69" fmla="*/ 1 h 439"/>
                <a:gd name="T70" fmla="*/ 493 w 494"/>
                <a:gd name="T71" fmla="*/ 34 h 439"/>
                <a:gd name="T72" fmla="*/ 428 w 494"/>
                <a:gd name="T73" fmla="*/ 37 h 439"/>
                <a:gd name="T74" fmla="*/ 490 w 494"/>
                <a:gd name="T75" fmla="*/ 55 h 439"/>
                <a:gd name="T76" fmla="*/ 452 w 494"/>
                <a:gd name="T77" fmla="*/ 65 h 439"/>
                <a:gd name="T78" fmla="*/ 482 w 494"/>
                <a:gd name="T79" fmla="*/ 81 h 439"/>
                <a:gd name="T80" fmla="*/ 469 w 494"/>
                <a:gd name="T81" fmla="*/ 104 h 439"/>
                <a:gd name="T82" fmla="*/ 472 w 494"/>
                <a:gd name="T83" fmla="*/ 113 h 439"/>
                <a:gd name="T84" fmla="*/ 476 w 494"/>
                <a:gd name="T85" fmla="*/ 142 h 439"/>
                <a:gd name="T86" fmla="*/ 484 w 494"/>
                <a:gd name="T87" fmla="*/ 219 h 439"/>
                <a:gd name="T88" fmla="*/ 471 w 494"/>
                <a:gd name="T89" fmla="*/ 242 h 439"/>
                <a:gd name="T90" fmla="*/ 467 w 494"/>
                <a:gd name="T91" fmla="*/ 278 h 439"/>
                <a:gd name="T92" fmla="*/ 467 w 494"/>
                <a:gd name="T93" fmla="*/ 291 h 439"/>
                <a:gd name="T94" fmla="*/ 452 w 494"/>
                <a:gd name="T95" fmla="*/ 313 h 439"/>
                <a:gd name="T96" fmla="*/ 409 w 494"/>
                <a:gd name="T97" fmla="*/ 315 h 439"/>
                <a:gd name="T98" fmla="*/ 476 w 494"/>
                <a:gd name="T99" fmla="*/ 332 h 439"/>
                <a:gd name="T100" fmla="*/ 429 w 494"/>
                <a:gd name="T101" fmla="*/ 348 h 439"/>
                <a:gd name="T102" fmla="*/ 435 w 494"/>
                <a:gd name="T103" fmla="*/ 358 h 439"/>
                <a:gd name="T104" fmla="*/ 469 w 494"/>
                <a:gd name="T105" fmla="*/ 396 h 439"/>
                <a:gd name="T106" fmla="*/ 414 w 494"/>
                <a:gd name="T107" fmla="*/ 377 h 439"/>
                <a:gd name="T108" fmla="*/ 377 w 494"/>
                <a:gd name="T109" fmla="*/ 291 h 439"/>
                <a:gd name="T110" fmla="*/ 429 w 494"/>
                <a:gd name="T111" fmla="*/ 259 h 439"/>
                <a:gd name="T112" fmla="*/ 455 w 494"/>
                <a:gd name="T113" fmla="*/ 201 h 439"/>
                <a:gd name="T114" fmla="*/ 452 w 494"/>
                <a:gd name="T115" fmla="*/ 167 h 439"/>
                <a:gd name="T116" fmla="*/ 381 w 494"/>
                <a:gd name="T117" fmla="*/ 55 h 439"/>
                <a:gd name="T118" fmla="*/ 290 w 494"/>
                <a:gd name="T119" fmla="*/ 149 h 439"/>
                <a:gd name="T120" fmla="*/ 254 w 494"/>
                <a:gd name="T121" fmla="*/ 268 h 439"/>
                <a:gd name="T122" fmla="*/ 156 w 494"/>
                <a:gd name="T123" fmla="*/ 342 h 439"/>
                <a:gd name="T124" fmla="*/ 64 w 494"/>
                <a:gd name="T125" fmla="*/ 4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4" h="439">
                  <a:moveTo>
                    <a:pt x="3" y="439"/>
                  </a:moveTo>
                  <a:lnTo>
                    <a:pt x="5" y="434"/>
                  </a:lnTo>
                  <a:lnTo>
                    <a:pt x="6" y="430"/>
                  </a:lnTo>
                  <a:lnTo>
                    <a:pt x="6" y="427"/>
                  </a:lnTo>
                  <a:lnTo>
                    <a:pt x="7" y="423"/>
                  </a:lnTo>
                  <a:lnTo>
                    <a:pt x="12" y="422"/>
                  </a:lnTo>
                  <a:lnTo>
                    <a:pt x="17" y="422"/>
                  </a:lnTo>
                  <a:lnTo>
                    <a:pt x="21" y="422"/>
                  </a:lnTo>
                  <a:lnTo>
                    <a:pt x="26" y="420"/>
                  </a:lnTo>
                  <a:lnTo>
                    <a:pt x="21" y="413"/>
                  </a:lnTo>
                  <a:lnTo>
                    <a:pt x="15" y="411"/>
                  </a:lnTo>
                  <a:lnTo>
                    <a:pt x="8" y="409"/>
                  </a:lnTo>
                  <a:lnTo>
                    <a:pt x="2" y="409"/>
                  </a:lnTo>
                  <a:lnTo>
                    <a:pt x="2" y="408"/>
                  </a:lnTo>
                  <a:lnTo>
                    <a:pt x="2" y="406"/>
                  </a:lnTo>
                  <a:lnTo>
                    <a:pt x="2" y="404"/>
                  </a:lnTo>
                  <a:lnTo>
                    <a:pt x="2" y="403"/>
                  </a:lnTo>
                  <a:lnTo>
                    <a:pt x="10" y="400"/>
                  </a:lnTo>
                  <a:lnTo>
                    <a:pt x="18" y="397"/>
                  </a:lnTo>
                  <a:lnTo>
                    <a:pt x="27" y="396"/>
                  </a:lnTo>
                  <a:lnTo>
                    <a:pt x="37" y="395"/>
                  </a:lnTo>
                  <a:lnTo>
                    <a:pt x="46" y="395"/>
                  </a:lnTo>
                  <a:lnTo>
                    <a:pt x="58" y="393"/>
                  </a:lnTo>
                  <a:lnTo>
                    <a:pt x="69" y="393"/>
                  </a:lnTo>
                  <a:lnTo>
                    <a:pt x="78" y="392"/>
                  </a:lnTo>
                  <a:lnTo>
                    <a:pt x="74" y="391"/>
                  </a:lnTo>
                  <a:lnTo>
                    <a:pt x="69" y="390"/>
                  </a:lnTo>
                  <a:lnTo>
                    <a:pt x="64" y="390"/>
                  </a:lnTo>
                  <a:lnTo>
                    <a:pt x="58" y="388"/>
                  </a:lnTo>
                  <a:lnTo>
                    <a:pt x="49" y="387"/>
                  </a:lnTo>
                  <a:lnTo>
                    <a:pt x="38" y="387"/>
                  </a:lnTo>
                  <a:lnTo>
                    <a:pt x="23" y="386"/>
                  </a:lnTo>
                  <a:lnTo>
                    <a:pt x="3" y="385"/>
                  </a:lnTo>
                  <a:lnTo>
                    <a:pt x="3" y="380"/>
                  </a:lnTo>
                  <a:lnTo>
                    <a:pt x="3" y="375"/>
                  </a:lnTo>
                  <a:lnTo>
                    <a:pt x="2" y="370"/>
                  </a:lnTo>
                  <a:lnTo>
                    <a:pt x="2" y="366"/>
                  </a:lnTo>
                  <a:lnTo>
                    <a:pt x="7" y="366"/>
                  </a:lnTo>
                  <a:lnTo>
                    <a:pt x="12" y="365"/>
                  </a:lnTo>
                  <a:lnTo>
                    <a:pt x="18" y="365"/>
                  </a:lnTo>
                  <a:lnTo>
                    <a:pt x="23" y="365"/>
                  </a:lnTo>
                  <a:lnTo>
                    <a:pt x="29" y="364"/>
                  </a:lnTo>
                  <a:lnTo>
                    <a:pt x="34" y="364"/>
                  </a:lnTo>
                  <a:lnTo>
                    <a:pt x="40" y="364"/>
                  </a:lnTo>
                  <a:lnTo>
                    <a:pt x="46" y="364"/>
                  </a:lnTo>
                  <a:lnTo>
                    <a:pt x="45" y="361"/>
                  </a:lnTo>
                  <a:lnTo>
                    <a:pt x="44" y="359"/>
                  </a:lnTo>
                  <a:lnTo>
                    <a:pt x="43" y="358"/>
                  </a:lnTo>
                  <a:lnTo>
                    <a:pt x="42" y="355"/>
                  </a:lnTo>
                  <a:lnTo>
                    <a:pt x="37" y="355"/>
                  </a:lnTo>
                  <a:lnTo>
                    <a:pt x="32" y="354"/>
                  </a:lnTo>
                  <a:lnTo>
                    <a:pt x="27" y="354"/>
                  </a:lnTo>
                  <a:lnTo>
                    <a:pt x="22" y="354"/>
                  </a:lnTo>
                  <a:lnTo>
                    <a:pt x="17" y="353"/>
                  </a:lnTo>
                  <a:lnTo>
                    <a:pt x="12" y="353"/>
                  </a:lnTo>
                  <a:lnTo>
                    <a:pt x="7" y="353"/>
                  </a:lnTo>
                  <a:lnTo>
                    <a:pt x="2" y="353"/>
                  </a:lnTo>
                  <a:lnTo>
                    <a:pt x="2" y="349"/>
                  </a:lnTo>
                  <a:lnTo>
                    <a:pt x="2" y="345"/>
                  </a:lnTo>
                  <a:lnTo>
                    <a:pt x="2" y="342"/>
                  </a:lnTo>
                  <a:lnTo>
                    <a:pt x="2" y="339"/>
                  </a:lnTo>
                  <a:lnTo>
                    <a:pt x="11" y="339"/>
                  </a:lnTo>
                  <a:lnTo>
                    <a:pt x="21" y="338"/>
                  </a:lnTo>
                  <a:lnTo>
                    <a:pt x="29" y="338"/>
                  </a:lnTo>
                  <a:lnTo>
                    <a:pt x="39" y="337"/>
                  </a:lnTo>
                  <a:lnTo>
                    <a:pt x="48" y="337"/>
                  </a:lnTo>
                  <a:lnTo>
                    <a:pt x="58" y="337"/>
                  </a:lnTo>
                  <a:lnTo>
                    <a:pt x="66" y="336"/>
                  </a:lnTo>
                  <a:lnTo>
                    <a:pt x="76" y="336"/>
                  </a:lnTo>
                  <a:lnTo>
                    <a:pt x="77" y="334"/>
                  </a:lnTo>
                  <a:lnTo>
                    <a:pt x="77" y="333"/>
                  </a:lnTo>
                  <a:lnTo>
                    <a:pt x="77" y="333"/>
                  </a:lnTo>
                  <a:lnTo>
                    <a:pt x="78" y="332"/>
                  </a:lnTo>
                  <a:lnTo>
                    <a:pt x="76" y="331"/>
                  </a:lnTo>
                  <a:lnTo>
                    <a:pt x="72" y="331"/>
                  </a:lnTo>
                  <a:lnTo>
                    <a:pt x="69" y="329"/>
                  </a:lnTo>
                  <a:lnTo>
                    <a:pt x="62" y="329"/>
                  </a:lnTo>
                  <a:lnTo>
                    <a:pt x="54" y="328"/>
                  </a:lnTo>
                  <a:lnTo>
                    <a:pt x="42" y="328"/>
                  </a:lnTo>
                  <a:lnTo>
                    <a:pt x="24" y="327"/>
                  </a:lnTo>
                  <a:lnTo>
                    <a:pt x="2" y="326"/>
                  </a:lnTo>
                  <a:lnTo>
                    <a:pt x="2" y="323"/>
                  </a:lnTo>
                  <a:lnTo>
                    <a:pt x="2" y="320"/>
                  </a:lnTo>
                  <a:lnTo>
                    <a:pt x="2" y="316"/>
                  </a:lnTo>
                  <a:lnTo>
                    <a:pt x="2" y="313"/>
                  </a:lnTo>
                  <a:lnTo>
                    <a:pt x="11" y="313"/>
                  </a:lnTo>
                  <a:lnTo>
                    <a:pt x="21" y="312"/>
                  </a:lnTo>
                  <a:lnTo>
                    <a:pt x="29" y="312"/>
                  </a:lnTo>
                  <a:lnTo>
                    <a:pt x="39" y="312"/>
                  </a:lnTo>
                  <a:lnTo>
                    <a:pt x="48" y="311"/>
                  </a:lnTo>
                  <a:lnTo>
                    <a:pt x="58" y="311"/>
                  </a:lnTo>
                  <a:lnTo>
                    <a:pt x="66" y="311"/>
                  </a:lnTo>
                  <a:lnTo>
                    <a:pt x="76" y="311"/>
                  </a:lnTo>
                  <a:lnTo>
                    <a:pt x="76" y="308"/>
                  </a:lnTo>
                  <a:lnTo>
                    <a:pt x="76" y="307"/>
                  </a:lnTo>
                  <a:lnTo>
                    <a:pt x="76" y="305"/>
                  </a:lnTo>
                  <a:lnTo>
                    <a:pt x="76" y="304"/>
                  </a:lnTo>
                  <a:lnTo>
                    <a:pt x="66" y="304"/>
                  </a:lnTo>
                  <a:lnTo>
                    <a:pt x="56" y="302"/>
                  </a:lnTo>
                  <a:lnTo>
                    <a:pt x="46" y="302"/>
                  </a:lnTo>
                  <a:lnTo>
                    <a:pt x="38" y="301"/>
                  </a:lnTo>
                  <a:lnTo>
                    <a:pt x="28" y="301"/>
                  </a:lnTo>
                  <a:lnTo>
                    <a:pt x="18" y="301"/>
                  </a:lnTo>
                  <a:lnTo>
                    <a:pt x="10" y="300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1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6" y="283"/>
                  </a:lnTo>
                  <a:lnTo>
                    <a:pt x="15" y="281"/>
                  </a:lnTo>
                  <a:lnTo>
                    <a:pt x="27" y="280"/>
                  </a:lnTo>
                  <a:lnTo>
                    <a:pt x="39" y="279"/>
                  </a:lnTo>
                  <a:lnTo>
                    <a:pt x="51" y="279"/>
                  </a:lnTo>
                  <a:lnTo>
                    <a:pt x="64" y="278"/>
                  </a:lnTo>
                  <a:lnTo>
                    <a:pt x="74" y="276"/>
                  </a:lnTo>
                  <a:lnTo>
                    <a:pt x="81" y="275"/>
                  </a:lnTo>
                  <a:lnTo>
                    <a:pt x="80" y="274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78" y="272"/>
                  </a:lnTo>
                  <a:lnTo>
                    <a:pt x="70" y="270"/>
                  </a:lnTo>
                  <a:lnTo>
                    <a:pt x="64" y="270"/>
                  </a:lnTo>
                  <a:lnTo>
                    <a:pt x="58" y="269"/>
                  </a:lnTo>
                  <a:lnTo>
                    <a:pt x="50" y="269"/>
                  </a:lnTo>
                  <a:lnTo>
                    <a:pt x="43" y="269"/>
                  </a:lnTo>
                  <a:lnTo>
                    <a:pt x="33" y="269"/>
                  </a:lnTo>
                  <a:lnTo>
                    <a:pt x="19" y="269"/>
                  </a:lnTo>
                  <a:lnTo>
                    <a:pt x="2" y="269"/>
                  </a:lnTo>
                  <a:lnTo>
                    <a:pt x="2" y="265"/>
                  </a:lnTo>
                  <a:lnTo>
                    <a:pt x="2" y="262"/>
                  </a:lnTo>
                  <a:lnTo>
                    <a:pt x="2" y="258"/>
                  </a:lnTo>
                  <a:lnTo>
                    <a:pt x="2" y="254"/>
                  </a:lnTo>
                  <a:lnTo>
                    <a:pt x="12" y="253"/>
                  </a:lnTo>
                  <a:lnTo>
                    <a:pt x="23" y="253"/>
                  </a:lnTo>
                  <a:lnTo>
                    <a:pt x="37" y="252"/>
                  </a:lnTo>
                  <a:lnTo>
                    <a:pt x="50" y="251"/>
                  </a:lnTo>
                  <a:lnTo>
                    <a:pt x="64" y="249"/>
                  </a:lnTo>
                  <a:lnTo>
                    <a:pt x="76" y="247"/>
                  </a:lnTo>
                  <a:lnTo>
                    <a:pt x="88" y="243"/>
                  </a:lnTo>
                  <a:lnTo>
                    <a:pt x="98" y="237"/>
                  </a:lnTo>
                  <a:lnTo>
                    <a:pt x="93" y="237"/>
                  </a:lnTo>
                  <a:lnTo>
                    <a:pt x="88" y="236"/>
                  </a:lnTo>
                  <a:lnTo>
                    <a:pt x="82" y="236"/>
                  </a:lnTo>
                  <a:lnTo>
                    <a:pt x="75" y="237"/>
                  </a:lnTo>
                  <a:lnTo>
                    <a:pt x="64" y="237"/>
                  </a:lnTo>
                  <a:lnTo>
                    <a:pt x="49" y="238"/>
                  </a:lnTo>
                  <a:lnTo>
                    <a:pt x="27" y="240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1" y="231"/>
                  </a:lnTo>
                  <a:lnTo>
                    <a:pt x="1" y="226"/>
                  </a:lnTo>
                  <a:lnTo>
                    <a:pt x="2" y="221"/>
                  </a:lnTo>
                  <a:lnTo>
                    <a:pt x="15" y="220"/>
                  </a:lnTo>
                  <a:lnTo>
                    <a:pt x="27" y="217"/>
                  </a:lnTo>
                  <a:lnTo>
                    <a:pt x="39" y="216"/>
                  </a:lnTo>
                  <a:lnTo>
                    <a:pt x="53" y="215"/>
                  </a:lnTo>
                  <a:lnTo>
                    <a:pt x="65" y="214"/>
                  </a:lnTo>
                  <a:lnTo>
                    <a:pt x="77" y="213"/>
                  </a:lnTo>
                  <a:lnTo>
                    <a:pt x="91" y="211"/>
                  </a:lnTo>
                  <a:lnTo>
                    <a:pt x="103" y="210"/>
                  </a:lnTo>
                  <a:lnTo>
                    <a:pt x="103" y="209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6" y="206"/>
                  </a:lnTo>
                  <a:lnTo>
                    <a:pt x="93" y="206"/>
                  </a:lnTo>
                  <a:lnTo>
                    <a:pt x="80" y="206"/>
                  </a:lnTo>
                  <a:lnTo>
                    <a:pt x="67" y="206"/>
                  </a:lnTo>
                  <a:lnTo>
                    <a:pt x="55" y="206"/>
                  </a:lnTo>
                  <a:lnTo>
                    <a:pt x="42" y="206"/>
                  </a:lnTo>
                  <a:lnTo>
                    <a:pt x="29" y="206"/>
                  </a:lnTo>
                  <a:lnTo>
                    <a:pt x="16" y="206"/>
                  </a:lnTo>
                  <a:lnTo>
                    <a:pt x="3" y="206"/>
                  </a:lnTo>
                  <a:lnTo>
                    <a:pt x="3" y="203"/>
                  </a:lnTo>
                  <a:lnTo>
                    <a:pt x="3" y="199"/>
                  </a:lnTo>
                  <a:lnTo>
                    <a:pt x="2" y="197"/>
                  </a:lnTo>
                  <a:lnTo>
                    <a:pt x="2" y="193"/>
                  </a:lnTo>
                  <a:lnTo>
                    <a:pt x="12" y="189"/>
                  </a:lnTo>
                  <a:lnTo>
                    <a:pt x="23" y="187"/>
                  </a:lnTo>
                  <a:lnTo>
                    <a:pt x="38" y="185"/>
                  </a:lnTo>
                  <a:lnTo>
                    <a:pt x="53" y="184"/>
                  </a:lnTo>
                  <a:lnTo>
                    <a:pt x="69" y="183"/>
                  </a:lnTo>
                  <a:lnTo>
                    <a:pt x="85" y="182"/>
                  </a:lnTo>
                  <a:lnTo>
                    <a:pt x="98" y="182"/>
                  </a:lnTo>
                  <a:lnTo>
                    <a:pt x="112" y="181"/>
                  </a:lnTo>
                  <a:lnTo>
                    <a:pt x="113" y="179"/>
                  </a:lnTo>
                  <a:lnTo>
                    <a:pt x="113" y="179"/>
                  </a:lnTo>
                  <a:lnTo>
                    <a:pt x="113" y="178"/>
                  </a:lnTo>
                  <a:lnTo>
                    <a:pt x="114" y="178"/>
                  </a:lnTo>
                  <a:lnTo>
                    <a:pt x="99" y="178"/>
                  </a:lnTo>
                  <a:lnTo>
                    <a:pt x="86" y="177"/>
                  </a:lnTo>
                  <a:lnTo>
                    <a:pt x="71" y="177"/>
                  </a:lnTo>
                  <a:lnTo>
                    <a:pt x="58" y="177"/>
                  </a:lnTo>
                  <a:lnTo>
                    <a:pt x="44" y="176"/>
                  </a:lnTo>
                  <a:lnTo>
                    <a:pt x="31" y="176"/>
                  </a:lnTo>
                  <a:lnTo>
                    <a:pt x="16" y="176"/>
                  </a:lnTo>
                  <a:lnTo>
                    <a:pt x="2" y="176"/>
                  </a:lnTo>
                  <a:lnTo>
                    <a:pt x="2" y="173"/>
                  </a:lnTo>
                  <a:lnTo>
                    <a:pt x="2" y="169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5" y="163"/>
                  </a:lnTo>
                  <a:lnTo>
                    <a:pt x="7" y="162"/>
                  </a:lnTo>
                  <a:lnTo>
                    <a:pt x="12" y="161"/>
                  </a:lnTo>
                  <a:lnTo>
                    <a:pt x="19" y="160"/>
                  </a:lnTo>
                  <a:lnTo>
                    <a:pt x="32" y="158"/>
                  </a:lnTo>
                  <a:lnTo>
                    <a:pt x="50" y="157"/>
                  </a:lnTo>
                  <a:lnTo>
                    <a:pt x="75" y="155"/>
                  </a:lnTo>
                  <a:lnTo>
                    <a:pt x="107" y="152"/>
                  </a:lnTo>
                  <a:lnTo>
                    <a:pt x="108" y="150"/>
                  </a:lnTo>
                  <a:lnTo>
                    <a:pt x="109" y="149"/>
                  </a:lnTo>
                  <a:lnTo>
                    <a:pt x="108" y="147"/>
                  </a:lnTo>
                  <a:lnTo>
                    <a:pt x="107" y="145"/>
                  </a:lnTo>
                  <a:lnTo>
                    <a:pt x="93" y="145"/>
                  </a:lnTo>
                  <a:lnTo>
                    <a:pt x="80" y="145"/>
                  </a:lnTo>
                  <a:lnTo>
                    <a:pt x="66" y="145"/>
                  </a:lnTo>
                  <a:lnTo>
                    <a:pt x="54" y="145"/>
                  </a:lnTo>
                  <a:lnTo>
                    <a:pt x="40" y="146"/>
                  </a:lnTo>
                  <a:lnTo>
                    <a:pt x="27" y="146"/>
                  </a:lnTo>
                  <a:lnTo>
                    <a:pt x="13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11" y="133"/>
                  </a:lnTo>
                  <a:lnTo>
                    <a:pt x="31" y="130"/>
                  </a:lnTo>
                  <a:lnTo>
                    <a:pt x="56" y="128"/>
                  </a:lnTo>
                  <a:lnTo>
                    <a:pt x="85" y="125"/>
                  </a:lnTo>
                  <a:lnTo>
                    <a:pt x="112" y="125"/>
                  </a:lnTo>
                  <a:lnTo>
                    <a:pt x="135" y="124"/>
                  </a:lnTo>
                  <a:lnTo>
                    <a:pt x="152" y="124"/>
                  </a:lnTo>
                  <a:lnTo>
                    <a:pt x="158" y="124"/>
                  </a:lnTo>
                  <a:lnTo>
                    <a:pt x="158" y="123"/>
                  </a:lnTo>
                  <a:lnTo>
                    <a:pt x="160" y="121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15" y="119"/>
                  </a:lnTo>
                  <a:lnTo>
                    <a:pt x="81" y="119"/>
                  </a:lnTo>
                  <a:lnTo>
                    <a:pt x="54" y="118"/>
                  </a:lnTo>
                  <a:lnTo>
                    <a:pt x="34" y="118"/>
                  </a:lnTo>
                  <a:lnTo>
                    <a:pt x="19" y="118"/>
                  </a:lnTo>
                  <a:lnTo>
                    <a:pt x="11" y="118"/>
                  </a:lnTo>
                  <a:lnTo>
                    <a:pt x="5" y="118"/>
                  </a:lnTo>
                  <a:lnTo>
                    <a:pt x="2" y="117"/>
                  </a:lnTo>
                  <a:lnTo>
                    <a:pt x="2" y="113"/>
                  </a:lnTo>
                  <a:lnTo>
                    <a:pt x="2" y="109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38" y="101"/>
                  </a:lnTo>
                  <a:lnTo>
                    <a:pt x="66" y="98"/>
                  </a:lnTo>
                  <a:lnTo>
                    <a:pt x="86" y="97"/>
                  </a:lnTo>
                  <a:lnTo>
                    <a:pt x="101" y="96"/>
                  </a:lnTo>
                  <a:lnTo>
                    <a:pt x="109" y="94"/>
                  </a:lnTo>
                  <a:lnTo>
                    <a:pt x="117" y="93"/>
                  </a:lnTo>
                  <a:lnTo>
                    <a:pt x="123" y="93"/>
                  </a:lnTo>
                  <a:lnTo>
                    <a:pt x="128" y="92"/>
                  </a:lnTo>
                  <a:lnTo>
                    <a:pt x="117" y="88"/>
                  </a:lnTo>
                  <a:lnTo>
                    <a:pt x="102" y="87"/>
                  </a:lnTo>
                  <a:lnTo>
                    <a:pt x="85" y="86"/>
                  </a:lnTo>
                  <a:lnTo>
                    <a:pt x="65" y="86"/>
                  </a:lnTo>
                  <a:lnTo>
                    <a:pt x="46" y="87"/>
                  </a:lnTo>
                  <a:lnTo>
                    <a:pt x="28" y="87"/>
                  </a:lnTo>
                  <a:lnTo>
                    <a:pt x="13" y="88"/>
                  </a:lnTo>
                  <a:lnTo>
                    <a:pt x="3" y="88"/>
                  </a:lnTo>
                  <a:lnTo>
                    <a:pt x="3" y="83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3" y="70"/>
                  </a:lnTo>
                  <a:lnTo>
                    <a:pt x="58" y="66"/>
                  </a:lnTo>
                  <a:lnTo>
                    <a:pt x="98" y="62"/>
                  </a:lnTo>
                  <a:lnTo>
                    <a:pt x="128" y="60"/>
                  </a:lnTo>
                  <a:lnTo>
                    <a:pt x="149" y="59"/>
                  </a:lnTo>
                  <a:lnTo>
                    <a:pt x="161" y="57"/>
                  </a:lnTo>
                  <a:lnTo>
                    <a:pt x="169" y="56"/>
                  </a:lnTo>
                  <a:lnTo>
                    <a:pt x="174" y="55"/>
                  </a:lnTo>
                  <a:lnTo>
                    <a:pt x="178" y="54"/>
                  </a:lnTo>
                  <a:lnTo>
                    <a:pt x="171" y="54"/>
                  </a:lnTo>
                  <a:lnTo>
                    <a:pt x="165" y="53"/>
                  </a:lnTo>
                  <a:lnTo>
                    <a:pt x="155" y="53"/>
                  </a:lnTo>
                  <a:lnTo>
                    <a:pt x="141" y="53"/>
                  </a:lnTo>
                  <a:lnTo>
                    <a:pt x="121" y="54"/>
                  </a:lnTo>
                  <a:lnTo>
                    <a:pt x="93" y="54"/>
                  </a:lnTo>
                  <a:lnTo>
                    <a:pt x="55" y="55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1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13" y="41"/>
                  </a:lnTo>
                  <a:lnTo>
                    <a:pt x="26" y="38"/>
                  </a:lnTo>
                  <a:lnTo>
                    <a:pt x="42" y="34"/>
                  </a:lnTo>
                  <a:lnTo>
                    <a:pt x="58" y="32"/>
                  </a:lnTo>
                  <a:lnTo>
                    <a:pt x="75" y="30"/>
                  </a:lnTo>
                  <a:lnTo>
                    <a:pt x="91" y="28"/>
                  </a:lnTo>
                  <a:lnTo>
                    <a:pt x="108" y="25"/>
                  </a:lnTo>
                  <a:lnTo>
                    <a:pt x="123" y="23"/>
                  </a:lnTo>
                  <a:lnTo>
                    <a:pt x="114" y="21"/>
                  </a:lnTo>
                  <a:lnTo>
                    <a:pt x="108" y="19"/>
                  </a:lnTo>
                  <a:lnTo>
                    <a:pt x="102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6" y="17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119" y="12"/>
                  </a:lnTo>
                  <a:lnTo>
                    <a:pt x="142" y="9"/>
                  </a:lnTo>
                  <a:lnTo>
                    <a:pt x="167" y="8"/>
                  </a:lnTo>
                  <a:lnTo>
                    <a:pt x="192" y="6"/>
                  </a:lnTo>
                  <a:lnTo>
                    <a:pt x="217" y="3"/>
                  </a:lnTo>
                  <a:lnTo>
                    <a:pt x="242" y="2"/>
                  </a:lnTo>
                  <a:lnTo>
                    <a:pt x="268" y="1"/>
                  </a:lnTo>
                  <a:lnTo>
                    <a:pt x="294" y="0"/>
                  </a:lnTo>
                  <a:lnTo>
                    <a:pt x="319" y="0"/>
                  </a:lnTo>
                  <a:lnTo>
                    <a:pt x="345" y="1"/>
                  </a:lnTo>
                  <a:lnTo>
                    <a:pt x="371" y="2"/>
                  </a:lnTo>
                  <a:lnTo>
                    <a:pt x="396" y="5"/>
                  </a:lnTo>
                  <a:lnTo>
                    <a:pt x="422" y="7"/>
                  </a:lnTo>
                  <a:lnTo>
                    <a:pt x="445" y="11"/>
                  </a:lnTo>
                  <a:lnTo>
                    <a:pt x="469" y="17"/>
                  </a:lnTo>
                  <a:lnTo>
                    <a:pt x="493" y="23"/>
                  </a:lnTo>
                  <a:lnTo>
                    <a:pt x="493" y="27"/>
                  </a:lnTo>
                  <a:lnTo>
                    <a:pt x="493" y="30"/>
                  </a:lnTo>
                  <a:lnTo>
                    <a:pt x="493" y="34"/>
                  </a:lnTo>
                  <a:lnTo>
                    <a:pt x="494" y="38"/>
                  </a:lnTo>
                  <a:lnTo>
                    <a:pt x="485" y="38"/>
                  </a:lnTo>
                  <a:lnTo>
                    <a:pt x="477" y="37"/>
                  </a:lnTo>
                  <a:lnTo>
                    <a:pt x="468" y="37"/>
                  </a:lnTo>
                  <a:lnTo>
                    <a:pt x="461" y="37"/>
                  </a:lnTo>
                  <a:lnTo>
                    <a:pt x="452" y="37"/>
                  </a:lnTo>
                  <a:lnTo>
                    <a:pt x="444" y="37"/>
                  </a:lnTo>
                  <a:lnTo>
                    <a:pt x="436" y="37"/>
                  </a:lnTo>
                  <a:lnTo>
                    <a:pt x="428" y="37"/>
                  </a:lnTo>
                  <a:lnTo>
                    <a:pt x="429" y="38"/>
                  </a:lnTo>
                  <a:lnTo>
                    <a:pt x="430" y="38"/>
                  </a:lnTo>
                  <a:lnTo>
                    <a:pt x="434" y="39"/>
                  </a:lnTo>
                  <a:lnTo>
                    <a:pt x="439" y="40"/>
                  </a:lnTo>
                  <a:lnTo>
                    <a:pt x="446" y="43"/>
                  </a:lnTo>
                  <a:lnTo>
                    <a:pt x="456" y="45"/>
                  </a:lnTo>
                  <a:lnTo>
                    <a:pt x="471" y="48"/>
                  </a:lnTo>
                  <a:lnTo>
                    <a:pt x="490" y="53"/>
                  </a:lnTo>
                  <a:lnTo>
                    <a:pt x="490" y="55"/>
                  </a:lnTo>
                  <a:lnTo>
                    <a:pt x="492" y="59"/>
                  </a:lnTo>
                  <a:lnTo>
                    <a:pt x="492" y="62"/>
                  </a:lnTo>
                  <a:lnTo>
                    <a:pt x="493" y="65"/>
                  </a:lnTo>
                  <a:lnTo>
                    <a:pt x="485" y="65"/>
                  </a:lnTo>
                  <a:lnTo>
                    <a:pt x="479" y="65"/>
                  </a:lnTo>
                  <a:lnTo>
                    <a:pt x="472" y="65"/>
                  </a:lnTo>
                  <a:lnTo>
                    <a:pt x="466" y="65"/>
                  </a:lnTo>
                  <a:lnTo>
                    <a:pt x="458" y="65"/>
                  </a:lnTo>
                  <a:lnTo>
                    <a:pt x="452" y="65"/>
                  </a:lnTo>
                  <a:lnTo>
                    <a:pt x="445" y="65"/>
                  </a:lnTo>
                  <a:lnTo>
                    <a:pt x="439" y="65"/>
                  </a:lnTo>
                  <a:lnTo>
                    <a:pt x="442" y="67"/>
                  </a:lnTo>
                  <a:lnTo>
                    <a:pt x="446" y="70"/>
                  </a:lnTo>
                  <a:lnTo>
                    <a:pt x="452" y="72"/>
                  </a:lnTo>
                  <a:lnTo>
                    <a:pt x="460" y="75"/>
                  </a:lnTo>
                  <a:lnTo>
                    <a:pt x="467" y="77"/>
                  </a:lnTo>
                  <a:lnTo>
                    <a:pt x="474" y="78"/>
                  </a:lnTo>
                  <a:lnTo>
                    <a:pt x="482" y="81"/>
                  </a:lnTo>
                  <a:lnTo>
                    <a:pt x="489" y="83"/>
                  </a:lnTo>
                  <a:lnTo>
                    <a:pt x="489" y="87"/>
                  </a:lnTo>
                  <a:lnTo>
                    <a:pt x="489" y="92"/>
                  </a:lnTo>
                  <a:lnTo>
                    <a:pt x="489" y="96"/>
                  </a:lnTo>
                  <a:lnTo>
                    <a:pt x="489" y="101"/>
                  </a:lnTo>
                  <a:lnTo>
                    <a:pt x="484" y="103"/>
                  </a:lnTo>
                  <a:lnTo>
                    <a:pt x="479" y="104"/>
                  </a:lnTo>
                  <a:lnTo>
                    <a:pt x="474" y="104"/>
                  </a:lnTo>
                  <a:lnTo>
                    <a:pt x="469" y="104"/>
                  </a:lnTo>
                  <a:lnTo>
                    <a:pt x="465" y="104"/>
                  </a:lnTo>
                  <a:lnTo>
                    <a:pt x="461" y="104"/>
                  </a:lnTo>
                  <a:lnTo>
                    <a:pt x="456" y="104"/>
                  </a:lnTo>
                  <a:lnTo>
                    <a:pt x="451" y="107"/>
                  </a:lnTo>
                  <a:lnTo>
                    <a:pt x="455" y="109"/>
                  </a:lnTo>
                  <a:lnTo>
                    <a:pt x="458" y="110"/>
                  </a:lnTo>
                  <a:lnTo>
                    <a:pt x="462" y="112"/>
                  </a:lnTo>
                  <a:lnTo>
                    <a:pt x="467" y="112"/>
                  </a:lnTo>
                  <a:lnTo>
                    <a:pt x="472" y="113"/>
                  </a:lnTo>
                  <a:lnTo>
                    <a:pt x="477" y="115"/>
                  </a:lnTo>
                  <a:lnTo>
                    <a:pt x="482" y="117"/>
                  </a:lnTo>
                  <a:lnTo>
                    <a:pt x="488" y="120"/>
                  </a:lnTo>
                  <a:lnTo>
                    <a:pt x="487" y="129"/>
                  </a:lnTo>
                  <a:lnTo>
                    <a:pt x="484" y="134"/>
                  </a:lnTo>
                  <a:lnTo>
                    <a:pt x="481" y="136"/>
                  </a:lnTo>
                  <a:lnTo>
                    <a:pt x="474" y="137"/>
                  </a:lnTo>
                  <a:lnTo>
                    <a:pt x="474" y="140"/>
                  </a:lnTo>
                  <a:lnTo>
                    <a:pt x="476" y="142"/>
                  </a:lnTo>
                  <a:lnTo>
                    <a:pt x="476" y="146"/>
                  </a:lnTo>
                  <a:lnTo>
                    <a:pt x="477" y="149"/>
                  </a:lnTo>
                  <a:lnTo>
                    <a:pt x="479" y="150"/>
                  </a:lnTo>
                  <a:lnTo>
                    <a:pt x="482" y="151"/>
                  </a:lnTo>
                  <a:lnTo>
                    <a:pt x="484" y="152"/>
                  </a:lnTo>
                  <a:lnTo>
                    <a:pt x="487" y="153"/>
                  </a:lnTo>
                  <a:lnTo>
                    <a:pt x="485" y="188"/>
                  </a:lnTo>
                  <a:lnTo>
                    <a:pt x="485" y="208"/>
                  </a:lnTo>
                  <a:lnTo>
                    <a:pt x="484" y="219"/>
                  </a:lnTo>
                  <a:lnTo>
                    <a:pt x="482" y="227"/>
                  </a:lnTo>
                  <a:lnTo>
                    <a:pt x="481" y="229"/>
                  </a:lnTo>
                  <a:lnTo>
                    <a:pt x="478" y="229"/>
                  </a:lnTo>
                  <a:lnTo>
                    <a:pt x="477" y="230"/>
                  </a:lnTo>
                  <a:lnTo>
                    <a:pt x="474" y="230"/>
                  </a:lnTo>
                  <a:lnTo>
                    <a:pt x="472" y="233"/>
                  </a:lnTo>
                  <a:lnTo>
                    <a:pt x="471" y="236"/>
                  </a:lnTo>
                  <a:lnTo>
                    <a:pt x="469" y="238"/>
                  </a:lnTo>
                  <a:lnTo>
                    <a:pt x="471" y="242"/>
                  </a:lnTo>
                  <a:lnTo>
                    <a:pt x="473" y="243"/>
                  </a:lnTo>
                  <a:lnTo>
                    <a:pt x="477" y="243"/>
                  </a:lnTo>
                  <a:lnTo>
                    <a:pt x="479" y="243"/>
                  </a:lnTo>
                  <a:lnTo>
                    <a:pt x="482" y="244"/>
                  </a:lnTo>
                  <a:lnTo>
                    <a:pt x="482" y="257"/>
                  </a:lnTo>
                  <a:lnTo>
                    <a:pt x="481" y="267"/>
                  </a:lnTo>
                  <a:lnTo>
                    <a:pt x="477" y="273"/>
                  </a:lnTo>
                  <a:lnTo>
                    <a:pt x="473" y="276"/>
                  </a:lnTo>
                  <a:lnTo>
                    <a:pt x="467" y="278"/>
                  </a:lnTo>
                  <a:lnTo>
                    <a:pt x="458" y="279"/>
                  </a:lnTo>
                  <a:lnTo>
                    <a:pt x="447" y="278"/>
                  </a:lnTo>
                  <a:lnTo>
                    <a:pt x="434" y="276"/>
                  </a:lnTo>
                  <a:lnTo>
                    <a:pt x="434" y="280"/>
                  </a:lnTo>
                  <a:lnTo>
                    <a:pt x="436" y="283"/>
                  </a:lnTo>
                  <a:lnTo>
                    <a:pt x="442" y="285"/>
                  </a:lnTo>
                  <a:lnTo>
                    <a:pt x="450" y="288"/>
                  </a:lnTo>
                  <a:lnTo>
                    <a:pt x="458" y="289"/>
                  </a:lnTo>
                  <a:lnTo>
                    <a:pt x="467" y="291"/>
                  </a:lnTo>
                  <a:lnTo>
                    <a:pt x="474" y="292"/>
                  </a:lnTo>
                  <a:lnTo>
                    <a:pt x="481" y="294"/>
                  </a:lnTo>
                  <a:lnTo>
                    <a:pt x="479" y="297"/>
                  </a:lnTo>
                  <a:lnTo>
                    <a:pt x="479" y="302"/>
                  </a:lnTo>
                  <a:lnTo>
                    <a:pt x="478" y="306"/>
                  </a:lnTo>
                  <a:lnTo>
                    <a:pt x="477" y="311"/>
                  </a:lnTo>
                  <a:lnTo>
                    <a:pt x="471" y="312"/>
                  </a:lnTo>
                  <a:lnTo>
                    <a:pt x="462" y="313"/>
                  </a:lnTo>
                  <a:lnTo>
                    <a:pt x="452" y="313"/>
                  </a:lnTo>
                  <a:lnTo>
                    <a:pt x="442" y="312"/>
                  </a:lnTo>
                  <a:lnTo>
                    <a:pt x="433" y="311"/>
                  </a:lnTo>
                  <a:lnTo>
                    <a:pt x="424" y="310"/>
                  </a:lnTo>
                  <a:lnTo>
                    <a:pt x="417" y="308"/>
                  </a:lnTo>
                  <a:lnTo>
                    <a:pt x="412" y="308"/>
                  </a:lnTo>
                  <a:lnTo>
                    <a:pt x="412" y="310"/>
                  </a:lnTo>
                  <a:lnTo>
                    <a:pt x="410" y="311"/>
                  </a:lnTo>
                  <a:lnTo>
                    <a:pt x="410" y="313"/>
                  </a:lnTo>
                  <a:lnTo>
                    <a:pt x="409" y="315"/>
                  </a:lnTo>
                  <a:lnTo>
                    <a:pt x="418" y="316"/>
                  </a:lnTo>
                  <a:lnTo>
                    <a:pt x="426" y="317"/>
                  </a:lnTo>
                  <a:lnTo>
                    <a:pt x="434" y="318"/>
                  </a:lnTo>
                  <a:lnTo>
                    <a:pt x="442" y="320"/>
                  </a:lnTo>
                  <a:lnTo>
                    <a:pt x="451" y="322"/>
                  </a:lnTo>
                  <a:lnTo>
                    <a:pt x="460" y="323"/>
                  </a:lnTo>
                  <a:lnTo>
                    <a:pt x="467" y="324"/>
                  </a:lnTo>
                  <a:lnTo>
                    <a:pt x="476" y="326"/>
                  </a:lnTo>
                  <a:lnTo>
                    <a:pt x="476" y="332"/>
                  </a:lnTo>
                  <a:lnTo>
                    <a:pt x="476" y="337"/>
                  </a:lnTo>
                  <a:lnTo>
                    <a:pt x="474" y="343"/>
                  </a:lnTo>
                  <a:lnTo>
                    <a:pt x="474" y="349"/>
                  </a:lnTo>
                  <a:lnTo>
                    <a:pt x="467" y="349"/>
                  </a:lnTo>
                  <a:lnTo>
                    <a:pt x="458" y="348"/>
                  </a:lnTo>
                  <a:lnTo>
                    <a:pt x="451" y="348"/>
                  </a:lnTo>
                  <a:lnTo>
                    <a:pt x="444" y="348"/>
                  </a:lnTo>
                  <a:lnTo>
                    <a:pt x="436" y="348"/>
                  </a:lnTo>
                  <a:lnTo>
                    <a:pt x="429" y="348"/>
                  </a:lnTo>
                  <a:lnTo>
                    <a:pt x="422" y="348"/>
                  </a:lnTo>
                  <a:lnTo>
                    <a:pt x="414" y="348"/>
                  </a:lnTo>
                  <a:lnTo>
                    <a:pt x="414" y="349"/>
                  </a:lnTo>
                  <a:lnTo>
                    <a:pt x="414" y="352"/>
                  </a:lnTo>
                  <a:lnTo>
                    <a:pt x="414" y="353"/>
                  </a:lnTo>
                  <a:lnTo>
                    <a:pt x="414" y="355"/>
                  </a:lnTo>
                  <a:lnTo>
                    <a:pt x="422" y="356"/>
                  </a:lnTo>
                  <a:lnTo>
                    <a:pt x="428" y="358"/>
                  </a:lnTo>
                  <a:lnTo>
                    <a:pt x="435" y="358"/>
                  </a:lnTo>
                  <a:lnTo>
                    <a:pt x="442" y="359"/>
                  </a:lnTo>
                  <a:lnTo>
                    <a:pt x="450" y="360"/>
                  </a:lnTo>
                  <a:lnTo>
                    <a:pt x="457" y="361"/>
                  </a:lnTo>
                  <a:lnTo>
                    <a:pt x="463" y="363"/>
                  </a:lnTo>
                  <a:lnTo>
                    <a:pt x="471" y="364"/>
                  </a:lnTo>
                  <a:lnTo>
                    <a:pt x="471" y="371"/>
                  </a:lnTo>
                  <a:lnTo>
                    <a:pt x="471" y="380"/>
                  </a:lnTo>
                  <a:lnTo>
                    <a:pt x="469" y="387"/>
                  </a:lnTo>
                  <a:lnTo>
                    <a:pt x="469" y="396"/>
                  </a:lnTo>
                  <a:lnTo>
                    <a:pt x="468" y="397"/>
                  </a:lnTo>
                  <a:lnTo>
                    <a:pt x="468" y="397"/>
                  </a:lnTo>
                  <a:lnTo>
                    <a:pt x="467" y="398"/>
                  </a:lnTo>
                  <a:lnTo>
                    <a:pt x="467" y="400"/>
                  </a:lnTo>
                  <a:lnTo>
                    <a:pt x="453" y="393"/>
                  </a:lnTo>
                  <a:lnTo>
                    <a:pt x="444" y="390"/>
                  </a:lnTo>
                  <a:lnTo>
                    <a:pt x="434" y="385"/>
                  </a:lnTo>
                  <a:lnTo>
                    <a:pt x="425" y="381"/>
                  </a:lnTo>
                  <a:lnTo>
                    <a:pt x="414" y="377"/>
                  </a:lnTo>
                  <a:lnTo>
                    <a:pt x="402" y="374"/>
                  </a:lnTo>
                  <a:lnTo>
                    <a:pt x="387" y="368"/>
                  </a:lnTo>
                  <a:lnTo>
                    <a:pt x="366" y="360"/>
                  </a:lnTo>
                  <a:lnTo>
                    <a:pt x="362" y="348"/>
                  </a:lnTo>
                  <a:lnTo>
                    <a:pt x="360" y="337"/>
                  </a:lnTo>
                  <a:lnTo>
                    <a:pt x="358" y="327"/>
                  </a:lnTo>
                  <a:lnTo>
                    <a:pt x="356" y="317"/>
                  </a:lnTo>
                  <a:lnTo>
                    <a:pt x="369" y="305"/>
                  </a:lnTo>
                  <a:lnTo>
                    <a:pt x="377" y="291"/>
                  </a:lnTo>
                  <a:lnTo>
                    <a:pt x="385" y="278"/>
                  </a:lnTo>
                  <a:lnTo>
                    <a:pt x="391" y="264"/>
                  </a:lnTo>
                  <a:lnTo>
                    <a:pt x="396" y="263"/>
                  </a:lnTo>
                  <a:lnTo>
                    <a:pt x="402" y="263"/>
                  </a:lnTo>
                  <a:lnTo>
                    <a:pt x="407" y="262"/>
                  </a:lnTo>
                  <a:lnTo>
                    <a:pt x="413" y="262"/>
                  </a:lnTo>
                  <a:lnTo>
                    <a:pt x="418" y="260"/>
                  </a:lnTo>
                  <a:lnTo>
                    <a:pt x="423" y="260"/>
                  </a:lnTo>
                  <a:lnTo>
                    <a:pt x="429" y="259"/>
                  </a:lnTo>
                  <a:lnTo>
                    <a:pt x="434" y="259"/>
                  </a:lnTo>
                  <a:lnTo>
                    <a:pt x="435" y="251"/>
                  </a:lnTo>
                  <a:lnTo>
                    <a:pt x="434" y="241"/>
                  </a:lnTo>
                  <a:lnTo>
                    <a:pt x="433" y="227"/>
                  </a:lnTo>
                  <a:lnTo>
                    <a:pt x="430" y="203"/>
                  </a:lnTo>
                  <a:lnTo>
                    <a:pt x="436" y="203"/>
                  </a:lnTo>
                  <a:lnTo>
                    <a:pt x="441" y="203"/>
                  </a:lnTo>
                  <a:lnTo>
                    <a:pt x="447" y="203"/>
                  </a:lnTo>
                  <a:lnTo>
                    <a:pt x="455" y="201"/>
                  </a:lnTo>
                  <a:lnTo>
                    <a:pt x="461" y="200"/>
                  </a:lnTo>
                  <a:lnTo>
                    <a:pt x="467" y="199"/>
                  </a:lnTo>
                  <a:lnTo>
                    <a:pt x="472" y="197"/>
                  </a:lnTo>
                  <a:lnTo>
                    <a:pt x="478" y="193"/>
                  </a:lnTo>
                  <a:lnTo>
                    <a:pt x="473" y="185"/>
                  </a:lnTo>
                  <a:lnTo>
                    <a:pt x="468" y="179"/>
                  </a:lnTo>
                  <a:lnTo>
                    <a:pt x="463" y="174"/>
                  </a:lnTo>
                  <a:lnTo>
                    <a:pt x="458" y="171"/>
                  </a:lnTo>
                  <a:lnTo>
                    <a:pt x="452" y="167"/>
                  </a:lnTo>
                  <a:lnTo>
                    <a:pt x="447" y="165"/>
                  </a:lnTo>
                  <a:lnTo>
                    <a:pt x="441" y="161"/>
                  </a:lnTo>
                  <a:lnTo>
                    <a:pt x="435" y="157"/>
                  </a:lnTo>
                  <a:lnTo>
                    <a:pt x="431" y="134"/>
                  </a:lnTo>
                  <a:lnTo>
                    <a:pt x="425" y="112"/>
                  </a:lnTo>
                  <a:lnTo>
                    <a:pt x="418" y="91"/>
                  </a:lnTo>
                  <a:lnTo>
                    <a:pt x="409" y="75"/>
                  </a:lnTo>
                  <a:lnTo>
                    <a:pt x="397" y="62"/>
                  </a:lnTo>
                  <a:lnTo>
                    <a:pt x="381" y="55"/>
                  </a:lnTo>
                  <a:lnTo>
                    <a:pt x="361" y="55"/>
                  </a:lnTo>
                  <a:lnTo>
                    <a:pt x="337" y="62"/>
                  </a:lnTo>
                  <a:lnTo>
                    <a:pt x="326" y="72"/>
                  </a:lnTo>
                  <a:lnTo>
                    <a:pt x="316" y="83"/>
                  </a:lnTo>
                  <a:lnTo>
                    <a:pt x="308" y="94"/>
                  </a:lnTo>
                  <a:lnTo>
                    <a:pt x="301" y="107"/>
                  </a:lnTo>
                  <a:lnTo>
                    <a:pt x="296" y="119"/>
                  </a:lnTo>
                  <a:lnTo>
                    <a:pt x="292" y="134"/>
                  </a:lnTo>
                  <a:lnTo>
                    <a:pt x="290" y="149"/>
                  </a:lnTo>
                  <a:lnTo>
                    <a:pt x="289" y="165"/>
                  </a:lnTo>
                  <a:lnTo>
                    <a:pt x="292" y="184"/>
                  </a:lnTo>
                  <a:lnTo>
                    <a:pt x="289" y="217"/>
                  </a:lnTo>
                  <a:lnTo>
                    <a:pt x="279" y="251"/>
                  </a:lnTo>
                  <a:lnTo>
                    <a:pt x="265" y="270"/>
                  </a:lnTo>
                  <a:lnTo>
                    <a:pt x="263" y="269"/>
                  </a:lnTo>
                  <a:lnTo>
                    <a:pt x="260" y="269"/>
                  </a:lnTo>
                  <a:lnTo>
                    <a:pt x="257" y="268"/>
                  </a:lnTo>
                  <a:lnTo>
                    <a:pt x="254" y="268"/>
                  </a:lnTo>
                  <a:lnTo>
                    <a:pt x="249" y="268"/>
                  </a:lnTo>
                  <a:lnTo>
                    <a:pt x="244" y="267"/>
                  </a:lnTo>
                  <a:lnTo>
                    <a:pt x="236" y="267"/>
                  </a:lnTo>
                  <a:lnTo>
                    <a:pt x="226" y="265"/>
                  </a:lnTo>
                  <a:lnTo>
                    <a:pt x="211" y="280"/>
                  </a:lnTo>
                  <a:lnTo>
                    <a:pt x="196" y="295"/>
                  </a:lnTo>
                  <a:lnTo>
                    <a:pt x="183" y="311"/>
                  </a:lnTo>
                  <a:lnTo>
                    <a:pt x="169" y="326"/>
                  </a:lnTo>
                  <a:lnTo>
                    <a:pt x="156" y="342"/>
                  </a:lnTo>
                  <a:lnTo>
                    <a:pt x="142" y="358"/>
                  </a:lnTo>
                  <a:lnTo>
                    <a:pt x="129" y="372"/>
                  </a:lnTo>
                  <a:lnTo>
                    <a:pt x="115" y="388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92" y="425"/>
                  </a:lnTo>
                  <a:lnTo>
                    <a:pt x="83" y="438"/>
                  </a:lnTo>
                  <a:lnTo>
                    <a:pt x="74" y="438"/>
                  </a:lnTo>
                  <a:lnTo>
                    <a:pt x="64" y="438"/>
                  </a:lnTo>
                  <a:lnTo>
                    <a:pt x="54" y="438"/>
                  </a:lnTo>
                  <a:lnTo>
                    <a:pt x="44" y="438"/>
                  </a:lnTo>
                  <a:lnTo>
                    <a:pt x="33" y="438"/>
                  </a:lnTo>
                  <a:lnTo>
                    <a:pt x="23" y="438"/>
                  </a:lnTo>
                  <a:lnTo>
                    <a:pt x="13" y="439"/>
                  </a:lnTo>
                  <a:lnTo>
                    <a:pt x="3" y="439"/>
                  </a:lnTo>
                  <a:lnTo>
                    <a:pt x="3" y="439"/>
                  </a:lnTo>
                  <a:lnTo>
                    <a:pt x="3" y="439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3770" y="3026"/>
              <a:ext cx="7" cy="5"/>
            </a:xfrm>
            <a:custGeom>
              <a:avLst/>
              <a:gdLst>
                <a:gd name="T0" fmla="*/ 5 w 16"/>
                <a:gd name="T1" fmla="*/ 10 h 10"/>
                <a:gd name="T2" fmla="*/ 2 w 16"/>
                <a:gd name="T3" fmla="*/ 8 h 10"/>
                <a:gd name="T4" fmla="*/ 1 w 16"/>
                <a:gd name="T5" fmla="*/ 7 h 10"/>
                <a:gd name="T6" fmla="*/ 1 w 16"/>
                <a:gd name="T7" fmla="*/ 4 h 10"/>
                <a:gd name="T8" fmla="*/ 0 w 16"/>
                <a:gd name="T9" fmla="*/ 0 h 10"/>
                <a:gd name="T10" fmla="*/ 3 w 16"/>
                <a:gd name="T11" fmla="*/ 2 h 10"/>
                <a:gd name="T12" fmla="*/ 7 w 16"/>
                <a:gd name="T13" fmla="*/ 2 h 10"/>
                <a:gd name="T14" fmla="*/ 11 w 16"/>
                <a:gd name="T15" fmla="*/ 2 h 10"/>
                <a:gd name="T16" fmla="*/ 16 w 16"/>
                <a:gd name="T17" fmla="*/ 3 h 10"/>
                <a:gd name="T18" fmla="*/ 16 w 16"/>
                <a:gd name="T19" fmla="*/ 4 h 10"/>
                <a:gd name="T20" fmla="*/ 16 w 16"/>
                <a:gd name="T21" fmla="*/ 5 h 10"/>
                <a:gd name="T22" fmla="*/ 16 w 16"/>
                <a:gd name="T23" fmla="*/ 8 h 10"/>
                <a:gd name="T24" fmla="*/ 16 w 16"/>
                <a:gd name="T25" fmla="*/ 10 h 10"/>
                <a:gd name="T26" fmla="*/ 12 w 16"/>
                <a:gd name="T27" fmla="*/ 10 h 10"/>
                <a:gd name="T28" fmla="*/ 10 w 16"/>
                <a:gd name="T29" fmla="*/ 10 h 10"/>
                <a:gd name="T30" fmla="*/ 7 w 16"/>
                <a:gd name="T31" fmla="*/ 10 h 10"/>
                <a:gd name="T32" fmla="*/ 5 w 16"/>
                <a:gd name="T33" fmla="*/ 10 h 10"/>
                <a:gd name="T34" fmla="*/ 5 w 16"/>
                <a:gd name="T35" fmla="*/ 10 h 10"/>
                <a:gd name="T36" fmla="*/ 5 w 16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lnTo>
                    <a:pt x="2" y="8"/>
                  </a:lnTo>
                  <a:lnTo>
                    <a:pt x="1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3670" y="3014"/>
              <a:ext cx="17" cy="5"/>
            </a:xfrm>
            <a:custGeom>
              <a:avLst/>
              <a:gdLst>
                <a:gd name="T0" fmla="*/ 1 w 42"/>
                <a:gd name="T1" fmla="*/ 10 h 10"/>
                <a:gd name="T2" fmla="*/ 1 w 42"/>
                <a:gd name="T3" fmla="*/ 8 h 10"/>
                <a:gd name="T4" fmla="*/ 1 w 42"/>
                <a:gd name="T5" fmla="*/ 6 h 10"/>
                <a:gd name="T6" fmla="*/ 0 w 42"/>
                <a:gd name="T7" fmla="*/ 4 h 10"/>
                <a:gd name="T8" fmla="*/ 0 w 42"/>
                <a:gd name="T9" fmla="*/ 3 h 10"/>
                <a:gd name="T10" fmla="*/ 10 w 42"/>
                <a:gd name="T11" fmla="*/ 2 h 10"/>
                <a:gd name="T12" fmla="*/ 16 w 42"/>
                <a:gd name="T13" fmla="*/ 0 h 10"/>
                <a:gd name="T14" fmla="*/ 22 w 42"/>
                <a:gd name="T15" fmla="*/ 0 h 10"/>
                <a:gd name="T16" fmla="*/ 27 w 42"/>
                <a:gd name="T17" fmla="*/ 0 h 10"/>
                <a:gd name="T18" fmla="*/ 30 w 42"/>
                <a:gd name="T19" fmla="*/ 0 h 10"/>
                <a:gd name="T20" fmla="*/ 33 w 42"/>
                <a:gd name="T21" fmla="*/ 0 h 10"/>
                <a:gd name="T22" fmla="*/ 37 w 42"/>
                <a:gd name="T23" fmla="*/ 0 h 10"/>
                <a:gd name="T24" fmla="*/ 42 w 42"/>
                <a:gd name="T25" fmla="*/ 2 h 10"/>
                <a:gd name="T26" fmla="*/ 41 w 42"/>
                <a:gd name="T27" fmla="*/ 3 h 10"/>
                <a:gd name="T28" fmla="*/ 40 w 42"/>
                <a:gd name="T29" fmla="*/ 4 h 10"/>
                <a:gd name="T30" fmla="*/ 40 w 42"/>
                <a:gd name="T31" fmla="*/ 6 h 10"/>
                <a:gd name="T32" fmla="*/ 38 w 42"/>
                <a:gd name="T33" fmla="*/ 8 h 10"/>
                <a:gd name="T34" fmla="*/ 33 w 42"/>
                <a:gd name="T35" fmla="*/ 8 h 10"/>
                <a:gd name="T36" fmla="*/ 30 w 42"/>
                <a:gd name="T37" fmla="*/ 9 h 10"/>
                <a:gd name="T38" fmla="*/ 25 w 42"/>
                <a:gd name="T39" fmla="*/ 9 h 10"/>
                <a:gd name="T40" fmla="*/ 20 w 42"/>
                <a:gd name="T41" fmla="*/ 9 h 10"/>
                <a:gd name="T42" fmla="*/ 15 w 42"/>
                <a:gd name="T43" fmla="*/ 9 h 10"/>
                <a:gd name="T44" fmla="*/ 11 w 42"/>
                <a:gd name="T45" fmla="*/ 9 h 10"/>
                <a:gd name="T46" fmla="*/ 6 w 42"/>
                <a:gd name="T47" fmla="*/ 10 h 10"/>
                <a:gd name="T48" fmla="*/ 1 w 42"/>
                <a:gd name="T49" fmla="*/ 10 h 10"/>
                <a:gd name="T50" fmla="*/ 1 w 42"/>
                <a:gd name="T51" fmla="*/ 10 h 10"/>
                <a:gd name="T52" fmla="*/ 1 w 42"/>
                <a:gd name="T5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0">
                  <a:moveTo>
                    <a:pt x="1" y="10"/>
                  </a:move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30" y="9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6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3256" y="3013"/>
              <a:ext cx="18" cy="5"/>
            </a:xfrm>
            <a:custGeom>
              <a:avLst/>
              <a:gdLst>
                <a:gd name="T0" fmla="*/ 0 w 44"/>
                <a:gd name="T1" fmla="*/ 10 h 10"/>
                <a:gd name="T2" fmla="*/ 1 w 44"/>
                <a:gd name="T3" fmla="*/ 7 h 10"/>
                <a:gd name="T4" fmla="*/ 1 w 44"/>
                <a:gd name="T5" fmla="*/ 6 h 10"/>
                <a:gd name="T6" fmla="*/ 1 w 44"/>
                <a:gd name="T7" fmla="*/ 4 h 10"/>
                <a:gd name="T8" fmla="*/ 2 w 44"/>
                <a:gd name="T9" fmla="*/ 3 h 10"/>
                <a:gd name="T10" fmla="*/ 5 w 44"/>
                <a:gd name="T11" fmla="*/ 1 h 10"/>
                <a:gd name="T12" fmla="*/ 6 w 44"/>
                <a:gd name="T13" fmla="*/ 1 h 10"/>
                <a:gd name="T14" fmla="*/ 8 w 44"/>
                <a:gd name="T15" fmla="*/ 1 h 10"/>
                <a:gd name="T16" fmla="*/ 12 w 44"/>
                <a:gd name="T17" fmla="*/ 0 h 10"/>
                <a:gd name="T18" fmla="*/ 17 w 44"/>
                <a:gd name="T19" fmla="*/ 1 h 10"/>
                <a:gd name="T20" fmla="*/ 23 w 44"/>
                <a:gd name="T21" fmla="*/ 1 h 10"/>
                <a:gd name="T22" fmla="*/ 32 w 44"/>
                <a:gd name="T23" fmla="*/ 1 h 10"/>
                <a:gd name="T24" fmla="*/ 44 w 44"/>
                <a:gd name="T25" fmla="*/ 3 h 10"/>
                <a:gd name="T26" fmla="*/ 44 w 44"/>
                <a:gd name="T27" fmla="*/ 4 h 10"/>
                <a:gd name="T28" fmla="*/ 44 w 44"/>
                <a:gd name="T29" fmla="*/ 5 h 10"/>
                <a:gd name="T30" fmla="*/ 44 w 44"/>
                <a:gd name="T31" fmla="*/ 7 h 10"/>
                <a:gd name="T32" fmla="*/ 44 w 44"/>
                <a:gd name="T33" fmla="*/ 9 h 10"/>
                <a:gd name="T34" fmla="*/ 39 w 44"/>
                <a:gd name="T35" fmla="*/ 9 h 10"/>
                <a:gd name="T36" fmla="*/ 33 w 44"/>
                <a:gd name="T37" fmla="*/ 9 h 10"/>
                <a:gd name="T38" fmla="*/ 28 w 44"/>
                <a:gd name="T39" fmla="*/ 9 h 10"/>
                <a:gd name="T40" fmla="*/ 22 w 44"/>
                <a:gd name="T41" fmla="*/ 9 h 10"/>
                <a:gd name="T42" fmla="*/ 17 w 44"/>
                <a:gd name="T43" fmla="*/ 10 h 10"/>
                <a:gd name="T44" fmla="*/ 11 w 44"/>
                <a:gd name="T45" fmla="*/ 10 h 10"/>
                <a:gd name="T46" fmla="*/ 6 w 44"/>
                <a:gd name="T47" fmla="*/ 10 h 10"/>
                <a:gd name="T48" fmla="*/ 0 w 44"/>
                <a:gd name="T49" fmla="*/ 10 h 10"/>
                <a:gd name="T50" fmla="*/ 0 w 44"/>
                <a:gd name="T51" fmla="*/ 10 h 10"/>
                <a:gd name="T52" fmla="*/ 0 w 44"/>
                <a:gd name="T5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0">
                  <a:moveTo>
                    <a:pt x="0" y="10"/>
                  </a:move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32" y="1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7" y="10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3457" y="3002"/>
              <a:ext cx="15" cy="15"/>
            </a:xfrm>
            <a:custGeom>
              <a:avLst/>
              <a:gdLst>
                <a:gd name="T0" fmla="*/ 32 w 34"/>
                <a:gd name="T1" fmla="*/ 32 h 32"/>
                <a:gd name="T2" fmla="*/ 17 w 34"/>
                <a:gd name="T3" fmla="*/ 21 h 32"/>
                <a:gd name="T4" fmla="*/ 10 w 34"/>
                <a:gd name="T5" fmla="*/ 13 h 32"/>
                <a:gd name="T6" fmla="*/ 5 w 34"/>
                <a:gd name="T7" fmla="*/ 8 h 32"/>
                <a:gd name="T8" fmla="*/ 0 w 34"/>
                <a:gd name="T9" fmla="*/ 3 h 32"/>
                <a:gd name="T10" fmla="*/ 1 w 34"/>
                <a:gd name="T11" fmla="*/ 2 h 32"/>
                <a:gd name="T12" fmla="*/ 2 w 34"/>
                <a:gd name="T13" fmla="*/ 1 h 32"/>
                <a:gd name="T14" fmla="*/ 4 w 34"/>
                <a:gd name="T15" fmla="*/ 1 h 32"/>
                <a:gd name="T16" fmla="*/ 5 w 34"/>
                <a:gd name="T17" fmla="*/ 0 h 32"/>
                <a:gd name="T18" fmla="*/ 12 w 34"/>
                <a:gd name="T19" fmla="*/ 3 h 32"/>
                <a:gd name="T20" fmla="*/ 22 w 34"/>
                <a:gd name="T21" fmla="*/ 10 h 32"/>
                <a:gd name="T22" fmla="*/ 31 w 34"/>
                <a:gd name="T23" fmla="*/ 19 h 32"/>
                <a:gd name="T24" fmla="*/ 34 w 34"/>
                <a:gd name="T25" fmla="*/ 32 h 32"/>
                <a:gd name="T26" fmla="*/ 33 w 34"/>
                <a:gd name="T27" fmla="*/ 32 h 32"/>
                <a:gd name="T28" fmla="*/ 33 w 34"/>
                <a:gd name="T29" fmla="*/ 32 h 32"/>
                <a:gd name="T30" fmla="*/ 32 w 34"/>
                <a:gd name="T31" fmla="*/ 32 h 32"/>
                <a:gd name="T32" fmla="*/ 32 w 34"/>
                <a:gd name="T33" fmla="*/ 32 h 32"/>
                <a:gd name="T34" fmla="*/ 32 w 34"/>
                <a:gd name="T35" fmla="*/ 32 h 32"/>
                <a:gd name="T36" fmla="*/ 32 w 34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2">
                  <a:moveTo>
                    <a:pt x="32" y="32"/>
                  </a:moveTo>
                  <a:lnTo>
                    <a:pt x="17" y="21"/>
                  </a:lnTo>
                  <a:lnTo>
                    <a:pt x="10" y="13"/>
                  </a:lnTo>
                  <a:lnTo>
                    <a:pt x="5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12" y="3"/>
                  </a:lnTo>
                  <a:lnTo>
                    <a:pt x="22" y="10"/>
                  </a:lnTo>
                  <a:lnTo>
                    <a:pt x="31" y="19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66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3776" y="3012"/>
              <a:ext cx="15" cy="5"/>
            </a:xfrm>
            <a:custGeom>
              <a:avLst/>
              <a:gdLst>
                <a:gd name="T0" fmla="*/ 3 w 40"/>
                <a:gd name="T1" fmla="*/ 8 h 9"/>
                <a:gd name="T2" fmla="*/ 1 w 40"/>
                <a:gd name="T3" fmla="*/ 6 h 9"/>
                <a:gd name="T4" fmla="*/ 1 w 40"/>
                <a:gd name="T5" fmla="*/ 3 h 9"/>
                <a:gd name="T6" fmla="*/ 0 w 40"/>
                <a:gd name="T7" fmla="*/ 2 h 9"/>
                <a:gd name="T8" fmla="*/ 0 w 40"/>
                <a:gd name="T9" fmla="*/ 0 h 9"/>
                <a:gd name="T10" fmla="*/ 9 w 40"/>
                <a:gd name="T11" fmla="*/ 0 h 9"/>
                <a:gd name="T12" fmla="*/ 17 w 40"/>
                <a:gd name="T13" fmla="*/ 0 h 9"/>
                <a:gd name="T14" fmla="*/ 25 w 40"/>
                <a:gd name="T15" fmla="*/ 0 h 9"/>
                <a:gd name="T16" fmla="*/ 32 w 40"/>
                <a:gd name="T17" fmla="*/ 1 h 9"/>
                <a:gd name="T18" fmla="*/ 37 w 40"/>
                <a:gd name="T19" fmla="*/ 2 h 9"/>
                <a:gd name="T20" fmla="*/ 40 w 40"/>
                <a:gd name="T21" fmla="*/ 3 h 9"/>
                <a:gd name="T22" fmla="*/ 40 w 40"/>
                <a:gd name="T23" fmla="*/ 6 h 9"/>
                <a:gd name="T24" fmla="*/ 38 w 40"/>
                <a:gd name="T25" fmla="*/ 9 h 9"/>
                <a:gd name="T26" fmla="*/ 28 w 40"/>
                <a:gd name="T27" fmla="*/ 8 h 9"/>
                <a:gd name="T28" fmla="*/ 20 w 40"/>
                <a:gd name="T29" fmla="*/ 8 h 9"/>
                <a:gd name="T30" fmla="*/ 11 w 40"/>
                <a:gd name="T31" fmla="*/ 8 h 9"/>
                <a:gd name="T32" fmla="*/ 3 w 40"/>
                <a:gd name="T33" fmla="*/ 8 h 9"/>
                <a:gd name="T34" fmla="*/ 3 w 40"/>
                <a:gd name="T35" fmla="*/ 8 h 9"/>
                <a:gd name="T36" fmla="*/ 3 w 40"/>
                <a:gd name="T3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9">
                  <a:moveTo>
                    <a:pt x="3" y="8"/>
                  </a:moveTo>
                  <a:lnTo>
                    <a:pt x="1" y="6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0" y="6"/>
                  </a:lnTo>
                  <a:lnTo>
                    <a:pt x="38" y="9"/>
                  </a:lnTo>
                  <a:lnTo>
                    <a:pt x="28" y="8"/>
                  </a:lnTo>
                  <a:lnTo>
                    <a:pt x="20" y="8"/>
                  </a:lnTo>
                  <a:lnTo>
                    <a:pt x="1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3321" y="3011"/>
              <a:ext cx="16" cy="4"/>
            </a:xfrm>
            <a:custGeom>
              <a:avLst/>
              <a:gdLst>
                <a:gd name="T0" fmla="*/ 8 w 38"/>
                <a:gd name="T1" fmla="*/ 10 h 10"/>
                <a:gd name="T2" fmla="*/ 5 w 38"/>
                <a:gd name="T3" fmla="*/ 9 h 10"/>
                <a:gd name="T4" fmla="*/ 4 w 38"/>
                <a:gd name="T5" fmla="*/ 6 h 10"/>
                <a:gd name="T6" fmla="*/ 1 w 38"/>
                <a:gd name="T7" fmla="*/ 5 h 10"/>
                <a:gd name="T8" fmla="*/ 0 w 38"/>
                <a:gd name="T9" fmla="*/ 4 h 10"/>
                <a:gd name="T10" fmla="*/ 1 w 38"/>
                <a:gd name="T11" fmla="*/ 3 h 10"/>
                <a:gd name="T12" fmla="*/ 1 w 38"/>
                <a:gd name="T13" fmla="*/ 3 h 10"/>
                <a:gd name="T14" fmla="*/ 1 w 38"/>
                <a:gd name="T15" fmla="*/ 1 h 10"/>
                <a:gd name="T16" fmla="*/ 3 w 38"/>
                <a:gd name="T17" fmla="*/ 1 h 10"/>
                <a:gd name="T18" fmla="*/ 11 w 38"/>
                <a:gd name="T19" fmla="*/ 0 h 10"/>
                <a:gd name="T20" fmla="*/ 20 w 38"/>
                <a:gd name="T21" fmla="*/ 0 h 10"/>
                <a:gd name="T22" fmla="*/ 29 w 38"/>
                <a:gd name="T23" fmla="*/ 1 h 10"/>
                <a:gd name="T24" fmla="*/ 38 w 38"/>
                <a:gd name="T25" fmla="*/ 6 h 10"/>
                <a:gd name="T26" fmla="*/ 29 w 38"/>
                <a:gd name="T27" fmla="*/ 9 h 10"/>
                <a:gd name="T28" fmla="*/ 22 w 38"/>
                <a:gd name="T29" fmla="*/ 10 h 10"/>
                <a:gd name="T30" fmla="*/ 16 w 38"/>
                <a:gd name="T31" fmla="*/ 10 h 10"/>
                <a:gd name="T32" fmla="*/ 8 w 38"/>
                <a:gd name="T33" fmla="*/ 10 h 10"/>
                <a:gd name="T34" fmla="*/ 8 w 38"/>
                <a:gd name="T35" fmla="*/ 10 h 10"/>
                <a:gd name="T36" fmla="*/ 8 w 3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10">
                  <a:moveTo>
                    <a:pt x="8" y="10"/>
                  </a:moveTo>
                  <a:lnTo>
                    <a:pt x="5" y="9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29" y="1"/>
                  </a:lnTo>
                  <a:lnTo>
                    <a:pt x="38" y="6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3271" y="2999"/>
              <a:ext cx="5" cy="4"/>
            </a:xfrm>
            <a:custGeom>
              <a:avLst/>
              <a:gdLst>
                <a:gd name="T0" fmla="*/ 2 w 12"/>
                <a:gd name="T1" fmla="*/ 9 h 9"/>
                <a:gd name="T2" fmla="*/ 0 w 12"/>
                <a:gd name="T3" fmla="*/ 6 h 9"/>
                <a:gd name="T4" fmla="*/ 0 w 12"/>
                <a:gd name="T5" fmla="*/ 4 h 9"/>
                <a:gd name="T6" fmla="*/ 0 w 12"/>
                <a:gd name="T7" fmla="*/ 3 h 9"/>
                <a:gd name="T8" fmla="*/ 2 w 12"/>
                <a:gd name="T9" fmla="*/ 0 h 9"/>
                <a:gd name="T10" fmla="*/ 4 w 12"/>
                <a:gd name="T11" fmla="*/ 0 h 9"/>
                <a:gd name="T12" fmla="*/ 7 w 12"/>
                <a:gd name="T13" fmla="*/ 0 h 9"/>
                <a:gd name="T14" fmla="*/ 9 w 12"/>
                <a:gd name="T15" fmla="*/ 2 h 9"/>
                <a:gd name="T16" fmla="*/ 12 w 12"/>
                <a:gd name="T17" fmla="*/ 2 h 9"/>
                <a:gd name="T18" fmla="*/ 10 w 12"/>
                <a:gd name="T19" fmla="*/ 3 h 9"/>
                <a:gd name="T20" fmla="*/ 10 w 12"/>
                <a:gd name="T21" fmla="*/ 5 h 9"/>
                <a:gd name="T22" fmla="*/ 10 w 12"/>
                <a:gd name="T23" fmla="*/ 6 h 9"/>
                <a:gd name="T24" fmla="*/ 10 w 12"/>
                <a:gd name="T25" fmla="*/ 9 h 9"/>
                <a:gd name="T26" fmla="*/ 8 w 12"/>
                <a:gd name="T27" fmla="*/ 9 h 9"/>
                <a:gd name="T28" fmla="*/ 5 w 12"/>
                <a:gd name="T29" fmla="*/ 9 h 9"/>
                <a:gd name="T30" fmla="*/ 4 w 12"/>
                <a:gd name="T31" fmla="*/ 9 h 9"/>
                <a:gd name="T32" fmla="*/ 2 w 12"/>
                <a:gd name="T33" fmla="*/ 9 h 9"/>
                <a:gd name="T34" fmla="*/ 2 w 12"/>
                <a:gd name="T35" fmla="*/ 9 h 9"/>
                <a:gd name="T36" fmla="*/ 2 w 12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2" y="9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8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3870" y="2969"/>
              <a:ext cx="30" cy="7"/>
            </a:xfrm>
            <a:custGeom>
              <a:avLst/>
              <a:gdLst>
                <a:gd name="T0" fmla="*/ 52 w 74"/>
                <a:gd name="T1" fmla="*/ 14 h 15"/>
                <a:gd name="T2" fmla="*/ 38 w 74"/>
                <a:gd name="T3" fmla="*/ 11 h 15"/>
                <a:gd name="T4" fmla="*/ 28 w 74"/>
                <a:gd name="T5" fmla="*/ 9 h 15"/>
                <a:gd name="T6" fmla="*/ 21 w 74"/>
                <a:gd name="T7" fmla="*/ 6 h 15"/>
                <a:gd name="T8" fmla="*/ 16 w 74"/>
                <a:gd name="T9" fmla="*/ 5 h 15"/>
                <a:gd name="T10" fmla="*/ 11 w 74"/>
                <a:gd name="T11" fmla="*/ 4 h 15"/>
                <a:gd name="T12" fmla="*/ 7 w 74"/>
                <a:gd name="T13" fmla="*/ 3 h 15"/>
                <a:gd name="T14" fmla="*/ 4 w 74"/>
                <a:gd name="T15" fmla="*/ 2 h 15"/>
                <a:gd name="T16" fmla="*/ 0 w 74"/>
                <a:gd name="T17" fmla="*/ 0 h 15"/>
                <a:gd name="T18" fmla="*/ 9 w 74"/>
                <a:gd name="T19" fmla="*/ 0 h 15"/>
                <a:gd name="T20" fmla="*/ 17 w 74"/>
                <a:gd name="T21" fmla="*/ 0 h 15"/>
                <a:gd name="T22" fmla="*/ 26 w 74"/>
                <a:gd name="T23" fmla="*/ 2 h 15"/>
                <a:gd name="T24" fmla="*/ 34 w 74"/>
                <a:gd name="T25" fmla="*/ 2 h 15"/>
                <a:gd name="T26" fmla="*/ 44 w 74"/>
                <a:gd name="T27" fmla="*/ 3 h 15"/>
                <a:gd name="T28" fmla="*/ 53 w 74"/>
                <a:gd name="T29" fmla="*/ 4 h 15"/>
                <a:gd name="T30" fmla="*/ 63 w 74"/>
                <a:gd name="T31" fmla="*/ 5 h 15"/>
                <a:gd name="T32" fmla="*/ 71 w 74"/>
                <a:gd name="T33" fmla="*/ 6 h 15"/>
                <a:gd name="T34" fmla="*/ 71 w 74"/>
                <a:gd name="T35" fmla="*/ 9 h 15"/>
                <a:gd name="T36" fmla="*/ 72 w 74"/>
                <a:gd name="T37" fmla="*/ 10 h 15"/>
                <a:gd name="T38" fmla="*/ 72 w 74"/>
                <a:gd name="T39" fmla="*/ 13 h 15"/>
                <a:gd name="T40" fmla="*/ 74 w 74"/>
                <a:gd name="T41" fmla="*/ 15 h 15"/>
                <a:gd name="T42" fmla="*/ 69 w 74"/>
                <a:gd name="T43" fmla="*/ 14 h 15"/>
                <a:gd name="T44" fmla="*/ 63 w 74"/>
                <a:gd name="T45" fmla="*/ 14 h 15"/>
                <a:gd name="T46" fmla="*/ 58 w 74"/>
                <a:gd name="T47" fmla="*/ 14 h 15"/>
                <a:gd name="T48" fmla="*/ 52 w 74"/>
                <a:gd name="T49" fmla="*/ 14 h 15"/>
                <a:gd name="T50" fmla="*/ 52 w 74"/>
                <a:gd name="T51" fmla="*/ 14 h 15"/>
                <a:gd name="T52" fmla="*/ 52 w 74"/>
                <a:gd name="T5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5">
                  <a:moveTo>
                    <a:pt x="52" y="14"/>
                  </a:moveTo>
                  <a:lnTo>
                    <a:pt x="38" y="11"/>
                  </a:lnTo>
                  <a:lnTo>
                    <a:pt x="28" y="9"/>
                  </a:lnTo>
                  <a:lnTo>
                    <a:pt x="21" y="6"/>
                  </a:lnTo>
                  <a:lnTo>
                    <a:pt x="16" y="5"/>
                  </a:lnTo>
                  <a:lnTo>
                    <a:pt x="11" y="4"/>
                  </a:ln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3" y="4"/>
                  </a:lnTo>
                  <a:lnTo>
                    <a:pt x="63" y="5"/>
                  </a:lnTo>
                  <a:lnTo>
                    <a:pt x="71" y="6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3"/>
                  </a:lnTo>
                  <a:lnTo>
                    <a:pt x="74" y="15"/>
                  </a:lnTo>
                  <a:lnTo>
                    <a:pt x="69" y="14"/>
                  </a:lnTo>
                  <a:lnTo>
                    <a:pt x="63" y="14"/>
                  </a:lnTo>
                  <a:lnTo>
                    <a:pt x="5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3234" y="2970"/>
              <a:ext cx="4" cy="4"/>
            </a:xfrm>
            <a:custGeom>
              <a:avLst/>
              <a:gdLst>
                <a:gd name="T0" fmla="*/ 1 w 9"/>
                <a:gd name="T1" fmla="*/ 8 h 8"/>
                <a:gd name="T2" fmla="*/ 1 w 9"/>
                <a:gd name="T3" fmla="*/ 6 h 8"/>
                <a:gd name="T4" fmla="*/ 1 w 9"/>
                <a:gd name="T5" fmla="*/ 5 h 8"/>
                <a:gd name="T6" fmla="*/ 0 w 9"/>
                <a:gd name="T7" fmla="*/ 2 h 8"/>
                <a:gd name="T8" fmla="*/ 0 w 9"/>
                <a:gd name="T9" fmla="*/ 1 h 8"/>
                <a:gd name="T10" fmla="*/ 2 w 9"/>
                <a:gd name="T11" fmla="*/ 1 h 8"/>
                <a:gd name="T12" fmla="*/ 4 w 9"/>
                <a:gd name="T13" fmla="*/ 0 h 8"/>
                <a:gd name="T14" fmla="*/ 7 w 9"/>
                <a:gd name="T15" fmla="*/ 0 h 8"/>
                <a:gd name="T16" fmla="*/ 9 w 9"/>
                <a:gd name="T17" fmla="*/ 0 h 8"/>
                <a:gd name="T18" fmla="*/ 9 w 9"/>
                <a:gd name="T19" fmla="*/ 2 h 8"/>
                <a:gd name="T20" fmla="*/ 9 w 9"/>
                <a:gd name="T21" fmla="*/ 3 h 8"/>
                <a:gd name="T22" fmla="*/ 9 w 9"/>
                <a:gd name="T23" fmla="*/ 6 h 8"/>
                <a:gd name="T24" fmla="*/ 9 w 9"/>
                <a:gd name="T25" fmla="*/ 8 h 8"/>
                <a:gd name="T26" fmla="*/ 7 w 9"/>
                <a:gd name="T27" fmla="*/ 8 h 8"/>
                <a:gd name="T28" fmla="*/ 6 w 9"/>
                <a:gd name="T29" fmla="*/ 8 h 8"/>
                <a:gd name="T30" fmla="*/ 3 w 9"/>
                <a:gd name="T31" fmla="*/ 8 h 8"/>
                <a:gd name="T32" fmla="*/ 1 w 9"/>
                <a:gd name="T33" fmla="*/ 8 h 8"/>
                <a:gd name="T34" fmla="*/ 1 w 9"/>
                <a:gd name="T35" fmla="*/ 8 h 8"/>
                <a:gd name="T36" fmla="*/ 1 w 9"/>
                <a:gd name="T3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3309" y="2909"/>
              <a:ext cx="52" cy="58"/>
            </a:xfrm>
            <a:custGeom>
              <a:avLst/>
              <a:gdLst>
                <a:gd name="T0" fmla="*/ 51 w 128"/>
                <a:gd name="T1" fmla="*/ 123 h 123"/>
                <a:gd name="T2" fmla="*/ 44 w 128"/>
                <a:gd name="T3" fmla="*/ 119 h 123"/>
                <a:gd name="T4" fmla="*/ 37 w 128"/>
                <a:gd name="T5" fmla="*/ 116 h 123"/>
                <a:gd name="T6" fmla="*/ 29 w 128"/>
                <a:gd name="T7" fmla="*/ 115 h 123"/>
                <a:gd name="T8" fmla="*/ 22 w 128"/>
                <a:gd name="T9" fmla="*/ 114 h 123"/>
                <a:gd name="T10" fmla="*/ 16 w 128"/>
                <a:gd name="T11" fmla="*/ 114 h 123"/>
                <a:gd name="T12" fmla="*/ 10 w 128"/>
                <a:gd name="T13" fmla="*/ 113 h 123"/>
                <a:gd name="T14" fmla="*/ 5 w 128"/>
                <a:gd name="T15" fmla="*/ 112 h 123"/>
                <a:gd name="T16" fmla="*/ 0 w 128"/>
                <a:gd name="T17" fmla="*/ 110 h 123"/>
                <a:gd name="T18" fmla="*/ 2 w 128"/>
                <a:gd name="T19" fmla="*/ 82 h 123"/>
                <a:gd name="T20" fmla="*/ 8 w 128"/>
                <a:gd name="T21" fmla="*/ 53 h 123"/>
                <a:gd name="T22" fmla="*/ 17 w 128"/>
                <a:gd name="T23" fmla="*/ 25 h 123"/>
                <a:gd name="T24" fmla="*/ 26 w 128"/>
                <a:gd name="T25" fmla="*/ 0 h 123"/>
                <a:gd name="T26" fmla="*/ 35 w 128"/>
                <a:gd name="T27" fmla="*/ 1 h 123"/>
                <a:gd name="T28" fmla="*/ 46 w 128"/>
                <a:gd name="T29" fmla="*/ 3 h 123"/>
                <a:gd name="T30" fmla="*/ 60 w 128"/>
                <a:gd name="T31" fmla="*/ 6 h 123"/>
                <a:gd name="T32" fmla="*/ 73 w 128"/>
                <a:gd name="T33" fmla="*/ 8 h 123"/>
                <a:gd name="T34" fmla="*/ 87 w 128"/>
                <a:gd name="T35" fmla="*/ 12 h 123"/>
                <a:gd name="T36" fmla="*/ 101 w 128"/>
                <a:gd name="T37" fmla="*/ 14 h 123"/>
                <a:gd name="T38" fmla="*/ 112 w 128"/>
                <a:gd name="T39" fmla="*/ 18 h 123"/>
                <a:gd name="T40" fmla="*/ 121 w 128"/>
                <a:gd name="T41" fmla="*/ 22 h 123"/>
                <a:gd name="T42" fmla="*/ 123 w 128"/>
                <a:gd name="T43" fmla="*/ 34 h 123"/>
                <a:gd name="T44" fmla="*/ 125 w 128"/>
                <a:gd name="T45" fmla="*/ 46 h 123"/>
                <a:gd name="T46" fmla="*/ 126 w 128"/>
                <a:gd name="T47" fmla="*/ 59 h 123"/>
                <a:gd name="T48" fmla="*/ 128 w 128"/>
                <a:gd name="T49" fmla="*/ 71 h 123"/>
                <a:gd name="T50" fmla="*/ 110 w 128"/>
                <a:gd name="T51" fmla="*/ 72 h 123"/>
                <a:gd name="T52" fmla="*/ 98 w 128"/>
                <a:gd name="T53" fmla="*/ 75 h 123"/>
                <a:gd name="T54" fmla="*/ 89 w 128"/>
                <a:gd name="T55" fmla="*/ 78 h 123"/>
                <a:gd name="T56" fmla="*/ 85 w 128"/>
                <a:gd name="T57" fmla="*/ 83 h 123"/>
                <a:gd name="T58" fmla="*/ 81 w 128"/>
                <a:gd name="T59" fmla="*/ 89 h 123"/>
                <a:gd name="T60" fmla="*/ 77 w 128"/>
                <a:gd name="T61" fmla="*/ 98 h 123"/>
                <a:gd name="T62" fmla="*/ 71 w 128"/>
                <a:gd name="T63" fmla="*/ 109 h 123"/>
                <a:gd name="T64" fmla="*/ 62 w 128"/>
                <a:gd name="T65" fmla="*/ 123 h 123"/>
                <a:gd name="T66" fmla="*/ 60 w 128"/>
                <a:gd name="T67" fmla="*/ 123 h 123"/>
                <a:gd name="T68" fmla="*/ 58 w 128"/>
                <a:gd name="T69" fmla="*/ 123 h 123"/>
                <a:gd name="T70" fmla="*/ 54 w 128"/>
                <a:gd name="T71" fmla="*/ 123 h 123"/>
                <a:gd name="T72" fmla="*/ 51 w 128"/>
                <a:gd name="T73" fmla="*/ 123 h 123"/>
                <a:gd name="T74" fmla="*/ 51 w 128"/>
                <a:gd name="T75" fmla="*/ 123 h 123"/>
                <a:gd name="T76" fmla="*/ 51 w 128"/>
                <a:gd name="T7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23">
                  <a:moveTo>
                    <a:pt x="51" y="123"/>
                  </a:moveTo>
                  <a:lnTo>
                    <a:pt x="44" y="119"/>
                  </a:lnTo>
                  <a:lnTo>
                    <a:pt x="37" y="116"/>
                  </a:lnTo>
                  <a:lnTo>
                    <a:pt x="29" y="115"/>
                  </a:lnTo>
                  <a:lnTo>
                    <a:pt x="22" y="114"/>
                  </a:lnTo>
                  <a:lnTo>
                    <a:pt x="16" y="114"/>
                  </a:lnTo>
                  <a:lnTo>
                    <a:pt x="10" y="113"/>
                  </a:lnTo>
                  <a:lnTo>
                    <a:pt x="5" y="112"/>
                  </a:lnTo>
                  <a:lnTo>
                    <a:pt x="0" y="110"/>
                  </a:lnTo>
                  <a:lnTo>
                    <a:pt x="2" y="82"/>
                  </a:lnTo>
                  <a:lnTo>
                    <a:pt x="8" y="53"/>
                  </a:lnTo>
                  <a:lnTo>
                    <a:pt x="17" y="25"/>
                  </a:lnTo>
                  <a:lnTo>
                    <a:pt x="26" y="0"/>
                  </a:lnTo>
                  <a:lnTo>
                    <a:pt x="35" y="1"/>
                  </a:lnTo>
                  <a:lnTo>
                    <a:pt x="46" y="3"/>
                  </a:lnTo>
                  <a:lnTo>
                    <a:pt x="60" y="6"/>
                  </a:lnTo>
                  <a:lnTo>
                    <a:pt x="73" y="8"/>
                  </a:lnTo>
                  <a:lnTo>
                    <a:pt x="87" y="12"/>
                  </a:lnTo>
                  <a:lnTo>
                    <a:pt x="101" y="14"/>
                  </a:lnTo>
                  <a:lnTo>
                    <a:pt x="112" y="18"/>
                  </a:lnTo>
                  <a:lnTo>
                    <a:pt x="121" y="22"/>
                  </a:lnTo>
                  <a:lnTo>
                    <a:pt x="123" y="34"/>
                  </a:lnTo>
                  <a:lnTo>
                    <a:pt x="125" y="46"/>
                  </a:lnTo>
                  <a:lnTo>
                    <a:pt x="126" y="59"/>
                  </a:lnTo>
                  <a:lnTo>
                    <a:pt x="128" y="71"/>
                  </a:lnTo>
                  <a:lnTo>
                    <a:pt x="110" y="72"/>
                  </a:lnTo>
                  <a:lnTo>
                    <a:pt x="98" y="75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81" y="89"/>
                  </a:lnTo>
                  <a:lnTo>
                    <a:pt x="77" y="98"/>
                  </a:lnTo>
                  <a:lnTo>
                    <a:pt x="71" y="109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58" y="123"/>
                  </a:lnTo>
                  <a:lnTo>
                    <a:pt x="54" y="123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51" y="123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3240" y="2935"/>
              <a:ext cx="29" cy="5"/>
            </a:xfrm>
            <a:custGeom>
              <a:avLst/>
              <a:gdLst>
                <a:gd name="T0" fmla="*/ 2 w 69"/>
                <a:gd name="T1" fmla="*/ 10 h 10"/>
                <a:gd name="T2" fmla="*/ 1 w 69"/>
                <a:gd name="T3" fmla="*/ 9 h 10"/>
                <a:gd name="T4" fmla="*/ 1 w 69"/>
                <a:gd name="T5" fmla="*/ 7 h 10"/>
                <a:gd name="T6" fmla="*/ 0 w 69"/>
                <a:gd name="T7" fmla="*/ 7 h 10"/>
                <a:gd name="T8" fmla="*/ 0 w 69"/>
                <a:gd name="T9" fmla="*/ 6 h 10"/>
                <a:gd name="T10" fmla="*/ 3 w 69"/>
                <a:gd name="T11" fmla="*/ 4 h 10"/>
                <a:gd name="T12" fmla="*/ 12 w 69"/>
                <a:gd name="T13" fmla="*/ 2 h 10"/>
                <a:gd name="T14" fmla="*/ 22 w 69"/>
                <a:gd name="T15" fmla="*/ 1 h 10"/>
                <a:gd name="T16" fmla="*/ 33 w 69"/>
                <a:gd name="T17" fmla="*/ 0 h 10"/>
                <a:gd name="T18" fmla="*/ 44 w 69"/>
                <a:gd name="T19" fmla="*/ 0 h 10"/>
                <a:gd name="T20" fmla="*/ 54 w 69"/>
                <a:gd name="T21" fmla="*/ 1 h 10"/>
                <a:gd name="T22" fmla="*/ 62 w 69"/>
                <a:gd name="T23" fmla="*/ 5 h 10"/>
                <a:gd name="T24" fmla="*/ 69 w 69"/>
                <a:gd name="T25" fmla="*/ 9 h 10"/>
                <a:gd name="T26" fmla="*/ 60 w 69"/>
                <a:gd name="T27" fmla="*/ 9 h 10"/>
                <a:gd name="T28" fmla="*/ 51 w 69"/>
                <a:gd name="T29" fmla="*/ 9 h 10"/>
                <a:gd name="T30" fmla="*/ 43 w 69"/>
                <a:gd name="T31" fmla="*/ 9 h 10"/>
                <a:gd name="T32" fmla="*/ 35 w 69"/>
                <a:gd name="T33" fmla="*/ 9 h 10"/>
                <a:gd name="T34" fmla="*/ 27 w 69"/>
                <a:gd name="T35" fmla="*/ 10 h 10"/>
                <a:gd name="T36" fmla="*/ 18 w 69"/>
                <a:gd name="T37" fmla="*/ 10 h 10"/>
                <a:gd name="T38" fmla="*/ 11 w 69"/>
                <a:gd name="T39" fmla="*/ 10 h 10"/>
                <a:gd name="T40" fmla="*/ 2 w 69"/>
                <a:gd name="T41" fmla="*/ 10 h 10"/>
                <a:gd name="T42" fmla="*/ 2 w 69"/>
                <a:gd name="T43" fmla="*/ 10 h 10"/>
                <a:gd name="T44" fmla="*/ 2 w 69"/>
                <a:gd name="T4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">
                  <a:moveTo>
                    <a:pt x="2" y="10"/>
                  </a:moveTo>
                  <a:lnTo>
                    <a:pt x="1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4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69" y="9"/>
                  </a:lnTo>
                  <a:lnTo>
                    <a:pt x="60" y="9"/>
                  </a:lnTo>
                  <a:lnTo>
                    <a:pt x="51" y="9"/>
                  </a:lnTo>
                  <a:lnTo>
                    <a:pt x="43" y="9"/>
                  </a:lnTo>
                  <a:lnTo>
                    <a:pt x="35" y="9"/>
                  </a:lnTo>
                  <a:lnTo>
                    <a:pt x="27" y="10"/>
                  </a:lnTo>
                  <a:lnTo>
                    <a:pt x="18" y="10"/>
                  </a:lnTo>
                  <a:lnTo>
                    <a:pt x="1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3443" y="2830"/>
              <a:ext cx="11" cy="97"/>
            </a:xfrm>
            <a:custGeom>
              <a:avLst/>
              <a:gdLst>
                <a:gd name="T0" fmla="*/ 2 w 27"/>
                <a:gd name="T1" fmla="*/ 208 h 208"/>
                <a:gd name="T2" fmla="*/ 0 w 27"/>
                <a:gd name="T3" fmla="*/ 159 h 208"/>
                <a:gd name="T4" fmla="*/ 0 w 27"/>
                <a:gd name="T5" fmla="*/ 107 h 208"/>
                <a:gd name="T6" fmla="*/ 3 w 27"/>
                <a:gd name="T7" fmla="*/ 56 h 208"/>
                <a:gd name="T8" fmla="*/ 9 w 27"/>
                <a:gd name="T9" fmla="*/ 8 h 208"/>
                <a:gd name="T10" fmla="*/ 16 w 27"/>
                <a:gd name="T11" fmla="*/ 3 h 208"/>
                <a:gd name="T12" fmla="*/ 20 w 27"/>
                <a:gd name="T13" fmla="*/ 1 h 208"/>
                <a:gd name="T14" fmla="*/ 24 w 27"/>
                <a:gd name="T15" fmla="*/ 0 h 208"/>
                <a:gd name="T16" fmla="*/ 27 w 27"/>
                <a:gd name="T17" fmla="*/ 0 h 208"/>
                <a:gd name="T18" fmla="*/ 26 w 27"/>
                <a:gd name="T19" fmla="*/ 49 h 208"/>
                <a:gd name="T20" fmla="*/ 24 w 27"/>
                <a:gd name="T21" fmla="*/ 97 h 208"/>
                <a:gd name="T22" fmla="*/ 22 w 27"/>
                <a:gd name="T23" fmla="*/ 146 h 208"/>
                <a:gd name="T24" fmla="*/ 20 w 27"/>
                <a:gd name="T25" fmla="*/ 194 h 208"/>
                <a:gd name="T26" fmla="*/ 15 w 27"/>
                <a:gd name="T27" fmla="*/ 198 h 208"/>
                <a:gd name="T28" fmla="*/ 11 w 27"/>
                <a:gd name="T29" fmla="*/ 200 h 208"/>
                <a:gd name="T30" fmla="*/ 6 w 27"/>
                <a:gd name="T31" fmla="*/ 204 h 208"/>
                <a:gd name="T32" fmla="*/ 2 w 27"/>
                <a:gd name="T33" fmla="*/ 208 h 208"/>
                <a:gd name="T34" fmla="*/ 2 w 27"/>
                <a:gd name="T35" fmla="*/ 208 h 208"/>
                <a:gd name="T36" fmla="*/ 2 w 27"/>
                <a:gd name="T3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08">
                  <a:moveTo>
                    <a:pt x="2" y="208"/>
                  </a:moveTo>
                  <a:lnTo>
                    <a:pt x="0" y="159"/>
                  </a:lnTo>
                  <a:lnTo>
                    <a:pt x="0" y="107"/>
                  </a:lnTo>
                  <a:lnTo>
                    <a:pt x="3" y="56"/>
                  </a:lnTo>
                  <a:lnTo>
                    <a:pt x="9" y="8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6" y="49"/>
                  </a:lnTo>
                  <a:lnTo>
                    <a:pt x="24" y="97"/>
                  </a:lnTo>
                  <a:lnTo>
                    <a:pt x="22" y="146"/>
                  </a:lnTo>
                  <a:lnTo>
                    <a:pt x="20" y="194"/>
                  </a:lnTo>
                  <a:lnTo>
                    <a:pt x="15" y="198"/>
                  </a:lnTo>
                  <a:lnTo>
                    <a:pt x="11" y="200"/>
                  </a:lnTo>
                  <a:lnTo>
                    <a:pt x="6" y="204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2" y="20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3255" y="2917"/>
              <a:ext cx="6" cy="5"/>
            </a:xfrm>
            <a:custGeom>
              <a:avLst/>
              <a:gdLst>
                <a:gd name="T0" fmla="*/ 4 w 14"/>
                <a:gd name="T1" fmla="*/ 9 h 11"/>
                <a:gd name="T2" fmla="*/ 2 w 14"/>
                <a:gd name="T3" fmla="*/ 6 h 11"/>
                <a:gd name="T4" fmla="*/ 2 w 14"/>
                <a:gd name="T5" fmla="*/ 3 h 11"/>
                <a:gd name="T6" fmla="*/ 0 w 14"/>
                <a:gd name="T7" fmla="*/ 2 h 11"/>
                <a:gd name="T8" fmla="*/ 2 w 14"/>
                <a:gd name="T9" fmla="*/ 0 h 11"/>
                <a:gd name="T10" fmla="*/ 4 w 14"/>
                <a:gd name="T11" fmla="*/ 0 h 11"/>
                <a:gd name="T12" fmla="*/ 7 w 14"/>
                <a:gd name="T13" fmla="*/ 1 h 11"/>
                <a:gd name="T14" fmla="*/ 8 w 14"/>
                <a:gd name="T15" fmla="*/ 1 h 11"/>
                <a:gd name="T16" fmla="*/ 10 w 14"/>
                <a:gd name="T17" fmla="*/ 2 h 11"/>
                <a:gd name="T18" fmla="*/ 11 w 14"/>
                <a:gd name="T19" fmla="*/ 5 h 11"/>
                <a:gd name="T20" fmla="*/ 11 w 14"/>
                <a:gd name="T21" fmla="*/ 6 h 11"/>
                <a:gd name="T22" fmla="*/ 13 w 14"/>
                <a:gd name="T23" fmla="*/ 8 h 11"/>
                <a:gd name="T24" fmla="*/ 14 w 14"/>
                <a:gd name="T25" fmla="*/ 11 h 11"/>
                <a:gd name="T26" fmla="*/ 11 w 14"/>
                <a:gd name="T27" fmla="*/ 11 h 11"/>
                <a:gd name="T28" fmla="*/ 9 w 14"/>
                <a:gd name="T29" fmla="*/ 9 h 11"/>
                <a:gd name="T30" fmla="*/ 7 w 14"/>
                <a:gd name="T31" fmla="*/ 9 h 11"/>
                <a:gd name="T32" fmla="*/ 4 w 14"/>
                <a:gd name="T33" fmla="*/ 9 h 11"/>
                <a:gd name="T34" fmla="*/ 4 w 14"/>
                <a:gd name="T35" fmla="*/ 9 h 11"/>
                <a:gd name="T36" fmla="*/ 4 w 14"/>
                <a:gd name="T3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1">
                  <a:moveTo>
                    <a:pt x="4" y="9"/>
                  </a:moveTo>
                  <a:lnTo>
                    <a:pt x="2" y="6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68"/>
            <p:cNvSpPr>
              <a:spLocks/>
            </p:cNvSpPr>
            <p:nvPr/>
          </p:nvSpPr>
          <p:spPr bwMode="auto">
            <a:xfrm>
              <a:off x="3317" y="2859"/>
              <a:ext cx="58" cy="57"/>
            </a:xfrm>
            <a:custGeom>
              <a:avLst/>
              <a:gdLst>
                <a:gd name="T0" fmla="*/ 123 w 142"/>
                <a:gd name="T1" fmla="*/ 120 h 120"/>
                <a:gd name="T2" fmla="*/ 107 w 142"/>
                <a:gd name="T3" fmla="*/ 116 h 120"/>
                <a:gd name="T4" fmla="*/ 91 w 142"/>
                <a:gd name="T5" fmla="*/ 113 h 120"/>
                <a:gd name="T6" fmla="*/ 75 w 142"/>
                <a:gd name="T7" fmla="*/ 109 h 120"/>
                <a:gd name="T8" fmla="*/ 59 w 142"/>
                <a:gd name="T9" fmla="*/ 105 h 120"/>
                <a:gd name="T10" fmla="*/ 43 w 142"/>
                <a:gd name="T11" fmla="*/ 100 h 120"/>
                <a:gd name="T12" fmla="*/ 29 w 142"/>
                <a:gd name="T13" fmla="*/ 96 h 120"/>
                <a:gd name="T14" fmla="*/ 14 w 142"/>
                <a:gd name="T15" fmla="*/ 92 h 120"/>
                <a:gd name="T16" fmla="*/ 0 w 142"/>
                <a:gd name="T17" fmla="*/ 87 h 120"/>
                <a:gd name="T18" fmla="*/ 2 w 142"/>
                <a:gd name="T19" fmla="*/ 68 h 120"/>
                <a:gd name="T20" fmla="*/ 5 w 142"/>
                <a:gd name="T21" fmla="*/ 51 h 120"/>
                <a:gd name="T22" fmla="*/ 10 w 142"/>
                <a:gd name="T23" fmla="*/ 36 h 120"/>
                <a:gd name="T24" fmla="*/ 18 w 142"/>
                <a:gd name="T25" fmla="*/ 23 h 120"/>
                <a:gd name="T26" fmla="*/ 27 w 142"/>
                <a:gd name="T27" fmla="*/ 13 h 120"/>
                <a:gd name="T28" fmla="*/ 40 w 142"/>
                <a:gd name="T29" fmla="*/ 6 h 120"/>
                <a:gd name="T30" fmla="*/ 57 w 142"/>
                <a:gd name="T31" fmla="*/ 1 h 120"/>
                <a:gd name="T32" fmla="*/ 77 w 142"/>
                <a:gd name="T33" fmla="*/ 0 h 120"/>
                <a:gd name="T34" fmla="*/ 94 w 142"/>
                <a:gd name="T35" fmla="*/ 18 h 120"/>
                <a:gd name="T36" fmla="*/ 104 w 142"/>
                <a:gd name="T37" fmla="*/ 40 h 120"/>
                <a:gd name="T38" fmla="*/ 107 w 142"/>
                <a:gd name="T39" fmla="*/ 67 h 120"/>
                <a:gd name="T40" fmla="*/ 111 w 142"/>
                <a:gd name="T41" fmla="*/ 96 h 120"/>
                <a:gd name="T42" fmla="*/ 120 w 142"/>
                <a:gd name="T43" fmla="*/ 100 h 120"/>
                <a:gd name="T44" fmla="*/ 127 w 142"/>
                <a:gd name="T45" fmla="*/ 104 h 120"/>
                <a:gd name="T46" fmla="*/ 134 w 142"/>
                <a:gd name="T47" fmla="*/ 108 h 120"/>
                <a:gd name="T48" fmla="*/ 142 w 142"/>
                <a:gd name="T49" fmla="*/ 113 h 120"/>
                <a:gd name="T50" fmla="*/ 142 w 142"/>
                <a:gd name="T51" fmla="*/ 114 h 120"/>
                <a:gd name="T52" fmla="*/ 142 w 142"/>
                <a:gd name="T53" fmla="*/ 115 h 120"/>
                <a:gd name="T54" fmla="*/ 142 w 142"/>
                <a:gd name="T55" fmla="*/ 118 h 120"/>
                <a:gd name="T56" fmla="*/ 142 w 142"/>
                <a:gd name="T57" fmla="*/ 119 h 120"/>
                <a:gd name="T58" fmla="*/ 137 w 142"/>
                <a:gd name="T59" fmla="*/ 119 h 120"/>
                <a:gd name="T60" fmla="*/ 133 w 142"/>
                <a:gd name="T61" fmla="*/ 119 h 120"/>
                <a:gd name="T62" fmla="*/ 128 w 142"/>
                <a:gd name="T63" fmla="*/ 120 h 120"/>
                <a:gd name="T64" fmla="*/ 123 w 142"/>
                <a:gd name="T65" fmla="*/ 120 h 120"/>
                <a:gd name="T66" fmla="*/ 123 w 142"/>
                <a:gd name="T67" fmla="*/ 120 h 120"/>
                <a:gd name="T68" fmla="*/ 123 w 142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20">
                  <a:moveTo>
                    <a:pt x="123" y="120"/>
                  </a:moveTo>
                  <a:lnTo>
                    <a:pt x="107" y="116"/>
                  </a:lnTo>
                  <a:lnTo>
                    <a:pt x="91" y="113"/>
                  </a:lnTo>
                  <a:lnTo>
                    <a:pt x="75" y="109"/>
                  </a:lnTo>
                  <a:lnTo>
                    <a:pt x="59" y="105"/>
                  </a:lnTo>
                  <a:lnTo>
                    <a:pt x="43" y="100"/>
                  </a:lnTo>
                  <a:lnTo>
                    <a:pt x="29" y="96"/>
                  </a:lnTo>
                  <a:lnTo>
                    <a:pt x="14" y="92"/>
                  </a:lnTo>
                  <a:lnTo>
                    <a:pt x="0" y="87"/>
                  </a:lnTo>
                  <a:lnTo>
                    <a:pt x="2" y="68"/>
                  </a:lnTo>
                  <a:lnTo>
                    <a:pt x="5" y="51"/>
                  </a:lnTo>
                  <a:lnTo>
                    <a:pt x="10" y="36"/>
                  </a:lnTo>
                  <a:lnTo>
                    <a:pt x="18" y="23"/>
                  </a:lnTo>
                  <a:lnTo>
                    <a:pt x="27" y="13"/>
                  </a:lnTo>
                  <a:lnTo>
                    <a:pt x="40" y="6"/>
                  </a:lnTo>
                  <a:lnTo>
                    <a:pt x="57" y="1"/>
                  </a:lnTo>
                  <a:lnTo>
                    <a:pt x="77" y="0"/>
                  </a:lnTo>
                  <a:lnTo>
                    <a:pt x="94" y="18"/>
                  </a:lnTo>
                  <a:lnTo>
                    <a:pt x="104" y="40"/>
                  </a:lnTo>
                  <a:lnTo>
                    <a:pt x="107" y="67"/>
                  </a:lnTo>
                  <a:lnTo>
                    <a:pt x="111" y="96"/>
                  </a:lnTo>
                  <a:lnTo>
                    <a:pt x="120" y="100"/>
                  </a:lnTo>
                  <a:lnTo>
                    <a:pt x="127" y="104"/>
                  </a:lnTo>
                  <a:lnTo>
                    <a:pt x="134" y="108"/>
                  </a:lnTo>
                  <a:lnTo>
                    <a:pt x="142" y="113"/>
                  </a:lnTo>
                  <a:lnTo>
                    <a:pt x="142" y="114"/>
                  </a:lnTo>
                  <a:lnTo>
                    <a:pt x="142" y="115"/>
                  </a:lnTo>
                  <a:lnTo>
                    <a:pt x="142" y="118"/>
                  </a:lnTo>
                  <a:lnTo>
                    <a:pt x="142" y="119"/>
                  </a:lnTo>
                  <a:lnTo>
                    <a:pt x="137" y="119"/>
                  </a:lnTo>
                  <a:lnTo>
                    <a:pt x="133" y="119"/>
                  </a:lnTo>
                  <a:lnTo>
                    <a:pt x="128" y="120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23" y="1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459" y="2812"/>
              <a:ext cx="22" cy="102"/>
            </a:xfrm>
            <a:custGeom>
              <a:avLst/>
              <a:gdLst>
                <a:gd name="T0" fmla="*/ 0 w 56"/>
                <a:gd name="T1" fmla="*/ 216 h 218"/>
                <a:gd name="T2" fmla="*/ 0 w 56"/>
                <a:gd name="T3" fmla="*/ 168 h 218"/>
                <a:gd name="T4" fmla="*/ 2 w 56"/>
                <a:gd name="T5" fmla="*/ 120 h 218"/>
                <a:gd name="T6" fmla="*/ 4 w 56"/>
                <a:gd name="T7" fmla="*/ 73 h 218"/>
                <a:gd name="T8" fmla="*/ 7 w 56"/>
                <a:gd name="T9" fmla="*/ 25 h 218"/>
                <a:gd name="T10" fmla="*/ 13 w 56"/>
                <a:gd name="T11" fmla="*/ 21 h 218"/>
                <a:gd name="T12" fmla="*/ 18 w 56"/>
                <a:gd name="T13" fmla="*/ 18 h 218"/>
                <a:gd name="T14" fmla="*/ 24 w 56"/>
                <a:gd name="T15" fmla="*/ 14 h 218"/>
                <a:gd name="T16" fmla="*/ 30 w 56"/>
                <a:gd name="T17" fmla="*/ 10 h 218"/>
                <a:gd name="T18" fmla="*/ 35 w 56"/>
                <a:gd name="T19" fmla="*/ 7 h 218"/>
                <a:gd name="T20" fmla="*/ 41 w 56"/>
                <a:gd name="T21" fmla="*/ 4 h 218"/>
                <a:gd name="T22" fmla="*/ 48 w 56"/>
                <a:gd name="T23" fmla="*/ 2 h 218"/>
                <a:gd name="T24" fmla="*/ 56 w 56"/>
                <a:gd name="T25" fmla="*/ 0 h 218"/>
                <a:gd name="T26" fmla="*/ 53 w 56"/>
                <a:gd name="T27" fmla="*/ 57 h 218"/>
                <a:gd name="T28" fmla="*/ 51 w 56"/>
                <a:gd name="T29" fmla="*/ 101 h 218"/>
                <a:gd name="T30" fmla="*/ 48 w 56"/>
                <a:gd name="T31" fmla="*/ 141 h 218"/>
                <a:gd name="T32" fmla="*/ 46 w 56"/>
                <a:gd name="T33" fmla="*/ 185 h 218"/>
                <a:gd name="T34" fmla="*/ 41 w 56"/>
                <a:gd name="T35" fmla="*/ 189 h 218"/>
                <a:gd name="T36" fmla="*/ 35 w 56"/>
                <a:gd name="T37" fmla="*/ 194 h 218"/>
                <a:gd name="T38" fmla="*/ 30 w 56"/>
                <a:gd name="T39" fmla="*/ 197 h 218"/>
                <a:gd name="T40" fmla="*/ 24 w 56"/>
                <a:gd name="T41" fmla="*/ 201 h 218"/>
                <a:gd name="T42" fmla="*/ 19 w 56"/>
                <a:gd name="T43" fmla="*/ 206 h 218"/>
                <a:gd name="T44" fmla="*/ 13 w 56"/>
                <a:gd name="T45" fmla="*/ 210 h 218"/>
                <a:gd name="T46" fmla="*/ 8 w 56"/>
                <a:gd name="T47" fmla="*/ 215 h 218"/>
                <a:gd name="T48" fmla="*/ 3 w 56"/>
                <a:gd name="T49" fmla="*/ 218 h 218"/>
                <a:gd name="T50" fmla="*/ 3 w 56"/>
                <a:gd name="T51" fmla="*/ 217 h 218"/>
                <a:gd name="T52" fmla="*/ 2 w 56"/>
                <a:gd name="T53" fmla="*/ 217 h 218"/>
                <a:gd name="T54" fmla="*/ 2 w 56"/>
                <a:gd name="T55" fmla="*/ 216 h 218"/>
                <a:gd name="T56" fmla="*/ 0 w 56"/>
                <a:gd name="T57" fmla="*/ 216 h 218"/>
                <a:gd name="T58" fmla="*/ 0 w 56"/>
                <a:gd name="T59" fmla="*/ 216 h 218"/>
                <a:gd name="T60" fmla="*/ 0 w 56"/>
                <a:gd name="T61" fmla="*/ 2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218">
                  <a:moveTo>
                    <a:pt x="0" y="216"/>
                  </a:moveTo>
                  <a:lnTo>
                    <a:pt x="0" y="168"/>
                  </a:lnTo>
                  <a:lnTo>
                    <a:pt x="2" y="120"/>
                  </a:lnTo>
                  <a:lnTo>
                    <a:pt x="4" y="73"/>
                  </a:lnTo>
                  <a:lnTo>
                    <a:pt x="7" y="25"/>
                  </a:lnTo>
                  <a:lnTo>
                    <a:pt x="13" y="21"/>
                  </a:lnTo>
                  <a:lnTo>
                    <a:pt x="18" y="18"/>
                  </a:lnTo>
                  <a:lnTo>
                    <a:pt x="24" y="14"/>
                  </a:lnTo>
                  <a:lnTo>
                    <a:pt x="30" y="10"/>
                  </a:lnTo>
                  <a:lnTo>
                    <a:pt x="35" y="7"/>
                  </a:lnTo>
                  <a:lnTo>
                    <a:pt x="41" y="4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53" y="57"/>
                  </a:lnTo>
                  <a:lnTo>
                    <a:pt x="51" y="101"/>
                  </a:lnTo>
                  <a:lnTo>
                    <a:pt x="48" y="141"/>
                  </a:lnTo>
                  <a:lnTo>
                    <a:pt x="46" y="185"/>
                  </a:lnTo>
                  <a:lnTo>
                    <a:pt x="41" y="189"/>
                  </a:lnTo>
                  <a:lnTo>
                    <a:pt x="35" y="194"/>
                  </a:lnTo>
                  <a:lnTo>
                    <a:pt x="30" y="197"/>
                  </a:lnTo>
                  <a:lnTo>
                    <a:pt x="24" y="201"/>
                  </a:lnTo>
                  <a:lnTo>
                    <a:pt x="19" y="206"/>
                  </a:lnTo>
                  <a:lnTo>
                    <a:pt x="13" y="210"/>
                  </a:lnTo>
                  <a:lnTo>
                    <a:pt x="8" y="215"/>
                  </a:lnTo>
                  <a:lnTo>
                    <a:pt x="3" y="218"/>
                  </a:lnTo>
                  <a:lnTo>
                    <a:pt x="3" y="217"/>
                  </a:lnTo>
                  <a:lnTo>
                    <a:pt x="2" y="217"/>
                  </a:lnTo>
                  <a:lnTo>
                    <a:pt x="2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271" y="2882"/>
              <a:ext cx="30" cy="5"/>
            </a:xfrm>
            <a:custGeom>
              <a:avLst/>
              <a:gdLst>
                <a:gd name="T0" fmla="*/ 6 w 73"/>
                <a:gd name="T1" fmla="*/ 10 h 10"/>
                <a:gd name="T2" fmla="*/ 5 w 73"/>
                <a:gd name="T3" fmla="*/ 8 h 10"/>
                <a:gd name="T4" fmla="*/ 3 w 73"/>
                <a:gd name="T5" fmla="*/ 7 h 10"/>
                <a:gd name="T6" fmla="*/ 1 w 73"/>
                <a:gd name="T7" fmla="*/ 5 h 10"/>
                <a:gd name="T8" fmla="*/ 0 w 73"/>
                <a:gd name="T9" fmla="*/ 3 h 10"/>
                <a:gd name="T10" fmla="*/ 5 w 73"/>
                <a:gd name="T11" fmla="*/ 1 h 10"/>
                <a:gd name="T12" fmla="*/ 13 w 73"/>
                <a:gd name="T13" fmla="*/ 0 h 10"/>
                <a:gd name="T14" fmla="*/ 21 w 73"/>
                <a:gd name="T15" fmla="*/ 0 h 10"/>
                <a:gd name="T16" fmla="*/ 32 w 73"/>
                <a:gd name="T17" fmla="*/ 0 h 10"/>
                <a:gd name="T18" fmla="*/ 43 w 73"/>
                <a:gd name="T19" fmla="*/ 0 h 10"/>
                <a:gd name="T20" fmla="*/ 54 w 73"/>
                <a:gd name="T21" fmla="*/ 0 h 10"/>
                <a:gd name="T22" fmla="*/ 64 w 73"/>
                <a:gd name="T23" fmla="*/ 0 h 10"/>
                <a:gd name="T24" fmla="*/ 73 w 73"/>
                <a:gd name="T25" fmla="*/ 0 h 10"/>
                <a:gd name="T26" fmla="*/ 73 w 73"/>
                <a:gd name="T27" fmla="*/ 1 h 10"/>
                <a:gd name="T28" fmla="*/ 73 w 73"/>
                <a:gd name="T29" fmla="*/ 3 h 10"/>
                <a:gd name="T30" fmla="*/ 73 w 73"/>
                <a:gd name="T31" fmla="*/ 5 h 10"/>
                <a:gd name="T32" fmla="*/ 73 w 73"/>
                <a:gd name="T33" fmla="*/ 7 h 10"/>
                <a:gd name="T34" fmla="*/ 65 w 73"/>
                <a:gd name="T35" fmla="*/ 7 h 10"/>
                <a:gd name="T36" fmla="*/ 59 w 73"/>
                <a:gd name="T37" fmla="*/ 7 h 10"/>
                <a:gd name="T38" fmla="*/ 53 w 73"/>
                <a:gd name="T39" fmla="*/ 8 h 10"/>
                <a:gd name="T40" fmla="*/ 46 w 73"/>
                <a:gd name="T41" fmla="*/ 8 h 10"/>
                <a:gd name="T42" fmla="*/ 38 w 73"/>
                <a:gd name="T43" fmla="*/ 8 h 10"/>
                <a:gd name="T44" fmla="*/ 29 w 73"/>
                <a:gd name="T45" fmla="*/ 10 h 10"/>
                <a:gd name="T46" fmla="*/ 19 w 73"/>
                <a:gd name="T47" fmla="*/ 10 h 10"/>
                <a:gd name="T48" fmla="*/ 6 w 73"/>
                <a:gd name="T49" fmla="*/ 10 h 10"/>
                <a:gd name="T50" fmla="*/ 6 w 73"/>
                <a:gd name="T51" fmla="*/ 10 h 10"/>
                <a:gd name="T52" fmla="*/ 6 w 73"/>
                <a:gd name="T5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0">
                  <a:moveTo>
                    <a:pt x="6" y="10"/>
                  </a:moveTo>
                  <a:lnTo>
                    <a:pt x="5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53" y="8"/>
                  </a:lnTo>
                  <a:lnTo>
                    <a:pt x="46" y="8"/>
                  </a:lnTo>
                  <a:lnTo>
                    <a:pt x="38" y="8"/>
                  </a:lnTo>
                  <a:lnTo>
                    <a:pt x="29" y="10"/>
                  </a:lnTo>
                  <a:lnTo>
                    <a:pt x="19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278" y="2854"/>
              <a:ext cx="11" cy="5"/>
            </a:xfrm>
            <a:custGeom>
              <a:avLst/>
              <a:gdLst>
                <a:gd name="T0" fmla="*/ 2 w 26"/>
                <a:gd name="T1" fmla="*/ 9 h 9"/>
                <a:gd name="T2" fmla="*/ 1 w 26"/>
                <a:gd name="T3" fmla="*/ 8 h 9"/>
                <a:gd name="T4" fmla="*/ 1 w 26"/>
                <a:gd name="T5" fmla="*/ 7 h 9"/>
                <a:gd name="T6" fmla="*/ 1 w 26"/>
                <a:gd name="T7" fmla="*/ 7 h 9"/>
                <a:gd name="T8" fmla="*/ 0 w 26"/>
                <a:gd name="T9" fmla="*/ 5 h 9"/>
                <a:gd name="T10" fmla="*/ 5 w 26"/>
                <a:gd name="T11" fmla="*/ 2 h 9"/>
                <a:gd name="T12" fmla="*/ 10 w 26"/>
                <a:gd name="T13" fmla="*/ 0 h 9"/>
                <a:gd name="T14" fmla="*/ 17 w 26"/>
                <a:gd name="T15" fmla="*/ 0 h 9"/>
                <a:gd name="T16" fmla="*/ 26 w 26"/>
                <a:gd name="T17" fmla="*/ 2 h 9"/>
                <a:gd name="T18" fmla="*/ 26 w 26"/>
                <a:gd name="T19" fmla="*/ 3 h 9"/>
                <a:gd name="T20" fmla="*/ 26 w 26"/>
                <a:gd name="T21" fmla="*/ 5 h 9"/>
                <a:gd name="T22" fmla="*/ 25 w 26"/>
                <a:gd name="T23" fmla="*/ 7 h 9"/>
                <a:gd name="T24" fmla="*/ 25 w 26"/>
                <a:gd name="T25" fmla="*/ 9 h 9"/>
                <a:gd name="T26" fmla="*/ 20 w 26"/>
                <a:gd name="T27" fmla="*/ 9 h 9"/>
                <a:gd name="T28" fmla="*/ 13 w 26"/>
                <a:gd name="T29" fmla="*/ 9 h 9"/>
                <a:gd name="T30" fmla="*/ 9 w 26"/>
                <a:gd name="T31" fmla="*/ 9 h 9"/>
                <a:gd name="T32" fmla="*/ 2 w 26"/>
                <a:gd name="T33" fmla="*/ 9 h 9"/>
                <a:gd name="T34" fmla="*/ 2 w 26"/>
                <a:gd name="T35" fmla="*/ 9 h 9"/>
                <a:gd name="T36" fmla="*/ 2 w 26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9">
                  <a:moveTo>
                    <a:pt x="2" y="9"/>
                  </a:move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9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3306" y="2838"/>
              <a:ext cx="7" cy="5"/>
            </a:xfrm>
            <a:custGeom>
              <a:avLst/>
              <a:gdLst>
                <a:gd name="T0" fmla="*/ 3 w 18"/>
                <a:gd name="T1" fmla="*/ 10 h 10"/>
                <a:gd name="T2" fmla="*/ 2 w 18"/>
                <a:gd name="T3" fmla="*/ 9 h 10"/>
                <a:gd name="T4" fmla="*/ 0 w 18"/>
                <a:gd name="T5" fmla="*/ 7 h 10"/>
                <a:gd name="T6" fmla="*/ 0 w 18"/>
                <a:gd name="T7" fmla="*/ 5 h 10"/>
                <a:gd name="T8" fmla="*/ 0 w 18"/>
                <a:gd name="T9" fmla="*/ 1 h 10"/>
                <a:gd name="T10" fmla="*/ 4 w 18"/>
                <a:gd name="T11" fmla="*/ 0 h 10"/>
                <a:gd name="T12" fmla="*/ 9 w 18"/>
                <a:gd name="T13" fmla="*/ 0 h 10"/>
                <a:gd name="T14" fmla="*/ 13 w 18"/>
                <a:gd name="T15" fmla="*/ 0 h 10"/>
                <a:gd name="T16" fmla="*/ 18 w 18"/>
                <a:gd name="T17" fmla="*/ 0 h 10"/>
                <a:gd name="T18" fmla="*/ 18 w 18"/>
                <a:gd name="T19" fmla="*/ 2 h 10"/>
                <a:gd name="T20" fmla="*/ 18 w 18"/>
                <a:gd name="T21" fmla="*/ 5 h 10"/>
                <a:gd name="T22" fmla="*/ 16 w 18"/>
                <a:gd name="T23" fmla="*/ 7 h 10"/>
                <a:gd name="T24" fmla="*/ 16 w 18"/>
                <a:gd name="T25" fmla="*/ 10 h 10"/>
                <a:gd name="T26" fmla="*/ 13 w 18"/>
                <a:gd name="T27" fmla="*/ 10 h 10"/>
                <a:gd name="T28" fmla="*/ 9 w 18"/>
                <a:gd name="T29" fmla="*/ 10 h 10"/>
                <a:gd name="T30" fmla="*/ 5 w 18"/>
                <a:gd name="T31" fmla="*/ 10 h 10"/>
                <a:gd name="T32" fmla="*/ 3 w 18"/>
                <a:gd name="T33" fmla="*/ 10 h 10"/>
                <a:gd name="T34" fmla="*/ 3 w 18"/>
                <a:gd name="T35" fmla="*/ 10 h 10"/>
                <a:gd name="T36" fmla="*/ 3 w 18"/>
                <a:gd name="T3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0">
                  <a:moveTo>
                    <a:pt x="3" y="10"/>
                  </a:move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435" y="2632"/>
              <a:ext cx="456" cy="200"/>
            </a:xfrm>
            <a:custGeom>
              <a:avLst/>
              <a:gdLst>
                <a:gd name="T0" fmla="*/ 0 w 1107"/>
                <a:gd name="T1" fmla="*/ 419 h 428"/>
                <a:gd name="T2" fmla="*/ 1 w 1107"/>
                <a:gd name="T3" fmla="*/ 403 h 428"/>
                <a:gd name="T4" fmla="*/ 10 w 1107"/>
                <a:gd name="T5" fmla="*/ 392 h 428"/>
                <a:gd name="T6" fmla="*/ 26 w 1107"/>
                <a:gd name="T7" fmla="*/ 380 h 428"/>
                <a:gd name="T8" fmla="*/ 60 w 1107"/>
                <a:gd name="T9" fmla="*/ 357 h 428"/>
                <a:gd name="T10" fmla="*/ 114 w 1107"/>
                <a:gd name="T11" fmla="*/ 322 h 428"/>
                <a:gd name="T12" fmla="*/ 170 w 1107"/>
                <a:gd name="T13" fmla="*/ 290 h 428"/>
                <a:gd name="T14" fmla="*/ 226 w 1107"/>
                <a:gd name="T15" fmla="*/ 259 h 428"/>
                <a:gd name="T16" fmla="*/ 285 w 1107"/>
                <a:gd name="T17" fmla="*/ 229 h 428"/>
                <a:gd name="T18" fmla="*/ 344 w 1107"/>
                <a:gd name="T19" fmla="*/ 200 h 428"/>
                <a:gd name="T20" fmla="*/ 404 w 1107"/>
                <a:gd name="T21" fmla="*/ 173 h 428"/>
                <a:gd name="T22" fmla="*/ 465 w 1107"/>
                <a:gd name="T23" fmla="*/ 149 h 428"/>
                <a:gd name="T24" fmla="*/ 526 w 1107"/>
                <a:gd name="T25" fmla="*/ 125 h 428"/>
                <a:gd name="T26" fmla="*/ 589 w 1107"/>
                <a:gd name="T27" fmla="*/ 103 h 428"/>
                <a:gd name="T28" fmla="*/ 652 w 1107"/>
                <a:gd name="T29" fmla="*/ 82 h 428"/>
                <a:gd name="T30" fmla="*/ 714 w 1107"/>
                <a:gd name="T31" fmla="*/ 64 h 428"/>
                <a:gd name="T32" fmla="*/ 777 w 1107"/>
                <a:gd name="T33" fmla="*/ 46 h 428"/>
                <a:gd name="T34" fmla="*/ 841 w 1107"/>
                <a:gd name="T35" fmla="*/ 32 h 428"/>
                <a:gd name="T36" fmla="*/ 904 w 1107"/>
                <a:gd name="T37" fmla="*/ 18 h 428"/>
                <a:gd name="T38" fmla="*/ 966 w 1107"/>
                <a:gd name="T39" fmla="*/ 7 h 428"/>
                <a:gd name="T40" fmla="*/ 1011 w 1107"/>
                <a:gd name="T41" fmla="*/ 2 h 428"/>
                <a:gd name="T42" fmla="*/ 1035 w 1107"/>
                <a:gd name="T43" fmla="*/ 1 h 428"/>
                <a:gd name="T44" fmla="*/ 1061 w 1107"/>
                <a:gd name="T45" fmla="*/ 0 h 428"/>
                <a:gd name="T46" fmla="*/ 1086 w 1107"/>
                <a:gd name="T47" fmla="*/ 0 h 428"/>
                <a:gd name="T48" fmla="*/ 1100 w 1107"/>
                <a:gd name="T49" fmla="*/ 3 h 428"/>
                <a:gd name="T50" fmla="*/ 1104 w 1107"/>
                <a:gd name="T51" fmla="*/ 11 h 428"/>
                <a:gd name="T52" fmla="*/ 1105 w 1107"/>
                <a:gd name="T53" fmla="*/ 15 h 428"/>
                <a:gd name="T54" fmla="*/ 1105 w 1107"/>
                <a:gd name="T55" fmla="*/ 16 h 428"/>
                <a:gd name="T56" fmla="*/ 1083 w 1107"/>
                <a:gd name="T57" fmla="*/ 19 h 428"/>
                <a:gd name="T58" fmla="*/ 1041 w 1107"/>
                <a:gd name="T59" fmla="*/ 23 h 428"/>
                <a:gd name="T60" fmla="*/ 1000 w 1107"/>
                <a:gd name="T61" fmla="*/ 27 h 428"/>
                <a:gd name="T62" fmla="*/ 958 w 1107"/>
                <a:gd name="T63" fmla="*/ 30 h 428"/>
                <a:gd name="T64" fmla="*/ 899 w 1107"/>
                <a:gd name="T65" fmla="*/ 40 h 428"/>
                <a:gd name="T66" fmla="*/ 824 w 1107"/>
                <a:gd name="T67" fmla="*/ 56 h 428"/>
                <a:gd name="T68" fmla="*/ 750 w 1107"/>
                <a:gd name="T69" fmla="*/ 76 h 428"/>
                <a:gd name="T70" fmla="*/ 677 w 1107"/>
                <a:gd name="T71" fmla="*/ 97 h 428"/>
                <a:gd name="T72" fmla="*/ 606 w 1107"/>
                <a:gd name="T73" fmla="*/ 120 h 428"/>
                <a:gd name="T74" fmla="*/ 535 w 1107"/>
                <a:gd name="T75" fmla="*/ 146 h 428"/>
                <a:gd name="T76" fmla="*/ 465 w 1107"/>
                <a:gd name="T77" fmla="*/ 174 h 428"/>
                <a:gd name="T78" fmla="*/ 395 w 1107"/>
                <a:gd name="T79" fmla="*/ 204 h 428"/>
                <a:gd name="T80" fmla="*/ 347 w 1107"/>
                <a:gd name="T81" fmla="*/ 227 h 428"/>
                <a:gd name="T82" fmla="*/ 318 w 1107"/>
                <a:gd name="T83" fmla="*/ 243 h 428"/>
                <a:gd name="T84" fmla="*/ 290 w 1107"/>
                <a:gd name="T85" fmla="*/ 258 h 428"/>
                <a:gd name="T86" fmla="*/ 262 w 1107"/>
                <a:gd name="T87" fmla="*/ 274 h 428"/>
                <a:gd name="T88" fmla="*/ 235 w 1107"/>
                <a:gd name="T89" fmla="*/ 289 h 428"/>
                <a:gd name="T90" fmla="*/ 206 w 1107"/>
                <a:gd name="T91" fmla="*/ 305 h 428"/>
                <a:gd name="T92" fmla="*/ 178 w 1107"/>
                <a:gd name="T93" fmla="*/ 320 h 428"/>
                <a:gd name="T94" fmla="*/ 150 w 1107"/>
                <a:gd name="T95" fmla="*/ 336 h 428"/>
                <a:gd name="T96" fmla="*/ 128 w 1107"/>
                <a:gd name="T97" fmla="*/ 349 h 428"/>
                <a:gd name="T98" fmla="*/ 93 w 1107"/>
                <a:gd name="T99" fmla="*/ 374 h 428"/>
                <a:gd name="T100" fmla="*/ 49 w 1107"/>
                <a:gd name="T101" fmla="*/ 402 h 428"/>
                <a:gd name="T102" fmla="*/ 12 w 1107"/>
                <a:gd name="T103" fmla="*/ 424 h 428"/>
                <a:gd name="T104" fmla="*/ 0 w 1107"/>
                <a:gd name="T105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7" h="428">
                  <a:moveTo>
                    <a:pt x="0" y="428"/>
                  </a:moveTo>
                  <a:lnTo>
                    <a:pt x="0" y="419"/>
                  </a:lnTo>
                  <a:lnTo>
                    <a:pt x="1" y="411"/>
                  </a:lnTo>
                  <a:lnTo>
                    <a:pt x="1" y="403"/>
                  </a:lnTo>
                  <a:lnTo>
                    <a:pt x="1" y="395"/>
                  </a:lnTo>
                  <a:lnTo>
                    <a:pt x="10" y="392"/>
                  </a:lnTo>
                  <a:lnTo>
                    <a:pt x="18" y="387"/>
                  </a:lnTo>
                  <a:lnTo>
                    <a:pt x="26" y="380"/>
                  </a:lnTo>
                  <a:lnTo>
                    <a:pt x="33" y="374"/>
                  </a:lnTo>
                  <a:lnTo>
                    <a:pt x="60" y="357"/>
                  </a:lnTo>
                  <a:lnTo>
                    <a:pt x="87" y="339"/>
                  </a:lnTo>
                  <a:lnTo>
                    <a:pt x="114" y="322"/>
                  </a:lnTo>
                  <a:lnTo>
                    <a:pt x="141" y="306"/>
                  </a:lnTo>
                  <a:lnTo>
                    <a:pt x="170" y="290"/>
                  </a:lnTo>
                  <a:lnTo>
                    <a:pt x="198" y="274"/>
                  </a:lnTo>
                  <a:lnTo>
                    <a:pt x="226" y="259"/>
                  </a:lnTo>
                  <a:lnTo>
                    <a:pt x="256" y="243"/>
                  </a:lnTo>
                  <a:lnTo>
                    <a:pt x="285" y="229"/>
                  </a:lnTo>
                  <a:lnTo>
                    <a:pt x="315" y="215"/>
                  </a:lnTo>
                  <a:lnTo>
                    <a:pt x="344" y="200"/>
                  </a:lnTo>
                  <a:lnTo>
                    <a:pt x="374" y="187"/>
                  </a:lnTo>
                  <a:lnTo>
                    <a:pt x="404" y="173"/>
                  </a:lnTo>
                  <a:lnTo>
                    <a:pt x="435" y="161"/>
                  </a:lnTo>
                  <a:lnTo>
                    <a:pt x="465" y="149"/>
                  </a:lnTo>
                  <a:lnTo>
                    <a:pt x="495" y="136"/>
                  </a:lnTo>
                  <a:lnTo>
                    <a:pt x="526" y="125"/>
                  </a:lnTo>
                  <a:lnTo>
                    <a:pt x="558" y="113"/>
                  </a:lnTo>
                  <a:lnTo>
                    <a:pt x="589" y="103"/>
                  </a:lnTo>
                  <a:lnTo>
                    <a:pt x="620" y="92"/>
                  </a:lnTo>
                  <a:lnTo>
                    <a:pt x="652" y="82"/>
                  </a:lnTo>
                  <a:lnTo>
                    <a:pt x="684" y="72"/>
                  </a:lnTo>
                  <a:lnTo>
                    <a:pt x="714" y="64"/>
                  </a:lnTo>
                  <a:lnTo>
                    <a:pt x="746" y="55"/>
                  </a:lnTo>
                  <a:lnTo>
                    <a:pt x="777" y="46"/>
                  </a:lnTo>
                  <a:lnTo>
                    <a:pt x="809" y="39"/>
                  </a:lnTo>
                  <a:lnTo>
                    <a:pt x="841" y="32"/>
                  </a:lnTo>
                  <a:lnTo>
                    <a:pt x="873" y="24"/>
                  </a:lnTo>
                  <a:lnTo>
                    <a:pt x="904" y="18"/>
                  </a:lnTo>
                  <a:lnTo>
                    <a:pt x="936" y="12"/>
                  </a:lnTo>
                  <a:lnTo>
                    <a:pt x="966" y="7"/>
                  </a:lnTo>
                  <a:lnTo>
                    <a:pt x="998" y="2"/>
                  </a:lnTo>
                  <a:lnTo>
                    <a:pt x="1011" y="2"/>
                  </a:lnTo>
                  <a:lnTo>
                    <a:pt x="1023" y="1"/>
                  </a:lnTo>
                  <a:lnTo>
                    <a:pt x="1035" y="1"/>
                  </a:lnTo>
                  <a:lnTo>
                    <a:pt x="1049" y="1"/>
                  </a:lnTo>
                  <a:lnTo>
                    <a:pt x="1061" y="0"/>
                  </a:lnTo>
                  <a:lnTo>
                    <a:pt x="1073" y="0"/>
                  </a:lnTo>
                  <a:lnTo>
                    <a:pt x="1086" y="0"/>
                  </a:lnTo>
                  <a:lnTo>
                    <a:pt x="1098" y="0"/>
                  </a:lnTo>
                  <a:lnTo>
                    <a:pt x="1100" y="3"/>
                  </a:lnTo>
                  <a:lnTo>
                    <a:pt x="1102" y="7"/>
                  </a:lnTo>
                  <a:lnTo>
                    <a:pt x="1104" y="11"/>
                  </a:lnTo>
                  <a:lnTo>
                    <a:pt x="1107" y="15"/>
                  </a:lnTo>
                  <a:lnTo>
                    <a:pt x="1105" y="15"/>
                  </a:lnTo>
                  <a:lnTo>
                    <a:pt x="1105" y="16"/>
                  </a:lnTo>
                  <a:lnTo>
                    <a:pt x="1105" y="16"/>
                  </a:lnTo>
                  <a:lnTo>
                    <a:pt x="1104" y="17"/>
                  </a:lnTo>
                  <a:lnTo>
                    <a:pt x="1083" y="19"/>
                  </a:lnTo>
                  <a:lnTo>
                    <a:pt x="1062" y="21"/>
                  </a:lnTo>
                  <a:lnTo>
                    <a:pt x="1041" y="23"/>
                  </a:lnTo>
                  <a:lnTo>
                    <a:pt x="1020" y="24"/>
                  </a:lnTo>
                  <a:lnTo>
                    <a:pt x="1000" y="27"/>
                  </a:lnTo>
                  <a:lnTo>
                    <a:pt x="979" y="28"/>
                  </a:lnTo>
                  <a:lnTo>
                    <a:pt x="958" y="30"/>
                  </a:lnTo>
                  <a:lnTo>
                    <a:pt x="937" y="33"/>
                  </a:lnTo>
                  <a:lnTo>
                    <a:pt x="899" y="40"/>
                  </a:lnTo>
                  <a:lnTo>
                    <a:pt x="861" y="48"/>
                  </a:lnTo>
                  <a:lnTo>
                    <a:pt x="824" y="56"/>
                  </a:lnTo>
                  <a:lnTo>
                    <a:pt x="787" y="66"/>
                  </a:lnTo>
                  <a:lnTo>
                    <a:pt x="750" y="76"/>
                  </a:lnTo>
                  <a:lnTo>
                    <a:pt x="713" y="86"/>
                  </a:lnTo>
                  <a:lnTo>
                    <a:pt x="677" y="97"/>
                  </a:lnTo>
                  <a:lnTo>
                    <a:pt x="642" y="108"/>
                  </a:lnTo>
                  <a:lnTo>
                    <a:pt x="606" y="120"/>
                  </a:lnTo>
                  <a:lnTo>
                    <a:pt x="570" y="133"/>
                  </a:lnTo>
                  <a:lnTo>
                    <a:pt x="535" y="146"/>
                  </a:lnTo>
                  <a:lnTo>
                    <a:pt x="500" y="160"/>
                  </a:lnTo>
                  <a:lnTo>
                    <a:pt x="465" y="174"/>
                  </a:lnTo>
                  <a:lnTo>
                    <a:pt x="430" y="189"/>
                  </a:lnTo>
                  <a:lnTo>
                    <a:pt x="395" y="204"/>
                  </a:lnTo>
                  <a:lnTo>
                    <a:pt x="360" y="220"/>
                  </a:lnTo>
                  <a:lnTo>
                    <a:pt x="347" y="227"/>
                  </a:lnTo>
                  <a:lnTo>
                    <a:pt x="332" y="235"/>
                  </a:lnTo>
                  <a:lnTo>
                    <a:pt x="318" y="243"/>
                  </a:lnTo>
                  <a:lnTo>
                    <a:pt x="304" y="251"/>
                  </a:lnTo>
                  <a:lnTo>
                    <a:pt x="290" y="258"/>
                  </a:lnTo>
                  <a:lnTo>
                    <a:pt x="277" y="266"/>
                  </a:lnTo>
                  <a:lnTo>
                    <a:pt x="262" y="274"/>
                  </a:lnTo>
                  <a:lnTo>
                    <a:pt x="248" y="282"/>
                  </a:lnTo>
                  <a:lnTo>
                    <a:pt x="235" y="289"/>
                  </a:lnTo>
                  <a:lnTo>
                    <a:pt x="220" y="298"/>
                  </a:lnTo>
                  <a:lnTo>
                    <a:pt x="206" y="305"/>
                  </a:lnTo>
                  <a:lnTo>
                    <a:pt x="193" y="312"/>
                  </a:lnTo>
                  <a:lnTo>
                    <a:pt x="178" y="320"/>
                  </a:lnTo>
                  <a:lnTo>
                    <a:pt x="165" y="328"/>
                  </a:lnTo>
                  <a:lnTo>
                    <a:pt x="150" y="336"/>
                  </a:lnTo>
                  <a:lnTo>
                    <a:pt x="136" y="343"/>
                  </a:lnTo>
                  <a:lnTo>
                    <a:pt x="128" y="349"/>
                  </a:lnTo>
                  <a:lnTo>
                    <a:pt x="112" y="360"/>
                  </a:lnTo>
                  <a:lnTo>
                    <a:pt x="93" y="374"/>
                  </a:lnTo>
                  <a:lnTo>
                    <a:pt x="71" y="387"/>
                  </a:lnTo>
                  <a:lnTo>
                    <a:pt x="49" y="402"/>
                  </a:lnTo>
                  <a:lnTo>
                    <a:pt x="29" y="414"/>
                  </a:lnTo>
                  <a:lnTo>
                    <a:pt x="12" y="424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3438" y="2607"/>
              <a:ext cx="445" cy="200"/>
            </a:xfrm>
            <a:custGeom>
              <a:avLst/>
              <a:gdLst>
                <a:gd name="T0" fmla="*/ 5 w 1081"/>
                <a:gd name="T1" fmla="*/ 401 h 430"/>
                <a:gd name="T2" fmla="*/ 10 w 1081"/>
                <a:gd name="T3" fmla="*/ 374 h 430"/>
                <a:gd name="T4" fmla="*/ 26 w 1081"/>
                <a:gd name="T5" fmla="*/ 354 h 430"/>
                <a:gd name="T6" fmla="*/ 57 w 1081"/>
                <a:gd name="T7" fmla="*/ 331 h 430"/>
                <a:gd name="T8" fmla="*/ 93 w 1081"/>
                <a:gd name="T9" fmla="*/ 307 h 430"/>
                <a:gd name="T10" fmla="*/ 134 w 1081"/>
                <a:gd name="T11" fmla="*/ 283 h 430"/>
                <a:gd name="T12" fmla="*/ 176 w 1081"/>
                <a:gd name="T13" fmla="*/ 260 h 430"/>
                <a:gd name="T14" fmla="*/ 219 w 1081"/>
                <a:gd name="T15" fmla="*/ 239 h 430"/>
                <a:gd name="T16" fmla="*/ 259 w 1081"/>
                <a:gd name="T17" fmla="*/ 221 h 430"/>
                <a:gd name="T18" fmla="*/ 298 w 1081"/>
                <a:gd name="T19" fmla="*/ 208 h 430"/>
                <a:gd name="T20" fmla="*/ 339 w 1081"/>
                <a:gd name="T21" fmla="*/ 191 h 430"/>
                <a:gd name="T22" fmla="*/ 373 w 1081"/>
                <a:gd name="T23" fmla="*/ 175 h 430"/>
                <a:gd name="T24" fmla="*/ 391 w 1081"/>
                <a:gd name="T25" fmla="*/ 166 h 430"/>
                <a:gd name="T26" fmla="*/ 405 w 1081"/>
                <a:gd name="T27" fmla="*/ 159 h 430"/>
                <a:gd name="T28" fmla="*/ 440 w 1081"/>
                <a:gd name="T29" fmla="*/ 146 h 430"/>
                <a:gd name="T30" fmla="*/ 498 w 1081"/>
                <a:gd name="T31" fmla="*/ 128 h 430"/>
                <a:gd name="T32" fmla="*/ 556 w 1081"/>
                <a:gd name="T33" fmla="*/ 110 h 430"/>
                <a:gd name="T34" fmla="*/ 612 w 1081"/>
                <a:gd name="T35" fmla="*/ 93 h 430"/>
                <a:gd name="T36" fmla="*/ 670 w 1081"/>
                <a:gd name="T37" fmla="*/ 74 h 430"/>
                <a:gd name="T38" fmla="*/ 728 w 1081"/>
                <a:gd name="T39" fmla="*/ 58 h 430"/>
                <a:gd name="T40" fmla="*/ 787 w 1081"/>
                <a:gd name="T41" fmla="*/ 42 h 430"/>
                <a:gd name="T42" fmla="*/ 846 w 1081"/>
                <a:gd name="T43" fmla="*/ 29 h 430"/>
                <a:gd name="T44" fmla="*/ 898 w 1081"/>
                <a:gd name="T45" fmla="*/ 20 h 430"/>
                <a:gd name="T46" fmla="*/ 944 w 1081"/>
                <a:gd name="T47" fmla="*/ 13 h 430"/>
                <a:gd name="T48" fmla="*/ 995 w 1081"/>
                <a:gd name="T49" fmla="*/ 5 h 430"/>
                <a:gd name="T50" fmla="*/ 1044 w 1081"/>
                <a:gd name="T51" fmla="*/ 2 h 430"/>
                <a:gd name="T52" fmla="*/ 1071 w 1081"/>
                <a:gd name="T53" fmla="*/ 9 h 430"/>
                <a:gd name="T54" fmla="*/ 1078 w 1081"/>
                <a:gd name="T55" fmla="*/ 27 h 430"/>
                <a:gd name="T56" fmla="*/ 1080 w 1081"/>
                <a:gd name="T57" fmla="*/ 37 h 430"/>
                <a:gd name="T58" fmla="*/ 1077 w 1081"/>
                <a:gd name="T59" fmla="*/ 40 h 430"/>
                <a:gd name="T60" fmla="*/ 1044 w 1081"/>
                <a:gd name="T61" fmla="*/ 43 h 430"/>
                <a:gd name="T62" fmla="*/ 979 w 1081"/>
                <a:gd name="T63" fmla="*/ 50 h 430"/>
                <a:gd name="T64" fmla="*/ 916 w 1081"/>
                <a:gd name="T65" fmla="*/ 58 h 430"/>
                <a:gd name="T66" fmla="*/ 852 w 1081"/>
                <a:gd name="T67" fmla="*/ 69 h 430"/>
                <a:gd name="T68" fmla="*/ 789 w 1081"/>
                <a:gd name="T69" fmla="*/ 83 h 430"/>
                <a:gd name="T70" fmla="*/ 728 w 1081"/>
                <a:gd name="T71" fmla="*/ 99 h 430"/>
                <a:gd name="T72" fmla="*/ 665 w 1081"/>
                <a:gd name="T73" fmla="*/ 117 h 430"/>
                <a:gd name="T74" fmla="*/ 605 w 1081"/>
                <a:gd name="T75" fmla="*/ 137 h 430"/>
                <a:gd name="T76" fmla="*/ 544 w 1081"/>
                <a:gd name="T77" fmla="*/ 159 h 430"/>
                <a:gd name="T78" fmla="*/ 485 w 1081"/>
                <a:gd name="T79" fmla="*/ 181 h 430"/>
                <a:gd name="T80" fmla="*/ 424 w 1081"/>
                <a:gd name="T81" fmla="*/ 207 h 430"/>
                <a:gd name="T82" fmla="*/ 365 w 1081"/>
                <a:gd name="T83" fmla="*/ 233 h 430"/>
                <a:gd name="T84" fmla="*/ 306 w 1081"/>
                <a:gd name="T85" fmla="*/ 260 h 430"/>
                <a:gd name="T86" fmla="*/ 248 w 1081"/>
                <a:gd name="T87" fmla="*/ 288 h 430"/>
                <a:gd name="T88" fmla="*/ 191 w 1081"/>
                <a:gd name="T89" fmla="*/ 317 h 430"/>
                <a:gd name="T90" fmla="*/ 134 w 1081"/>
                <a:gd name="T91" fmla="*/ 347 h 430"/>
                <a:gd name="T92" fmla="*/ 75 w 1081"/>
                <a:gd name="T93" fmla="*/ 383 h 430"/>
                <a:gd name="T94" fmla="*/ 36 w 1081"/>
                <a:gd name="T95" fmla="*/ 409 h 430"/>
                <a:gd name="T96" fmla="*/ 15 w 1081"/>
                <a:gd name="T97" fmla="*/ 422 h 430"/>
                <a:gd name="T98" fmla="*/ 5 w 1081"/>
                <a:gd name="T99" fmla="*/ 427 h 430"/>
                <a:gd name="T100" fmla="*/ 0 w 1081"/>
                <a:gd name="T101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1" h="430">
                  <a:moveTo>
                    <a:pt x="0" y="430"/>
                  </a:moveTo>
                  <a:lnTo>
                    <a:pt x="5" y="401"/>
                  </a:lnTo>
                  <a:lnTo>
                    <a:pt x="7" y="384"/>
                  </a:lnTo>
                  <a:lnTo>
                    <a:pt x="10" y="374"/>
                  </a:lnTo>
                  <a:lnTo>
                    <a:pt x="12" y="363"/>
                  </a:lnTo>
                  <a:lnTo>
                    <a:pt x="26" y="354"/>
                  </a:lnTo>
                  <a:lnTo>
                    <a:pt x="41" y="342"/>
                  </a:lnTo>
                  <a:lnTo>
                    <a:pt x="57" y="331"/>
                  </a:lnTo>
                  <a:lnTo>
                    <a:pt x="74" y="319"/>
                  </a:lnTo>
                  <a:lnTo>
                    <a:pt x="93" y="307"/>
                  </a:lnTo>
                  <a:lnTo>
                    <a:pt x="113" y="296"/>
                  </a:lnTo>
                  <a:lnTo>
                    <a:pt x="134" y="283"/>
                  </a:lnTo>
                  <a:lnTo>
                    <a:pt x="155" y="271"/>
                  </a:lnTo>
                  <a:lnTo>
                    <a:pt x="176" y="260"/>
                  </a:lnTo>
                  <a:lnTo>
                    <a:pt x="198" y="249"/>
                  </a:lnTo>
                  <a:lnTo>
                    <a:pt x="219" y="239"/>
                  </a:lnTo>
                  <a:lnTo>
                    <a:pt x="240" y="229"/>
                  </a:lnTo>
                  <a:lnTo>
                    <a:pt x="259" y="221"/>
                  </a:lnTo>
                  <a:lnTo>
                    <a:pt x="279" y="213"/>
                  </a:lnTo>
                  <a:lnTo>
                    <a:pt x="298" y="208"/>
                  </a:lnTo>
                  <a:lnTo>
                    <a:pt x="315" y="203"/>
                  </a:lnTo>
                  <a:lnTo>
                    <a:pt x="339" y="191"/>
                  </a:lnTo>
                  <a:lnTo>
                    <a:pt x="359" y="182"/>
                  </a:lnTo>
                  <a:lnTo>
                    <a:pt x="373" y="175"/>
                  </a:lnTo>
                  <a:lnTo>
                    <a:pt x="384" y="170"/>
                  </a:lnTo>
                  <a:lnTo>
                    <a:pt x="391" y="166"/>
                  </a:lnTo>
                  <a:lnTo>
                    <a:pt x="398" y="163"/>
                  </a:lnTo>
                  <a:lnTo>
                    <a:pt x="405" y="159"/>
                  </a:lnTo>
                  <a:lnTo>
                    <a:pt x="412" y="154"/>
                  </a:lnTo>
                  <a:lnTo>
                    <a:pt x="440" y="146"/>
                  </a:lnTo>
                  <a:lnTo>
                    <a:pt x="470" y="137"/>
                  </a:lnTo>
                  <a:lnTo>
                    <a:pt x="498" y="128"/>
                  </a:lnTo>
                  <a:lnTo>
                    <a:pt x="526" y="120"/>
                  </a:lnTo>
                  <a:lnTo>
                    <a:pt x="556" y="110"/>
                  </a:lnTo>
                  <a:lnTo>
                    <a:pt x="584" y="101"/>
                  </a:lnTo>
                  <a:lnTo>
                    <a:pt x="612" y="93"/>
                  </a:lnTo>
                  <a:lnTo>
                    <a:pt x="642" y="83"/>
                  </a:lnTo>
                  <a:lnTo>
                    <a:pt x="670" y="74"/>
                  </a:lnTo>
                  <a:lnTo>
                    <a:pt x="700" y="66"/>
                  </a:lnTo>
                  <a:lnTo>
                    <a:pt x="728" y="58"/>
                  </a:lnTo>
                  <a:lnTo>
                    <a:pt x="757" y="50"/>
                  </a:lnTo>
                  <a:lnTo>
                    <a:pt x="787" y="42"/>
                  </a:lnTo>
                  <a:lnTo>
                    <a:pt x="817" y="35"/>
                  </a:lnTo>
                  <a:lnTo>
                    <a:pt x="846" y="29"/>
                  </a:lnTo>
                  <a:lnTo>
                    <a:pt x="876" y="23"/>
                  </a:lnTo>
                  <a:lnTo>
                    <a:pt x="898" y="20"/>
                  </a:lnTo>
                  <a:lnTo>
                    <a:pt x="921" y="16"/>
                  </a:lnTo>
                  <a:lnTo>
                    <a:pt x="944" y="13"/>
                  </a:lnTo>
                  <a:lnTo>
                    <a:pt x="970" y="9"/>
                  </a:lnTo>
                  <a:lnTo>
                    <a:pt x="995" y="5"/>
                  </a:lnTo>
                  <a:lnTo>
                    <a:pt x="1019" y="3"/>
                  </a:lnTo>
                  <a:lnTo>
                    <a:pt x="1044" y="2"/>
                  </a:lnTo>
                  <a:lnTo>
                    <a:pt x="1067" y="0"/>
                  </a:lnTo>
                  <a:lnTo>
                    <a:pt x="1071" y="9"/>
                  </a:lnTo>
                  <a:lnTo>
                    <a:pt x="1075" y="19"/>
                  </a:lnTo>
                  <a:lnTo>
                    <a:pt x="1078" y="27"/>
                  </a:lnTo>
                  <a:lnTo>
                    <a:pt x="1081" y="37"/>
                  </a:lnTo>
                  <a:lnTo>
                    <a:pt x="1080" y="37"/>
                  </a:lnTo>
                  <a:lnTo>
                    <a:pt x="1078" y="39"/>
                  </a:lnTo>
                  <a:lnTo>
                    <a:pt x="1077" y="40"/>
                  </a:lnTo>
                  <a:lnTo>
                    <a:pt x="1076" y="41"/>
                  </a:lnTo>
                  <a:lnTo>
                    <a:pt x="1044" y="43"/>
                  </a:lnTo>
                  <a:lnTo>
                    <a:pt x="1012" y="46"/>
                  </a:lnTo>
                  <a:lnTo>
                    <a:pt x="979" y="50"/>
                  </a:lnTo>
                  <a:lnTo>
                    <a:pt x="947" y="53"/>
                  </a:lnTo>
                  <a:lnTo>
                    <a:pt x="916" y="58"/>
                  </a:lnTo>
                  <a:lnTo>
                    <a:pt x="884" y="63"/>
                  </a:lnTo>
                  <a:lnTo>
                    <a:pt x="852" y="69"/>
                  </a:lnTo>
                  <a:lnTo>
                    <a:pt x="821" y="77"/>
                  </a:lnTo>
                  <a:lnTo>
                    <a:pt x="789" y="83"/>
                  </a:lnTo>
                  <a:lnTo>
                    <a:pt x="759" y="91"/>
                  </a:lnTo>
                  <a:lnTo>
                    <a:pt x="728" y="99"/>
                  </a:lnTo>
                  <a:lnTo>
                    <a:pt x="696" y="107"/>
                  </a:lnTo>
                  <a:lnTo>
                    <a:pt x="665" y="117"/>
                  </a:lnTo>
                  <a:lnTo>
                    <a:pt x="636" y="127"/>
                  </a:lnTo>
                  <a:lnTo>
                    <a:pt x="605" y="137"/>
                  </a:lnTo>
                  <a:lnTo>
                    <a:pt x="574" y="148"/>
                  </a:lnTo>
                  <a:lnTo>
                    <a:pt x="544" y="159"/>
                  </a:lnTo>
                  <a:lnTo>
                    <a:pt x="514" y="170"/>
                  </a:lnTo>
                  <a:lnTo>
                    <a:pt x="485" y="181"/>
                  </a:lnTo>
                  <a:lnTo>
                    <a:pt x="454" y="194"/>
                  </a:lnTo>
                  <a:lnTo>
                    <a:pt x="424" y="207"/>
                  </a:lnTo>
                  <a:lnTo>
                    <a:pt x="395" y="219"/>
                  </a:lnTo>
                  <a:lnTo>
                    <a:pt x="365" y="233"/>
                  </a:lnTo>
                  <a:lnTo>
                    <a:pt x="336" y="246"/>
                  </a:lnTo>
                  <a:lnTo>
                    <a:pt x="306" y="260"/>
                  </a:lnTo>
                  <a:lnTo>
                    <a:pt x="278" y="274"/>
                  </a:lnTo>
                  <a:lnTo>
                    <a:pt x="248" y="288"/>
                  </a:lnTo>
                  <a:lnTo>
                    <a:pt x="220" y="303"/>
                  </a:lnTo>
                  <a:lnTo>
                    <a:pt x="191" y="317"/>
                  </a:lnTo>
                  <a:lnTo>
                    <a:pt x="162" y="331"/>
                  </a:lnTo>
                  <a:lnTo>
                    <a:pt x="134" y="347"/>
                  </a:lnTo>
                  <a:lnTo>
                    <a:pt x="106" y="362"/>
                  </a:lnTo>
                  <a:lnTo>
                    <a:pt x="75" y="383"/>
                  </a:lnTo>
                  <a:lnTo>
                    <a:pt x="52" y="398"/>
                  </a:lnTo>
                  <a:lnTo>
                    <a:pt x="36" y="409"/>
                  </a:lnTo>
                  <a:lnTo>
                    <a:pt x="23" y="416"/>
                  </a:lnTo>
                  <a:lnTo>
                    <a:pt x="15" y="422"/>
                  </a:lnTo>
                  <a:lnTo>
                    <a:pt x="10" y="425"/>
                  </a:lnTo>
                  <a:lnTo>
                    <a:pt x="5" y="427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3618" y="2719"/>
              <a:ext cx="14" cy="70"/>
            </a:xfrm>
            <a:custGeom>
              <a:avLst/>
              <a:gdLst>
                <a:gd name="T0" fmla="*/ 0 w 33"/>
                <a:gd name="T1" fmla="*/ 150 h 150"/>
                <a:gd name="T2" fmla="*/ 1 w 33"/>
                <a:gd name="T3" fmla="*/ 114 h 150"/>
                <a:gd name="T4" fmla="*/ 2 w 33"/>
                <a:gd name="T5" fmla="*/ 76 h 150"/>
                <a:gd name="T6" fmla="*/ 5 w 33"/>
                <a:gd name="T7" fmla="*/ 38 h 150"/>
                <a:gd name="T8" fmla="*/ 12 w 33"/>
                <a:gd name="T9" fmla="*/ 7 h 150"/>
                <a:gd name="T10" fmla="*/ 17 w 33"/>
                <a:gd name="T11" fmla="*/ 4 h 150"/>
                <a:gd name="T12" fmla="*/ 22 w 33"/>
                <a:gd name="T13" fmla="*/ 3 h 150"/>
                <a:gd name="T14" fmla="*/ 28 w 33"/>
                <a:gd name="T15" fmla="*/ 1 h 150"/>
                <a:gd name="T16" fmla="*/ 33 w 33"/>
                <a:gd name="T17" fmla="*/ 0 h 150"/>
                <a:gd name="T18" fmla="*/ 30 w 33"/>
                <a:gd name="T19" fmla="*/ 76 h 150"/>
                <a:gd name="T20" fmla="*/ 27 w 33"/>
                <a:gd name="T21" fmla="*/ 115 h 150"/>
                <a:gd name="T22" fmla="*/ 27 w 33"/>
                <a:gd name="T23" fmla="*/ 132 h 150"/>
                <a:gd name="T24" fmla="*/ 27 w 33"/>
                <a:gd name="T25" fmla="*/ 139 h 150"/>
                <a:gd name="T26" fmla="*/ 17 w 33"/>
                <a:gd name="T27" fmla="*/ 145 h 150"/>
                <a:gd name="T28" fmla="*/ 12 w 33"/>
                <a:gd name="T29" fmla="*/ 147 h 150"/>
                <a:gd name="T30" fmla="*/ 6 w 33"/>
                <a:gd name="T31" fmla="*/ 148 h 150"/>
                <a:gd name="T32" fmla="*/ 0 w 33"/>
                <a:gd name="T33" fmla="*/ 150 h 150"/>
                <a:gd name="T34" fmla="*/ 0 w 33"/>
                <a:gd name="T35" fmla="*/ 150 h 150"/>
                <a:gd name="T36" fmla="*/ 0 w 33"/>
                <a:gd name="T3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50">
                  <a:moveTo>
                    <a:pt x="0" y="150"/>
                  </a:moveTo>
                  <a:lnTo>
                    <a:pt x="1" y="114"/>
                  </a:lnTo>
                  <a:lnTo>
                    <a:pt x="2" y="76"/>
                  </a:lnTo>
                  <a:lnTo>
                    <a:pt x="5" y="38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30" y="76"/>
                  </a:lnTo>
                  <a:lnTo>
                    <a:pt x="27" y="115"/>
                  </a:lnTo>
                  <a:lnTo>
                    <a:pt x="27" y="132"/>
                  </a:lnTo>
                  <a:lnTo>
                    <a:pt x="27" y="139"/>
                  </a:lnTo>
                  <a:lnTo>
                    <a:pt x="17" y="145"/>
                  </a:lnTo>
                  <a:lnTo>
                    <a:pt x="12" y="147"/>
                  </a:lnTo>
                  <a:lnTo>
                    <a:pt x="6" y="148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3636" y="2707"/>
              <a:ext cx="23" cy="72"/>
            </a:xfrm>
            <a:custGeom>
              <a:avLst/>
              <a:gdLst>
                <a:gd name="T0" fmla="*/ 0 w 56"/>
                <a:gd name="T1" fmla="*/ 156 h 156"/>
                <a:gd name="T2" fmla="*/ 2 w 56"/>
                <a:gd name="T3" fmla="*/ 89 h 156"/>
                <a:gd name="T4" fmla="*/ 5 w 56"/>
                <a:gd name="T5" fmla="*/ 52 h 156"/>
                <a:gd name="T6" fmla="*/ 6 w 56"/>
                <a:gd name="T7" fmla="*/ 32 h 156"/>
                <a:gd name="T8" fmla="*/ 8 w 56"/>
                <a:gd name="T9" fmla="*/ 18 h 156"/>
                <a:gd name="T10" fmla="*/ 15 w 56"/>
                <a:gd name="T11" fmla="*/ 15 h 156"/>
                <a:gd name="T12" fmla="*/ 19 w 56"/>
                <a:gd name="T13" fmla="*/ 12 h 156"/>
                <a:gd name="T14" fmla="*/ 26 w 56"/>
                <a:gd name="T15" fmla="*/ 9 h 156"/>
                <a:gd name="T16" fmla="*/ 32 w 56"/>
                <a:gd name="T17" fmla="*/ 5 h 156"/>
                <a:gd name="T18" fmla="*/ 38 w 56"/>
                <a:gd name="T19" fmla="*/ 3 h 156"/>
                <a:gd name="T20" fmla="*/ 44 w 56"/>
                <a:gd name="T21" fmla="*/ 2 h 156"/>
                <a:gd name="T22" fmla="*/ 50 w 56"/>
                <a:gd name="T23" fmla="*/ 0 h 156"/>
                <a:gd name="T24" fmla="*/ 56 w 56"/>
                <a:gd name="T25" fmla="*/ 2 h 156"/>
                <a:gd name="T26" fmla="*/ 54 w 56"/>
                <a:gd name="T27" fmla="*/ 35 h 156"/>
                <a:gd name="T28" fmla="*/ 51 w 56"/>
                <a:gd name="T29" fmla="*/ 69 h 156"/>
                <a:gd name="T30" fmla="*/ 49 w 56"/>
                <a:gd name="T31" fmla="*/ 103 h 156"/>
                <a:gd name="T32" fmla="*/ 47 w 56"/>
                <a:gd name="T33" fmla="*/ 137 h 156"/>
                <a:gd name="T34" fmla="*/ 40 w 56"/>
                <a:gd name="T35" fmla="*/ 140 h 156"/>
                <a:gd name="T36" fmla="*/ 35 w 56"/>
                <a:gd name="T37" fmla="*/ 143 h 156"/>
                <a:gd name="T38" fmla="*/ 29 w 56"/>
                <a:gd name="T39" fmla="*/ 146 h 156"/>
                <a:gd name="T40" fmla="*/ 23 w 56"/>
                <a:gd name="T41" fmla="*/ 148 h 156"/>
                <a:gd name="T42" fmla="*/ 17 w 56"/>
                <a:gd name="T43" fmla="*/ 151 h 156"/>
                <a:gd name="T44" fmla="*/ 11 w 56"/>
                <a:gd name="T45" fmla="*/ 153 h 156"/>
                <a:gd name="T46" fmla="*/ 5 w 56"/>
                <a:gd name="T47" fmla="*/ 154 h 156"/>
                <a:gd name="T48" fmla="*/ 0 w 56"/>
                <a:gd name="T49" fmla="*/ 156 h 156"/>
                <a:gd name="T50" fmla="*/ 0 w 56"/>
                <a:gd name="T51" fmla="*/ 156 h 156"/>
                <a:gd name="T52" fmla="*/ 0 w 56"/>
                <a:gd name="T5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56">
                  <a:moveTo>
                    <a:pt x="0" y="156"/>
                  </a:moveTo>
                  <a:lnTo>
                    <a:pt x="2" y="89"/>
                  </a:lnTo>
                  <a:lnTo>
                    <a:pt x="5" y="52"/>
                  </a:lnTo>
                  <a:lnTo>
                    <a:pt x="6" y="32"/>
                  </a:lnTo>
                  <a:lnTo>
                    <a:pt x="8" y="18"/>
                  </a:lnTo>
                  <a:lnTo>
                    <a:pt x="15" y="15"/>
                  </a:lnTo>
                  <a:lnTo>
                    <a:pt x="19" y="12"/>
                  </a:lnTo>
                  <a:lnTo>
                    <a:pt x="26" y="9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4" y="35"/>
                  </a:lnTo>
                  <a:lnTo>
                    <a:pt x="51" y="69"/>
                  </a:lnTo>
                  <a:lnTo>
                    <a:pt x="49" y="103"/>
                  </a:lnTo>
                  <a:lnTo>
                    <a:pt x="47" y="137"/>
                  </a:lnTo>
                  <a:lnTo>
                    <a:pt x="40" y="140"/>
                  </a:lnTo>
                  <a:lnTo>
                    <a:pt x="35" y="143"/>
                  </a:lnTo>
                  <a:lnTo>
                    <a:pt x="29" y="146"/>
                  </a:lnTo>
                  <a:lnTo>
                    <a:pt x="23" y="148"/>
                  </a:lnTo>
                  <a:lnTo>
                    <a:pt x="17" y="151"/>
                  </a:lnTo>
                  <a:lnTo>
                    <a:pt x="11" y="153"/>
                  </a:lnTo>
                  <a:lnTo>
                    <a:pt x="5" y="15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3188" y="2584"/>
              <a:ext cx="248" cy="151"/>
            </a:xfrm>
            <a:custGeom>
              <a:avLst/>
              <a:gdLst>
                <a:gd name="T0" fmla="*/ 9 w 603"/>
                <a:gd name="T1" fmla="*/ 324 h 324"/>
                <a:gd name="T2" fmla="*/ 8 w 603"/>
                <a:gd name="T3" fmla="*/ 323 h 324"/>
                <a:gd name="T4" fmla="*/ 8 w 603"/>
                <a:gd name="T5" fmla="*/ 323 h 324"/>
                <a:gd name="T6" fmla="*/ 7 w 603"/>
                <a:gd name="T7" fmla="*/ 322 h 324"/>
                <a:gd name="T8" fmla="*/ 6 w 603"/>
                <a:gd name="T9" fmla="*/ 322 h 324"/>
                <a:gd name="T10" fmla="*/ 6 w 603"/>
                <a:gd name="T11" fmla="*/ 269 h 324"/>
                <a:gd name="T12" fmla="*/ 5 w 603"/>
                <a:gd name="T13" fmla="*/ 219 h 324"/>
                <a:gd name="T14" fmla="*/ 3 w 603"/>
                <a:gd name="T15" fmla="*/ 148 h 324"/>
                <a:gd name="T16" fmla="*/ 0 w 603"/>
                <a:gd name="T17" fmla="*/ 24 h 324"/>
                <a:gd name="T18" fmla="*/ 1 w 603"/>
                <a:gd name="T19" fmla="*/ 23 h 324"/>
                <a:gd name="T20" fmla="*/ 3 w 603"/>
                <a:gd name="T21" fmla="*/ 21 h 324"/>
                <a:gd name="T22" fmla="*/ 5 w 603"/>
                <a:gd name="T23" fmla="*/ 21 h 324"/>
                <a:gd name="T24" fmla="*/ 6 w 603"/>
                <a:gd name="T25" fmla="*/ 20 h 324"/>
                <a:gd name="T26" fmla="*/ 39 w 603"/>
                <a:gd name="T27" fmla="*/ 18 h 324"/>
                <a:gd name="T28" fmla="*/ 71 w 603"/>
                <a:gd name="T29" fmla="*/ 15 h 324"/>
                <a:gd name="T30" fmla="*/ 104 w 603"/>
                <a:gd name="T31" fmla="*/ 11 h 324"/>
                <a:gd name="T32" fmla="*/ 139 w 603"/>
                <a:gd name="T33" fmla="*/ 9 h 324"/>
                <a:gd name="T34" fmla="*/ 172 w 603"/>
                <a:gd name="T35" fmla="*/ 7 h 324"/>
                <a:gd name="T36" fmla="*/ 206 w 603"/>
                <a:gd name="T37" fmla="*/ 5 h 324"/>
                <a:gd name="T38" fmla="*/ 239 w 603"/>
                <a:gd name="T39" fmla="*/ 3 h 324"/>
                <a:gd name="T40" fmla="*/ 274 w 603"/>
                <a:gd name="T41" fmla="*/ 2 h 324"/>
                <a:gd name="T42" fmla="*/ 307 w 603"/>
                <a:gd name="T43" fmla="*/ 0 h 324"/>
                <a:gd name="T44" fmla="*/ 341 w 603"/>
                <a:gd name="T45" fmla="*/ 0 h 324"/>
                <a:gd name="T46" fmla="*/ 376 w 603"/>
                <a:gd name="T47" fmla="*/ 0 h 324"/>
                <a:gd name="T48" fmla="*/ 409 w 603"/>
                <a:gd name="T49" fmla="*/ 2 h 324"/>
                <a:gd name="T50" fmla="*/ 444 w 603"/>
                <a:gd name="T51" fmla="*/ 4 h 324"/>
                <a:gd name="T52" fmla="*/ 477 w 603"/>
                <a:gd name="T53" fmla="*/ 7 h 324"/>
                <a:gd name="T54" fmla="*/ 510 w 603"/>
                <a:gd name="T55" fmla="*/ 10 h 324"/>
                <a:gd name="T56" fmla="*/ 543 w 603"/>
                <a:gd name="T57" fmla="*/ 15 h 324"/>
                <a:gd name="T58" fmla="*/ 548 w 603"/>
                <a:gd name="T59" fmla="*/ 18 h 324"/>
                <a:gd name="T60" fmla="*/ 555 w 603"/>
                <a:gd name="T61" fmla="*/ 19 h 324"/>
                <a:gd name="T62" fmla="*/ 565 w 603"/>
                <a:gd name="T63" fmla="*/ 21 h 324"/>
                <a:gd name="T64" fmla="*/ 575 w 603"/>
                <a:gd name="T65" fmla="*/ 24 h 324"/>
                <a:gd name="T66" fmla="*/ 585 w 603"/>
                <a:gd name="T67" fmla="*/ 26 h 324"/>
                <a:gd name="T68" fmla="*/ 594 w 603"/>
                <a:gd name="T69" fmla="*/ 29 h 324"/>
                <a:gd name="T70" fmla="*/ 600 w 603"/>
                <a:gd name="T71" fmla="*/ 31 h 324"/>
                <a:gd name="T72" fmla="*/ 603 w 603"/>
                <a:gd name="T73" fmla="*/ 32 h 324"/>
                <a:gd name="T74" fmla="*/ 601 w 603"/>
                <a:gd name="T75" fmla="*/ 51 h 324"/>
                <a:gd name="T76" fmla="*/ 592 w 603"/>
                <a:gd name="T77" fmla="*/ 87 h 324"/>
                <a:gd name="T78" fmla="*/ 581 w 603"/>
                <a:gd name="T79" fmla="*/ 137 h 324"/>
                <a:gd name="T80" fmla="*/ 568 w 603"/>
                <a:gd name="T81" fmla="*/ 197 h 324"/>
                <a:gd name="T82" fmla="*/ 562 w 603"/>
                <a:gd name="T83" fmla="*/ 227 h 324"/>
                <a:gd name="T84" fmla="*/ 554 w 603"/>
                <a:gd name="T85" fmla="*/ 258 h 324"/>
                <a:gd name="T86" fmla="*/ 546 w 603"/>
                <a:gd name="T87" fmla="*/ 290 h 324"/>
                <a:gd name="T88" fmla="*/ 533 w 603"/>
                <a:gd name="T89" fmla="*/ 319 h 324"/>
                <a:gd name="T90" fmla="*/ 500 w 603"/>
                <a:gd name="T91" fmla="*/ 318 h 324"/>
                <a:gd name="T92" fmla="*/ 467 w 603"/>
                <a:gd name="T93" fmla="*/ 317 h 324"/>
                <a:gd name="T94" fmla="*/ 434 w 603"/>
                <a:gd name="T95" fmla="*/ 317 h 324"/>
                <a:gd name="T96" fmla="*/ 402 w 603"/>
                <a:gd name="T97" fmla="*/ 315 h 324"/>
                <a:gd name="T98" fmla="*/ 368 w 603"/>
                <a:gd name="T99" fmla="*/ 315 h 324"/>
                <a:gd name="T100" fmla="*/ 335 w 603"/>
                <a:gd name="T101" fmla="*/ 314 h 324"/>
                <a:gd name="T102" fmla="*/ 303 w 603"/>
                <a:gd name="T103" fmla="*/ 314 h 324"/>
                <a:gd name="T104" fmla="*/ 270 w 603"/>
                <a:gd name="T105" fmla="*/ 314 h 324"/>
                <a:gd name="T106" fmla="*/ 238 w 603"/>
                <a:gd name="T107" fmla="*/ 314 h 324"/>
                <a:gd name="T108" fmla="*/ 205 w 603"/>
                <a:gd name="T109" fmla="*/ 314 h 324"/>
                <a:gd name="T110" fmla="*/ 173 w 603"/>
                <a:gd name="T111" fmla="*/ 315 h 324"/>
                <a:gd name="T112" fmla="*/ 140 w 603"/>
                <a:gd name="T113" fmla="*/ 315 h 324"/>
                <a:gd name="T114" fmla="*/ 108 w 603"/>
                <a:gd name="T115" fmla="*/ 317 h 324"/>
                <a:gd name="T116" fmla="*/ 75 w 603"/>
                <a:gd name="T117" fmla="*/ 319 h 324"/>
                <a:gd name="T118" fmla="*/ 43 w 603"/>
                <a:gd name="T119" fmla="*/ 322 h 324"/>
                <a:gd name="T120" fmla="*/ 9 w 603"/>
                <a:gd name="T121" fmla="*/ 324 h 324"/>
                <a:gd name="T122" fmla="*/ 9 w 603"/>
                <a:gd name="T123" fmla="*/ 324 h 324"/>
                <a:gd name="T124" fmla="*/ 9 w 603"/>
                <a:gd name="T12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3" h="324">
                  <a:moveTo>
                    <a:pt x="9" y="324"/>
                  </a:moveTo>
                  <a:lnTo>
                    <a:pt x="8" y="323"/>
                  </a:lnTo>
                  <a:lnTo>
                    <a:pt x="8" y="323"/>
                  </a:lnTo>
                  <a:lnTo>
                    <a:pt x="7" y="322"/>
                  </a:lnTo>
                  <a:lnTo>
                    <a:pt x="6" y="322"/>
                  </a:lnTo>
                  <a:lnTo>
                    <a:pt x="6" y="269"/>
                  </a:lnTo>
                  <a:lnTo>
                    <a:pt x="5" y="219"/>
                  </a:lnTo>
                  <a:lnTo>
                    <a:pt x="3" y="148"/>
                  </a:lnTo>
                  <a:lnTo>
                    <a:pt x="0" y="24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39" y="18"/>
                  </a:lnTo>
                  <a:lnTo>
                    <a:pt x="71" y="15"/>
                  </a:lnTo>
                  <a:lnTo>
                    <a:pt x="104" y="11"/>
                  </a:lnTo>
                  <a:lnTo>
                    <a:pt x="139" y="9"/>
                  </a:lnTo>
                  <a:lnTo>
                    <a:pt x="172" y="7"/>
                  </a:lnTo>
                  <a:lnTo>
                    <a:pt x="206" y="5"/>
                  </a:lnTo>
                  <a:lnTo>
                    <a:pt x="239" y="3"/>
                  </a:lnTo>
                  <a:lnTo>
                    <a:pt x="274" y="2"/>
                  </a:lnTo>
                  <a:lnTo>
                    <a:pt x="307" y="0"/>
                  </a:lnTo>
                  <a:lnTo>
                    <a:pt x="341" y="0"/>
                  </a:lnTo>
                  <a:lnTo>
                    <a:pt x="376" y="0"/>
                  </a:lnTo>
                  <a:lnTo>
                    <a:pt x="409" y="2"/>
                  </a:lnTo>
                  <a:lnTo>
                    <a:pt x="444" y="4"/>
                  </a:lnTo>
                  <a:lnTo>
                    <a:pt x="477" y="7"/>
                  </a:lnTo>
                  <a:lnTo>
                    <a:pt x="510" y="10"/>
                  </a:lnTo>
                  <a:lnTo>
                    <a:pt x="543" y="15"/>
                  </a:lnTo>
                  <a:lnTo>
                    <a:pt x="548" y="18"/>
                  </a:lnTo>
                  <a:lnTo>
                    <a:pt x="555" y="19"/>
                  </a:lnTo>
                  <a:lnTo>
                    <a:pt x="565" y="21"/>
                  </a:lnTo>
                  <a:lnTo>
                    <a:pt x="575" y="24"/>
                  </a:lnTo>
                  <a:lnTo>
                    <a:pt x="585" y="26"/>
                  </a:lnTo>
                  <a:lnTo>
                    <a:pt x="594" y="29"/>
                  </a:lnTo>
                  <a:lnTo>
                    <a:pt x="600" y="31"/>
                  </a:lnTo>
                  <a:lnTo>
                    <a:pt x="603" y="32"/>
                  </a:lnTo>
                  <a:lnTo>
                    <a:pt x="601" y="51"/>
                  </a:lnTo>
                  <a:lnTo>
                    <a:pt x="592" y="87"/>
                  </a:lnTo>
                  <a:lnTo>
                    <a:pt x="581" y="137"/>
                  </a:lnTo>
                  <a:lnTo>
                    <a:pt x="568" y="197"/>
                  </a:lnTo>
                  <a:lnTo>
                    <a:pt x="562" y="227"/>
                  </a:lnTo>
                  <a:lnTo>
                    <a:pt x="554" y="258"/>
                  </a:lnTo>
                  <a:lnTo>
                    <a:pt x="546" y="290"/>
                  </a:lnTo>
                  <a:lnTo>
                    <a:pt x="533" y="319"/>
                  </a:lnTo>
                  <a:lnTo>
                    <a:pt x="500" y="318"/>
                  </a:lnTo>
                  <a:lnTo>
                    <a:pt x="467" y="317"/>
                  </a:lnTo>
                  <a:lnTo>
                    <a:pt x="434" y="317"/>
                  </a:lnTo>
                  <a:lnTo>
                    <a:pt x="402" y="315"/>
                  </a:lnTo>
                  <a:lnTo>
                    <a:pt x="368" y="315"/>
                  </a:lnTo>
                  <a:lnTo>
                    <a:pt x="335" y="314"/>
                  </a:lnTo>
                  <a:lnTo>
                    <a:pt x="303" y="314"/>
                  </a:lnTo>
                  <a:lnTo>
                    <a:pt x="270" y="314"/>
                  </a:lnTo>
                  <a:lnTo>
                    <a:pt x="238" y="314"/>
                  </a:lnTo>
                  <a:lnTo>
                    <a:pt x="205" y="314"/>
                  </a:lnTo>
                  <a:lnTo>
                    <a:pt x="173" y="315"/>
                  </a:lnTo>
                  <a:lnTo>
                    <a:pt x="140" y="315"/>
                  </a:lnTo>
                  <a:lnTo>
                    <a:pt x="108" y="317"/>
                  </a:lnTo>
                  <a:lnTo>
                    <a:pt x="75" y="319"/>
                  </a:lnTo>
                  <a:lnTo>
                    <a:pt x="43" y="322"/>
                  </a:lnTo>
                  <a:lnTo>
                    <a:pt x="9" y="324"/>
                  </a:lnTo>
                  <a:lnTo>
                    <a:pt x="9" y="324"/>
                  </a:lnTo>
                  <a:lnTo>
                    <a:pt x="9" y="3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3255" y="2604"/>
              <a:ext cx="59" cy="117"/>
            </a:xfrm>
            <a:custGeom>
              <a:avLst/>
              <a:gdLst>
                <a:gd name="T0" fmla="*/ 59 w 142"/>
                <a:gd name="T1" fmla="*/ 250 h 250"/>
                <a:gd name="T2" fmla="*/ 37 w 142"/>
                <a:gd name="T3" fmla="*/ 235 h 250"/>
                <a:gd name="T4" fmla="*/ 20 w 142"/>
                <a:gd name="T5" fmla="*/ 221 h 250"/>
                <a:gd name="T6" fmla="*/ 9 w 142"/>
                <a:gd name="T7" fmla="*/ 206 h 250"/>
                <a:gd name="T8" fmla="*/ 3 w 142"/>
                <a:gd name="T9" fmla="*/ 190 h 250"/>
                <a:gd name="T10" fmla="*/ 0 w 142"/>
                <a:gd name="T11" fmla="*/ 173 h 250"/>
                <a:gd name="T12" fmla="*/ 0 w 142"/>
                <a:gd name="T13" fmla="*/ 153 h 250"/>
                <a:gd name="T14" fmla="*/ 4 w 142"/>
                <a:gd name="T15" fmla="*/ 131 h 250"/>
                <a:gd name="T16" fmla="*/ 8 w 142"/>
                <a:gd name="T17" fmla="*/ 104 h 250"/>
                <a:gd name="T18" fmla="*/ 16 w 142"/>
                <a:gd name="T19" fmla="*/ 77 h 250"/>
                <a:gd name="T20" fmla="*/ 27 w 142"/>
                <a:gd name="T21" fmla="*/ 50 h 250"/>
                <a:gd name="T22" fmla="*/ 41 w 142"/>
                <a:gd name="T23" fmla="*/ 28 h 250"/>
                <a:gd name="T24" fmla="*/ 56 w 142"/>
                <a:gd name="T25" fmla="*/ 10 h 250"/>
                <a:gd name="T26" fmla="*/ 74 w 142"/>
                <a:gd name="T27" fmla="*/ 0 h 250"/>
                <a:gd name="T28" fmla="*/ 94 w 142"/>
                <a:gd name="T29" fmla="*/ 0 h 250"/>
                <a:gd name="T30" fmla="*/ 116 w 142"/>
                <a:gd name="T31" fmla="*/ 13 h 250"/>
                <a:gd name="T32" fmla="*/ 139 w 142"/>
                <a:gd name="T33" fmla="*/ 40 h 250"/>
                <a:gd name="T34" fmla="*/ 142 w 142"/>
                <a:gd name="T35" fmla="*/ 64 h 250"/>
                <a:gd name="T36" fmla="*/ 142 w 142"/>
                <a:gd name="T37" fmla="*/ 95 h 250"/>
                <a:gd name="T38" fmla="*/ 141 w 142"/>
                <a:gd name="T39" fmla="*/ 130 h 250"/>
                <a:gd name="T40" fmla="*/ 136 w 142"/>
                <a:gd name="T41" fmla="*/ 165 h 250"/>
                <a:gd name="T42" fmla="*/ 126 w 142"/>
                <a:gd name="T43" fmla="*/ 197 h 250"/>
                <a:gd name="T44" fmla="*/ 111 w 142"/>
                <a:gd name="T45" fmla="*/ 224 h 250"/>
                <a:gd name="T46" fmla="*/ 89 w 142"/>
                <a:gd name="T47" fmla="*/ 243 h 250"/>
                <a:gd name="T48" fmla="*/ 59 w 142"/>
                <a:gd name="T49" fmla="*/ 250 h 250"/>
                <a:gd name="T50" fmla="*/ 59 w 142"/>
                <a:gd name="T51" fmla="*/ 250 h 250"/>
                <a:gd name="T52" fmla="*/ 59 w 142"/>
                <a:gd name="T5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50">
                  <a:moveTo>
                    <a:pt x="59" y="250"/>
                  </a:moveTo>
                  <a:lnTo>
                    <a:pt x="37" y="235"/>
                  </a:lnTo>
                  <a:lnTo>
                    <a:pt x="20" y="221"/>
                  </a:lnTo>
                  <a:lnTo>
                    <a:pt x="9" y="206"/>
                  </a:lnTo>
                  <a:lnTo>
                    <a:pt x="3" y="190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4" y="131"/>
                  </a:lnTo>
                  <a:lnTo>
                    <a:pt x="8" y="104"/>
                  </a:lnTo>
                  <a:lnTo>
                    <a:pt x="16" y="77"/>
                  </a:lnTo>
                  <a:lnTo>
                    <a:pt x="27" y="50"/>
                  </a:lnTo>
                  <a:lnTo>
                    <a:pt x="41" y="28"/>
                  </a:lnTo>
                  <a:lnTo>
                    <a:pt x="56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116" y="13"/>
                  </a:lnTo>
                  <a:lnTo>
                    <a:pt x="139" y="40"/>
                  </a:lnTo>
                  <a:lnTo>
                    <a:pt x="142" y="64"/>
                  </a:lnTo>
                  <a:lnTo>
                    <a:pt x="142" y="95"/>
                  </a:lnTo>
                  <a:lnTo>
                    <a:pt x="141" y="130"/>
                  </a:lnTo>
                  <a:lnTo>
                    <a:pt x="136" y="165"/>
                  </a:lnTo>
                  <a:lnTo>
                    <a:pt x="126" y="197"/>
                  </a:lnTo>
                  <a:lnTo>
                    <a:pt x="111" y="224"/>
                  </a:lnTo>
                  <a:lnTo>
                    <a:pt x="89" y="243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9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3367" y="2607"/>
              <a:ext cx="45" cy="114"/>
            </a:xfrm>
            <a:custGeom>
              <a:avLst/>
              <a:gdLst>
                <a:gd name="T0" fmla="*/ 84 w 108"/>
                <a:gd name="T1" fmla="*/ 243 h 243"/>
                <a:gd name="T2" fmla="*/ 74 w 108"/>
                <a:gd name="T3" fmla="*/ 243 h 243"/>
                <a:gd name="T4" fmla="*/ 64 w 108"/>
                <a:gd name="T5" fmla="*/ 242 h 243"/>
                <a:gd name="T6" fmla="*/ 54 w 108"/>
                <a:gd name="T7" fmla="*/ 242 h 243"/>
                <a:gd name="T8" fmla="*/ 44 w 108"/>
                <a:gd name="T9" fmla="*/ 242 h 243"/>
                <a:gd name="T10" fmla="*/ 33 w 108"/>
                <a:gd name="T11" fmla="*/ 242 h 243"/>
                <a:gd name="T12" fmla="*/ 23 w 108"/>
                <a:gd name="T13" fmla="*/ 242 h 243"/>
                <a:gd name="T14" fmla="*/ 14 w 108"/>
                <a:gd name="T15" fmla="*/ 241 h 243"/>
                <a:gd name="T16" fmla="*/ 4 w 108"/>
                <a:gd name="T17" fmla="*/ 241 h 243"/>
                <a:gd name="T18" fmla="*/ 0 w 108"/>
                <a:gd name="T19" fmla="*/ 227 h 243"/>
                <a:gd name="T20" fmla="*/ 0 w 108"/>
                <a:gd name="T21" fmla="*/ 203 h 243"/>
                <a:gd name="T22" fmla="*/ 3 w 108"/>
                <a:gd name="T23" fmla="*/ 169 h 243"/>
                <a:gd name="T24" fmla="*/ 6 w 108"/>
                <a:gd name="T25" fmla="*/ 131 h 243"/>
                <a:gd name="T26" fmla="*/ 11 w 108"/>
                <a:gd name="T27" fmla="*/ 92 h 243"/>
                <a:gd name="T28" fmla="*/ 17 w 108"/>
                <a:gd name="T29" fmla="*/ 55 h 243"/>
                <a:gd name="T30" fmla="*/ 22 w 108"/>
                <a:gd name="T31" fmla="*/ 25 h 243"/>
                <a:gd name="T32" fmla="*/ 25 w 108"/>
                <a:gd name="T33" fmla="*/ 5 h 243"/>
                <a:gd name="T34" fmla="*/ 30 w 108"/>
                <a:gd name="T35" fmla="*/ 2 h 243"/>
                <a:gd name="T36" fmla="*/ 36 w 108"/>
                <a:gd name="T37" fmla="*/ 1 h 243"/>
                <a:gd name="T38" fmla="*/ 43 w 108"/>
                <a:gd name="T39" fmla="*/ 0 h 243"/>
                <a:gd name="T40" fmla="*/ 51 w 108"/>
                <a:gd name="T41" fmla="*/ 0 h 243"/>
                <a:gd name="T42" fmla="*/ 58 w 108"/>
                <a:gd name="T43" fmla="*/ 0 h 243"/>
                <a:gd name="T44" fmla="*/ 67 w 108"/>
                <a:gd name="T45" fmla="*/ 1 h 243"/>
                <a:gd name="T46" fmla="*/ 74 w 108"/>
                <a:gd name="T47" fmla="*/ 1 h 243"/>
                <a:gd name="T48" fmla="*/ 81 w 108"/>
                <a:gd name="T49" fmla="*/ 1 h 243"/>
                <a:gd name="T50" fmla="*/ 86 w 108"/>
                <a:gd name="T51" fmla="*/ 12 h 243"/>
                <a:gd name="T52" fmla="*/ 87 w 108"/>
                <a:gd name="T53" fmla="*/ 32 h 243"/>
                <a:gd name="T54" fmla="*/ 85 w 108"/>
                <a:gd name="T55" fmla="*/ 55 h 243"/>
                <a:gd name="T56" fmla="*/ 81 w 108"/>
                <a:gd name="T57" fmla="*/ 82 h 243"/>
                <a:gd name="T58" fmla="*/ 76 w 108"/>
                <a:gd name="T59" fmla="*/ 109 h 243"/>
                <a:gd name="T60" fmla="*/ 70 w 108"/>
                <a:gd name="T61" fmla="*/ 136 h 243"/>
                <a:gd name="T62" fmla="*/ 67 w 108"/>
                <a:gd name="T63" fmla="*/ 160 h 243"/>
                <a:gd name="T64" fmla="*/ 64 w 108"/>
                <a:gd name="T65" fmla="*/ 178 h 243"/>
                <a:gd name="T66" fmla="*/ 68 w 108"/>
                <a:gd name="T67" fmla="*/ 180 h 243"/>
                <a:gd name="T68" fmla="*/ 73 w 108"/>
                <a:gd name="T69" fmla="*/ 180 h 243"/>
                <a:gd name="T70" fmla="*/ 78 w 108"/>
                <a:gd name="T71" fmla="*/ 182 h 243"/>
                <a:gd name="T72" fmla="*/ 84 w 108"/>
                <a:gd name="T73" fmla="*/ 183 h 243"/>
                <a:gd name="T74" fmla="*/ 90 w 108"/>
                <a:gd name="T75" fmla="*/ 184 h 243"/>
                <a:gd name="T76" fmla="*/ 96 w 108"/>
                <a:gd name="T77" fmla="*/ 187 h 243"/>
                <a:gd name="T78" fmla="*/ 102 w 108"/>
                <a:gd name="T79" fmla="*/ 189 h 243"/>
                <a:gd name="T80" fmla="*/ 108 w 108"/>
                <a:gd name="T81" fmla="*/ 194 h 243"/>
                <a:gd name="T82" fmla="*/ 108 w 108"/>
                <a:gd name="T83" fmla="*/ 210 h 243"/>
                <a:gd name="T84" fmla="*/ 105 w 108"/>
                <a:gd name="T85" fmla="*/ 225 h 243"/>
                <a:gd name="T86" fmla="*/ 97 w 108"/>
                <a:gd name="T87" fmla="*/ 237 h 243"/>
                <a:gd name="T88" fmla="*/ 84 w 108"/>
                <a:gd name="T89" fmla="*/ 243 h 243"/>
                <a:gd name="T90" fmla="*/ 84 w 108"/>
                <a:gd name="T91" fmla="*/ 243 h 243"/>
                <a:gd name="T92" fmla="*/ 84 w 108"/>
                <a:gd name="T9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243">
                  <a:moveTo>
                    <a:pt x="84" y="243"/>
                  </a:moveTo>
                  <a:lnTo>
                    <a:pt x="74" y="243"/>
                  </a:lnTo>
                  <a:lnTo>
                    <a:pt x="64" y="242"/>
                  </a:lnTo>
                  <a:lnTo>
                    <a:pt x="54" y="242"/>
                  </a:lnTo>
                  <a:lnTo>
                    <a:pt x="44" y="242"/>
                  </a:lnTo>
                  <a:lnTo>
                    <a:pt x="33" y="242"/>
                  </a:lnTo>
                  <a:lnTo>
                    <a:pt x="23" y="242"/>
                  </a:lnTo>
                  <a:lnTo>
                    <a:pt x="14" y="241"/>
                  </a:lnTo>
                  <a:lnTo>
                    <a:pt x="4" y="241"/>
                  </a:lnTo>
                  <a:lnTo>
                    <a:pt x="0" y="227"/>
                  </a:lnTo>
                  <a:lnTo>
                    <a:pt x="0" y="203"/>
                  </a:lnTo>
                  <a:lnTo>
                    <a:pt x="3" y="169"/>
                  </a:lnTo>
                  <a:lnTo>
                    <a:pt x="6" y="131"/>
                  </a:lnTo>
                  <a:lnTo>
                    <a:pt x="11" y="92"/>
                  </a:lnTo>
                  <a:lnTo>
                    <a:pt x="17" y="55"/>
                  </a:lnTo>
                  <a:lnTo>
                    <a:pt x="22" y="25"/>
                  </a:lnTo>
                  <a:lnTo>
                    <a:pt x="25" y="5"/>
                  </a:lnTo>
                  <a:lnTo>
                    <a:pt x="30" y="2"/>
                  </a:lnTo>
                  <a:lnTo>
                    <a:pt x="36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7" y="1"/>
                  </a:lnTo>
                  <a:lnTo>
                    <a:pt x="74" y="1"/>
                  </a:lnTo>
                  <a:lnTo>
                    <a:pt x="81" y="1"/>
                  </a:lnTo>
                  <a:lnTo>
                    <a:pt x="86" y="12"/>
                  </a:lnTo>
                  <a:lnTo>
                    <a:pt x="87" y="32"/>
                  </a:lnTo>
                  <a:lnTo>
                    <a:pt x="85" y="55"/>
                  </a:lnTo>
                  <a:lnTo>
                    <a:pt x="81" y="82"/>
                  </a:lnTo>
                  <a:lnTo>
                    <a:pt x="76" y="109"/>
                  </a:lnTo>
                  <a:lnTo>
                    <a:pt x="70" y="136"/>
                  </a:lnTo>
                  <a:lnTo>
                    <a:pt x="67" y="160"/>
                  </a:lnTo>
                  <a:lnTo>
                    <a:pt x="64" y="178"/>
                  </a:lnTo>
                  <a:lnTo>
                    <a:pt x="68" y="180"/>
                  </a:lnTo>
                  <a:lnTo>
                    <a:pt x="73" y="180"/>
                  </a:lnTo>
                  <a:lnTo>
                    <a:pt x="78" y="182"/>
                  </a:lnTo>
                  <a:lnTo>
                    <a:pt x="84" y="183"/>
                  </a:lnTo>
                  <a:lnTo>
                    <a:pt x="90" y="184"/>
                  </a:lnTo>
                  <a:lnTo>
                    <a:pt x="96" y="187"/>
                  </a:lnTo>
                  <a:lnTo>
                    <a:pt x="102" y="189"/>
                  </a:lnTo>
                  <a:lnTo>
                    <a:pt x="108" y="194"/>
                  </a:lnTo>
                  <a:lnTo>
                    <a:pt x="108" y="210"/>
                  </a:lnTo>
                  <a:lnTo>
                    <a:pt x="105" y="225"/>
                  </a:lnTo>
                  <a:lnTo>
                    <a:pt x="97" y="237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3196" y="2599"/>
              <a:ext cx="66" cy="121"/>
            </a:xfrm>
            <a:custGeom>
              <a:avLst/>
              <a:gdLst>
                <a:gd name="T0" fmla="*/ 46 w 161"/>
                <a:gd name="T1" fmla="*/ 257 h 257"/>
                <a:gd name="T2" fmla="*/ 41 w 161"/>
                <a:gd name="T3" fmla="*/ 232 h 257"/>
                <a:gd name="T4" fmla="*/ 41 w 161"/>
                <a:gd name="T5" fmla="*/ 182 h 257"/>
                <a:gd name="T6" fmla="*/ 43 w 161"/>
                <a:gd name="T7" fmla="*/ 126 h 257"/>
                <a:gd name="T8" fmla="*/ 43 w 161"/>
                <a:gd name="T9" fmla="*/ 88 h 257"/>
                <a:gd name="T10" fmla="*/ 35 w 161"/>
                <a:gd name="T11" fmla="*/ 87 h 257"/>
                <a:gd name="T12" fmla="*/ 26 w 161"/>
                <a:gd name="T13" fmla="*/ 87 h 257"/>
                <a:gd name="T14" fmla="*/ 18 w 161"/>
                <a:gd name="T15" fmla="*/ 86 h 257"/>
                <a:gd name="T16" fmla="*/ 9 w 161"/>
                <a:gd name="T17" fmla="*/ 86 h 257"/>
                <a:gd name="T18" fmla="*/ 2 w 161"/>
                <a:gd name="T19" fmla="*/ 69 h 257"/>
                <a:gd name="T20" fmla="*/ 0 w 161"/>
                <a:gd name="T21" fmla="*/ 50 h 257"/>
                <a:gd name="T22" fmla="*/ 2 w 161"/>
                <a:gd name="T23" fmla="*/ 33 h 257"/>
                <a:gd name="T24" fmla="*/ 5 w 161"/>
                <a:gd name="T25" fmla="*/ 18 h 257"/>
                <a:gd name="T26" fmla="*/ 18 w 161"/>
                <a:gd name="T27" fmla="*/ 13 h 257"/>
                <a:gd name="T28" fmla="*/ 33 w 161"/>
                <a:gd name="T29" fmla="*/ 8 h 257"/>
                <a:gd name="T30" fmla="*/ 54 w 161"/>
                <a:gd name="T31" fmla="*/ 6 h 257"/>
                <a:gd name="T32" fmla="*/ 75 w 161"/>
                <a:gd name="T33" fmla="*/ 3 h 257"/>
                <a:gd name="T34" fmla="*/ 99 w 161"/>
                <a:gd name="T35" fmla="*/ 1 h 257"/>
                <a:gd name="T36" fmla="*/ 121 w 161"/>
                <a:gd name="T37" fmla="*/ 1 h 257"/>
                <a:gd name="T38" fmla="*/ 140 w 161"/>
                <a:gd name="T39" fmla="*/ 0 h 257"/>
                <a:gd name="T40" fmla="*/ 159 w 161"/>
                <a:gd name="T41" fmla="*/ 0 h 257"/>
                <a:gd name="T42" fmla="*/ 160 w 161"/>
                <a:gd name="T43" fmla="*/ 3 h 257"/>
                <a:gd name="T44" fmla="*/ 161 w 161"/>
                <a:gd name="T45" fmla="*/ 11 h 257"/>
                <a:gd name="T46" fmla="*/ 160 w 161"/>
                <a:gd name="T47" fmla="*/ 30 h 257"/>
                <a:gd name="T48" fmla="*/ 159 w 161"/>
                <a:gd name="T49" fmla="*/ 67 h 257"/>
                <a:gd name="T50" fmla="*/ 153 w 161"/>
                <a:gd name="T51" fmla="*/ 69 h 257"/>
                <a:gd name="T52" fmla="*/ 147 w 161"/>
                <a:gd name="T53" fmla="*/ 70 h 257"/>
                <a:gd name="T54" fmla="*/ 140 w 161"/>
                <a:gd name="T55" fmla="*/ 71 h 257"/>
                <a:gd name="T56" fmla="*/ 136 w 161"/>
                <a:gd name="T57" fmla="*/ 72 h 257"/>
                <a:gd name="T58" fmla="*/ 129 w 161"/>
                <a:gd name="T59" fmla="*/ 75 h 257"/>
                <a:gd name="T60" fmla="*/ 123 w 161"/>
                <a:gd name="T61" fmla="*/ 76 h 257"/>
                <a:gd name="T62" fmla="*/ 118 w 161"/>
                <a:gd name="T63" fmla="*/ 77 h 257"/>
                <a:gd name="T64" fmla="*/ 112 w 161"/>
                <a:gd name="T65" fmla="*/ 78 h 257"/>
                <a:gd name="T66" fmla="*/ 102 w 161"/>
                <a:gd name="T67" fmla="*/ 116 h 257"/>
                <a:gd name="T68" fmla="*/ 99 w 161"/>
                <a:gd name="T69" fmla="*/ 161 h 257"/>
                <a:gd name="T70" fmla="*/ 99 w 161"/>
                <a:gd name="T71" fmla="*/ 206 h 257"/>
                <a:gd name="T72" fmla="*/ 100 w 161"/>
                <a:gd name="T73" fmla="*/ 249 h 257"/>
                <a:gd name="T74" fmla="*/ 96 w 161"/>
                <a:gd name="T75" fmla="*/ 252 h 257"/>
                <a:gd name="T76" fmla="*/ 89 w 161"/>
                <a:gd name="T77" fmla="*/ 253 h 257"/>
                <a:gd name="T78" fmla="*/ 81 w 161"/>
                <a:gd name="T79" fmla="*/ 256 h 257"/>
                <a:gd name="T80" fmla="*/ 73 w 161"/>
                <a:gd name="T81" fmla="*/ 256 h 257"/>
                <a:gd name="T82" fmla="*/ 64 w 161"/>
                <a:gd name="T83" fmla="*/ 257 h 257"/>
                <a:gd name="T84" fmla="*/ 57 w 161"/>
                <a:gd name="T85" fmla="*/ 257 h 257"/>
                <a:gd name="T86" fmla="*/ 49 w 161"/>
                <a:gd name="T87" fmla="*/ 257 h 257"/>
                <a:gd name="T88" fmla="*/ 46 w 161"/>
                <a:gd name="T89" fmla="*/ 257 h 257"/>
                <a:gd name="T90" fmla="*/ 46 w 161"/>
                <a:gd name="T91" fmla="*/ 257 h 257"/>
                <a:gd name="T92" fmla="*/ 46 w 161"/>
                <a:gd name="T9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257">
                  <a:moveTo>
                    <a:pt x="46" y="257"/>
                  </a:moveTo>
                  <a:lnTo>
                    <a:pt x="41" y="232"/>
                  </a:lnTo>
                  <a:lnTo>
                    <a:pt x="41" y="182"/>
                  </a:lnTo>
                  <a:lnTo>
                    <a:pt x="43" y="126"/>
                  </a:lnTo>
                  <a:lnTo>
                    <a:pt x="43" y="88"/>
                  </a:lnTo>
                  <a:lnTo>
                    <a:pt x="35" y="87"/>
                  </a:lnTo>
                  <a:lnTo>
                    <a:pt x="26" y="87"/>
                  </a:lnTo>
                  <a:lnTo>
                    <a:pt x="18" y="86"/>
                  </a:lnTo>
                  <a:lnTo>
                    <a:pt x="9" y="86"/>
                  </a:lnTo>
                  <a:lnTo>
                    <a:pt x="2" y="69"/>
                  </a:lnTo>
                  <a:lnTo>
                    <a:pt x="0" y="50"/>
                  </a:lnTo>
                  <a:lnTo>
                    <a:pt x="2" y="33"/>
                  </a:lnTo>
                  <a:lnTo>
                    <a:pt x="5" y="18"/>
                  </a:lnTo>
                  <a:lnTo>
                    <a:pt x="18" y="13"/>
                  </a:lnTo>
                  <a:lnTo>
                    <a:pt x="33" y="8"/>
                  </a:lnTo>
                  <a:lnTo>
                    <a:pt x="54" y="6"/>
                  </a:lnTo>
                  <a:lnTo>
                    <a:pt x="75" y="3"/>
                  </a:lnTo>
                  <a:lnTo>
                    <a:pt x="99" y="1"/>
                  </a:lnTo>
                  <a:lnTo>
                    <a:pt x="121" y="1"/>
                  </a:lnTo>
                  <a:lnTo>
                    <a:pt x="140" y="0"/>
                  </a:lnTo>
                  <a:lnTo>
                    <a:pt x="159" y="0"/>
                  </a:lnTo>
                  <a:lnTo>
                    <a:pt x="160" y="3"/>
                  </a:lnTo>
                  <a:lnTo>
                    <a:pt x="161" y="11"/>
                  </a:lnTo>
                  <a:lnTo>
                    <a:pt x="160" y="30"/>
                  </a:lnTo>
                  <a:lnTo>
                    <a:pt x="159" y="67"/>
                  </a:lnTo>
                  <a:lnTo>
                    <a:pt x="153" y="69"/>
                  </a:lnTo>
                  <a:lnTo>
                    <a:pt x="147" y="70"/>
                  </a:lnTo>
                  <a:lnTo>
                    <a:pt x="140" y="71"/>
                  </a:lnTo>
                  <a:lnTo>
                    <a:pt x="136" y="72"/>
                  </a:lnTo>
                  <a:lnTo>
                    <a:pt x="129" y="75"/>
                  </a:lnTo>
                  <a:lnTo>
                    <a:pt x="123" y="76"/>
                  </a:lnTo>
                  <a:lnTo>
                    <a:pt x="118" y="77"/>
                  </a:lnTo>
                  <a:lnTo>
                    <a:pt x="112" y="78"/>
                  </a:lnTo>
                  <a:lnTo>
                    <a:pt x="102" y="116"/>
                  </a:lnTo>
                  <a:lnTo>
                    <a:pt x="99" y="161"/>
                  </a:lnTo>
                  <a:lnTo>
                    <a:pt x="99" y="206"/>
                  </a:lnTo>
                  <a:lnTo>
                    <a:pt x="100" y="249"/>
                  </a:lnTo>
                  <a:lnTo>
                    <a:pt x="96" y="252"/>
                  </a:lnTo>
                  <a:lnTo>
                    <a:pt x="89" y="253"/>
                  </a:lnTo>
                  <a:lnTo>
                    <a:pt x="81" y="256"/>
                  </a:lnTo>
                  <a:lnTo>
                    <a:pt x="73" y="256"/>
                  </a:lnTo>
                  <a:lnTo>
                    <a:pt x="64" y="257"/>
                  </a:lnTo>
                  <a:lnTo>
                    <a:pt x="57" y="257"/>
                  </a:lnTo>
                  <a:lnTo>
                    <a:pt x="49" y="257"/>
                  </a:lnTo>
                  <a:lnTo>
                    <a:pt x="46" y="257"/>
                  </a:lnTo>
                  <a:lnTo>
                    <a:pt x="46" y="257"/>
                  </a:lnTo>
                  <a:lnTo>
                    <a:pt x="46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3317" y="2602"/>
              <a:ext cx="41" cy="118"/>
            </a:xfrm>
            <a:custGeom>
              <a:avLst/>
              <a:gdLst>
                <a:gd name="T0" fmla="*/ 13 w 100"/>
                <a:gd name="T1" fmla="*/ 251 h 251"/>
                <a:gd name="T2" fmla="*/ 10 w 100"/>
                <a:gd name="T3" fmla="*/ 248 h 251"/>
                <a:gd name="T4" fmla="*/ 7 w 100"/>
                <a:gd name="T5" fmla="*/ 247 h 251"/>
                <a:gd name="T6" fmla="*/ 3 w 100"/>
                <a:gd name="T7" fmla="*/ 245 h 251"/>
                <a:gd name="T8" fmla="*/ 0 w 100"/>
                <a:gd name="T9" fmla="*/ 243 h 251"/>
                <a:gd name="T10" fmla="*/ 10 w 100"/>
                <a:gd name="T11" fmla="*/ 135 h 251"/>
                <a:gd name="T12" fmla="*/ 18 w 100"/>
                <a:gd name="T13" fmla="*/ 72 h 251"/>
                <a:gd name="T14" fmla="*/ 20 w 100"/>
                <a:gd name="T15" fmla="*/ 38 h 251"/>
                <a:gd name="T16" fmla="*/ 23 w 100"/>
                <a:gd name="T17" fmla="*/ 10 h 251"/>
                <a:gd name="T18" fmla="*/ 27 w 100"/>
                <a:gd name="T19" fmla="*/ 6 h 251"/>
                <a:gd name="T20" fmla="*/ 34 w 100"/>
                <a:gd name="T21" fmla="*/ 3 h 251"/>
                <a:gd name="T22" fmla="*/ 40 w 100"/>
                <a:gd name="T23" fmla="*/ 1 h 251"/>
                <a:gd name="T24" fmla="*/ 48 w 100"/>
                <a:gd name="T25" fmla="*/ 0 h 251"/>
                <a:gd name="T26" fmla="*/ 56 w 100"/>
                <a:gd name="T27" fmla="*/ 0 h 251"/>
                <a:gd name="T28" fmla="*/ 63 w 100"/>
                <a:gd name="T29" fmla="*/ 1 h 251"/>
                <a:gd name="T30" fmla="*/ 70 w 100"/>
                <a:gd name="T31" fmla="*/ 3 h 251"/>
                <a:gd name="T32" fmla="*/ 77 w 100"/>
                <a:gd name="T33" fmla="*/ 6 h 251"/>
                <a:gd name="T34" fmla="*/ 74 w 100"/>
                <a:gd name="T35" fmla="*/ 59 h 251"/>
                <a:gd name="T36" fmla="*/ 72 w 100"/>
                <a:gd name="T37" fmla="*/ 114 h 251"/>
                <a:gd name="T38" fmla="*/ 68 w 100"/>
                <a:gd name="T39" fmla="*/ 161 h 251"/>
                <a:gd name="T40" fmla="*/ 67 w 100"/>
                <a:gd name="T41" fmla="*/ 187 h 251"/>
                <a:gd name="T42" fmla="*/ 75 w 100"/>
                <a:gd name="T43" fmla="*/ 186 h 251"/>
                <a:gd name="T44" fmla="*/ 83 w 100"/>
                <a:gd name="T45" fmla="*/ 184 h 251"/>
                <a:gd name="T46" fmla="*/ 91 w 100"/>
                <a:gd name="T47" fmla="*/ 184 h 251"/>
                <a:gd name="T48" fmla="*/ 100 w 100"/>
                <a:gd name="T49" fmla="*/ 188 h 251"/>
                <a:gd name="T50" fmla="*/ 99 w 100"/>
                <a:gd name="T51" fmla="*/ 214 h 251"/>
                <a:gd name="T52" fmla="*/ 98 w 100"/>
                <a:gd name="T53" fmla="*/ 231 h 251"/>
                <a:gd name="T54" fmla="*/ 94 w 100"/>
                <a:gd name="T55" fmla="*/ 242 h 251"/>
                <a:gd name="T56" fmla="*/ 86 w 100"/>
                <a:gd name="T57" fmla="*/ 248 h 251"/>
                <a:gd name="T58" fmla="*/ 77 w 100"/>
                <a:gd name="T59" fmla="*/ 251 h 251"/>
                <a:gd name="T60" fmla="*/ 61 w 100"/>
                <a:gd name="T61" fmla="*/ 251 h 251"/>
                <a:gd name="T62" fmla="*/ 40 w 100"/>
                <a:gd name="T63" fmla="*/ 251 h 251"/>
                <a:gd name="T64" fmla="*/ 13 w 100"/>
                <a:gd name="T65" fmla="*/ 251 h 251"/>
                <a:gd name="T66" fmla="*/ 13 w 100"/>
                <a:gd name="T67" fmla="*/ 251 h 251"/>
                <a:gd name="T68" fmla="*/ 13 w 100"/>
                <a:gd name="T6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251">
                  <a:moveTo>
                    <a:pt x="13" y="251"/>
                  </a:moveTo>
                  <a:lnTo>
                    <a:pt x="10" y="248"/>
                  </a:lnTo>
                  <a:lnTo>
                    <a:pt x="7" y="247"/>
                  </a:lnTo>
                  <a:lnTo>
                    <a:pt x="3" y="245"/>
                  </a:lnTo>
                  <a:lnTo>
                    <a:pt x="0" y="243"/>
                  </a:lnTo>
                  <a:lnTo>
                    <a:pt x="10" y="135"/>
                  </a:lnTo>
                  <a:lnTo>
                    <a:pt x="18" y="72"/>
                  </a:lnTo>
                  <a:lnTo>
                    <a:pt x="20" y="38"/>
                  </a:lnTo>
                  <a:lnTo>
                    <a:pt x="23" y="10"/>
                  </a:lnTo>
                  <a:lnTo>
                    <a:pt x="27" y="6"/>
                  </a:lnTo>
                  <a:lnTo>
                    <a:pt x="34" y="3"/>
                  </a:lnTo>
                  <a:lnTo>
                    <a:pt x="40" y="1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70" y="3"/>
                  </a:lnTo>
                  <a:lnTo>
                    <a:pt x="77" y="6"/>
                  </a:lnTo>
                  <a:lnTo>
                    <a:pt x="74" y="59"/>
                  </a:lnTo>
                  <a:lnTo>
                    <a:pt x="72" y="114"/>
                  </a:lnTo>
                  <a:lnTo>
                    <a:pt x="68" y="161"/>
                  </a:lnTo>
                  <a:lnTo>
                    <a:pt x="67" y="187"/>
                  </a:lnTo>
                  <a:lnTo>
                    <a:pt x="75" y="186"/>
                  </a:lnTo>
                  <a:lnTo>
                    <a:pt x="83" y="184"/>
                  </a:lnTo>
                  <a:lnTo>
                    <a:pt x="91" y="184"/>
                  </a:lnTo>
                  <a:lnTo>
                    <a:pt x="100" y="188"/>
                  </a:lnTo>
                  <a:lnTo>
                    <a:pt x="99" y="214"/>
                  </a:lnTo>
                  <a:lnTo>
                    <a:pt x="98" y="231"/>
                  </a:lnTo>
                  <a:lnTo>
                    <a:pt x="94" y="242"/>
                  </a:lnTo>
                  <a:lnTo>
                    <a:pt x="86" y="248"/>
                  </a:lnTo>
                  <a:lnTo>
                    <a:pt x="77" y="251"/>
                  </a:lnTo>
                  <a:lnTo>
                    <a:pt x="61" y="251"/>
                  </a:lnTo>
                  <a:lnTo>
                    <a:pt x="40" y="251"/>
                  </a:lnTo>
                  <a:lnTo>
                    <a:pt x="13" y="251"/>
                  </a:lnTo>
                  <a:lnTo>
                    <a:pt x="13" y="251"/>
                  </a:lnTo>
                  <a:lnTo>
                    <a:pt x="13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3261" y="2610"/>
              <a:ext cx="48" cy="104"/>
            </a:xfrm>
            <a:custGeom>
              <a:avLst/>
              <a:gdLst>
                <a:gd name="T0" fmla="*/ 45 w 117"/>
                <a:gd name="T1" fmla="*/ 222 h 222"/>
                <a:gd name="T2" fmla="*/ 18 w 117"/>
                <a:gd name="T3" fmla="*/ 203 h 222"/>
                <a:gd name="T4" fmla="*/ 4 w 117"/>
                <a:gd name="T5" fmla="*/ 173 h 222"/>
                <a:gd name="T6" fmla="*/ 0 w 117"/>
                <a:gd name="T7" fmla="*/ 138 h 222"/>
                <a:gd name="T8" fmla="*/ 4 w 117"/>
                <a:gd name="T9" fmla="*/ 99 h 222"/>
                <a:gd name="T10" fmla="*/ 16 w 117"/>
                <a:gd name="T11" fmla="*/ 63 h 222"/>
                <a:gd name="T12" fmla="*/ 32 w 117"/>
                <a:gd name="T13" fmla="*/ 32 h 222"/>
                <a:gd name="T14" fmla="*/ 53 w 117"/>
                <a:gd name="T15" fmla="*/ 10 h 222"/>
                <a:gd name="T16" fmla="*/ 76 w 117"/>
                <a:gd name="T17" fmla="*/ 0 h 222"/>
                <a:gd name="T18" fmla="*/ 84 w 117"/>
                <a:gd name="T19" fmla="*/ 3 h 222"/>
                <a:gd name="T20" fmla="*/ 92 w 117"/>
                <a:gd name="T21" fmla="*/ 10 h 222"/>
                <a:gd name="T22" fmla="*/ 101 w 117"/>
                <a:gd name="T23" fmla="*/ 17 h 222"/>
                <a:gd name="T24" fmla="*/ 111 w 117"/>
                <a:gd name="T25" fmla="*/ 27 h 222"/>
                <a:gd name="T26" fmla="*/ 114 w 117"/>
                <a:gd name="T27" fmla="*/ 53 h 222"/>
                <a:gd name="T28" fmla="*/ 117 w 117"/>
                <a:gd name="T29" fmla="*/ 81 h 222"/>
                <a:gd name="T30" fmla="*/ 115 w 117"/>
                <a:gd name="T31" fmla="*/ 110 h 222"/>
                <a:gd name="T32" fmla="*/ 112 w 117"/>
                <a:gd name="T33" fmla="*/ 141 h 222"/>
                <a:gd name="T34" fmla="*/ 103 w 117"/>
                <a:gd name="T35" fmla="*/ 168 h 222"/>
                <a:gd name="T36" fmla="*/ 90 w 117"/>
                <a:gd name="T37" fmla="*/ 193 h 222"/>
                <a:gd name="T38" fmla="*/ 70 w 117"/>
                <a:gd name="T39" fmla="*/ 211 h 222"/>
                <a:gd name="T40" fmla="*/ 45 w 117"/>
                <a:gd name="T41" fmla="*/ 222 h 222"/>
                <a:gd name="T42" fmla="*/ 45 w 117"/>
                <a:gd name="T43" fmla="*/ 222 h 222"/>
                <a:gd name="T44" fmla="*/ 45 w 117"/>
                <a:gd name="T4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222">
                  <a:moveTo>
                    <a:pt x="45" y="222"/>
                  </a:moveTo>
                  <a:lnTo>
                    <a:pt x="18" y="203"/>
                  </a:lnTo>
                  <a:lnTo>
                    <a:pt x="4" y="173"/>
                  </a:lnTo>
                  <a:lnTo>
                    <a:pt x="0" y="138"/>
                  </a:lnTo>
                  <a:lnTo>
                    <a:pt x="4" y="99"/>
                  </a:lnTo>
                  <a:lnTo>
                    <a:pt x="16" y="63"/>
                  </a:lnTo>
                  <a:lnTo>
                    <a:pt x="32" y="32"/>
                  </a:lnTo>
                  <a:lnTo>
                    <a:pt x="53" y="10"/>
                  </a:lnTo>
                  <a:lnTo>
                    <a:pt x="76" y="0"/>
                  </a:lnTo>
                  <a:lnTo>
                    <a:pt x="84" y="3"/>
                  </a:lnTo>
                  <a:lnTo>
                    <a:pt x="92" y="10"/>
                  </a:lnTo>
                  <a:lnTo>
                    <a:pt x="101" y="17"/>
                  </a:lnTo>
                  <a:lnTo>
                    <a:pt x="111" y="27"/>
                  </a:lnTo>
                  <a:lnTo>
                    <a:pt x="114" y="53"/>
                  </a:lnTo>
                  <a:lnTo>
                    <a:pt x="117" y="81"/>
                  </a:lnTo>
                  <a:lnTo>
                    <a:pt x="115" y="110"/>
                  </a:lnTo>
                  <a:lnTo>
                    <a:pt x="112" y="141"/>
                  </a:lnTo>
                  <a:lnTo>
                    <a:pt x="103" y="168"/>
                  </a:lnTo>
                  <a:lnTo>
                    <a:pt x="90" y="193"/>
                  </a:lnTo>
                  <a:lnTo>
                    <a:pt x="70" y="211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5" y="22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3324" y="2611"/>
              <a:ext cx="30" cy="102"/>
            </a:xfrm>
            <a:custGeom>
              <a:avLst/>
              <a:gdLst>
                <a:gd name="T0" fmla="*/ 0 w 72"/>
                <a:gd name="T1" fmla="*/ 218 h 218"/>
                <a:gd name="T2" fmla="*/ 2 w 72"/>
                <a:gd name="T3" fmla="*/ 164 h 218"/>
                <a:gd name="T4" fmla="*/ 7 w 72"/>
                <a:gd name="T5" fmla="*/ 109 h 218"/>
                <a:gd name="T6" fmla="*/ 13 w 72"/>
                <a:gd name="T7" fmla="*/ 58 h 218"/>
                <a:gd name="T8" fmla="*/ 18 w 72"/>
                <a:gd name="T9" fmla="*/ 6 h 218"/>
                <a:gd name="T10" fmla="*/ 23 w 72"/>
                <a:gd name="T11" fmla="*/ 2 h 218"/>
                <a:gd name="T12" fmla="*/ 28 w 72"/>
                <a:gd name="T13" fmla="*/ 1 h 218"/>
                <a:gd name="T14" fmla="*/ 35 w 72"/>
                <a:gd name="T15" fmla="*/ 0 h 218"/>
                <a:gd name="T16" fmla="*/ 44 w 72"/>
                <a:gd name="T17" fmla="*/ 0 h 218"/>
                <a:gd name="T18" fmla="*/ 43 w 72"/>
                <a:gd name="T19" fmla="*/ 42 h 218"/>
                <a:gd name="T20" fmla="*/ 40 w 72"/>
                <a:gd name="T21" fmla="*/ 85 h 218"/>
                <a:gd name="T22" fmla="*/ 36 w 72"/>
                <a:gd name="T23" fmla="*/ 129 h 218"/>
                <a:gd name="T24" fmla="*/ 33 w 72"/>
                <a:gd name="T25" fmla="*/ 173 h 218"/>
                <a:gd name="T26" fmla="*/ 38 w 72"/>
                <a:gd name="T27" fmla="*/ 177 h 218"/>
                <a:gd name="T28" fmla="*/ 41 w 72"/>
                <a:gd name="T29" fmla="*/ 180 h 218"/>
                <a:gd name="T30" fmla="*/ 45 w 72"/>
                <a:gd name="T31" fmla="*/ 182 h 218"/>
                <a:gd name="T32" fmla="*/ 49 w 72"/>
                <a:gd name="T33" fmla="*/ 183 h 218"/>
                <a:gd name="T34" fmla="*/ 52 w 72"/>
                <a:gd name="T35" fmla="*/ 185 h 218"/>
                <a:gd name="T36" fmla="*/ 57 w 72"/>
                <a:gd name="T37" fmla="*/ 186 h 218"/>
                <a:gd name="T38" fmla="*/ 64 w 72"/>
                <a:gd name="T39" fmla="*/ 187 h 218"/>
                <a:gd name="T40" fmla="*/ 72 w 72"/>
                <a:gd name="T41" fmla="*/ 187 h 218"/>
                <a:gd name="T42" fmla="*/ 70 w 72"/>
                <a:gd name="T43" fmla="*/ 199 h 218"/>
                <a:gd name="T44" fmla="*/ 68 w 72"/>
                <a:gd name="T45" fmla="*/ 207 h 218"/>
                <a:gd name="T46" fmla="*/ 67 w 72"/>
                <a:gd name="T47" fmla="*/ 212 h 218"/>
                <a:gd name="T48" fmla="*/ 65 w 72"/>
                <a:gd name="T49" fmla="*/ 217 h 218"/>
                <a:gd name="T50" fmla="*/ 56 w 72"/>
                <a:gd name="T51" fmla="*/ 217 h 218"/>
                <a:gd name="T52" fmla="*/ 49 w 72"/>
                <a:gd name="T53" fmla="*/ 217 h 218"/>
                <a:gd name="T54" fmla="*/ 40 w 72"/>
                <a:gd name="T55" fmla="*/ 217 h 218"/>
                <a:gd name="T56" fmla="*/ 32 w 72"/>
                <a:gd name="T57" fmla="*/ 217 h 218"/>
                <a:gd name="T58" fmla="*/ 23 w 72"/>
                <a:gd name="T59" fmla="*/ 218 h 218"/>
                <a:gd name="T60" fmla="*/ 16 w 72"/>
                <a:gd name="T61" fmla="*/ 218 h 218"/>
                <a:gd name="T62" fmla="*/ 7 w 72"/>
                <a:gd name="T63" fmla="*/ 218 h 218"/>
                <a:gd name="T64" fmla="*/ 0 w 72"/>
                <a:gd name="T65" fmla="*/ 218 h 218"/>
                <a:gd name="T66" fmla="*/ 0 w 72"/>
                <a:gd name="T67" fmla="*/ 218 h 218"/>
                <a:gd name="T68" fmla="*/ 0 w 72"/>
                <a:gd name="T6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218">
                  <a:moveTo>
                    <a:pt x="0" y="218"/>
                  </a:moveTo>
                  <a:lnTo>
                    <a:pt x="2" y="164"/>
                  </a:lnTo>
                  <a:lnTo>
                    <a:pt x="7" y="109"/>
                  </a:lnTo>
                  <a:lnTo>
                    <a:pt x="13" y="58"/>
                  </a:lnTo>
                  <a:lnTo>
                    <a:pt x="18" y="6"/>
                  </a:lnTo>
                  <a:lnTo>
                    <a:pt x="23" y="2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3" y="42"/>
                  </a:lnTo>
                  <a:lnTo>
                    <a:pt x="40" y="85"/>
                  </a:lnTo>
                  <a:lnTo>
                    <a:pt x="36" y="129"/>
                  </a:lnTo>
                  <a:lnTo>
                    <a:pt x="33" y="173"/>
                  </a:lnTo>
                  <a:lnTo>
                    <a:pt x="38" y="177"/>
                  </a:lnTo>
                  <a:lnTo>
                    <a:pt x="41" y="180"/>
                  </a:lnTo>
                  <a:lnTo>
                    <a:pt x="45" y="182"/>
                  </a:lnTo>
                  <a:lnTo>
                    <a:pt x="49" y="183"/>
                  </a:lnTo>
                  <a:lnTo>
                    <a:pt x="52" y="185"/>
                  </a:lnTo>
                  <a:lnTo>
                    <a:pt x="57" y="186"/>
                  </a:lnTo>
                  <a:lnTo>
                    <a:pt x="64" y="187"/>
                  </a:lnTo>
                  <a:lnTo>
                    <a:pt x="72" y="187"/>
                  </a:lnTo>
                  <a:lnTo>
                    <a:pt x="70" y="199"/>
                  </a:lnTo>
                  <a:lnTo>
                    <a:pt x="68" y="207"/>
                  </a:lnTo>
                  <a:lnTo>
                    <a:pt x="67" y="212"/>
                  </a:lnTo>
                  <a:lnTo>
                    <a:pt x="65" y="217"/>
                  </a:lnTo>
                  <a:lnTo>
                    <a:pt x="56" y="217"/>
                  </a:lnTo>
                  <a:lnTo>
                    <a:pt x="49" y="217"/>
                  </a:lnTo>
                  <a:lnTo>
                    <a:pt x="40" y="217"/>
                  </a:lnTo>
                  <a:lnTo>
                    <a:pt x="32" y="217"/>
                  </a:lnTo>
                  <a:lnTo>
                    <a:pt x="23" y="218"/>
                  </a:lnTo>
                  <a:lnTo>
                    <a:pt x="16" y="218"/>
                  </a:lnTo>
                  <a:lnTo>
                    <a:pt x="7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3373" y="2616"/>
              <a:ext cx="32" cy="97"/>
            </a:xfrm>
            <a:custGeom>
              <a:avLst/>
              <a:gdLst>
                <a:gd name="T0" fmla="*/ 37 w 77"/>
                <a:gd name="T1" fmla="*/ 207 h 207"/>
                <a:gd name="T2" fmla="*/ 32 w 77"/>
                <a:gd name="T3" fmla="*/ 207 h 207"/>
                <a:gd name="T4" fmla="*/ 28 w 77"/>
                <a:gd name="T5" fmla="*/ 207 h 207"/>
                <a:gd name="T6" fmla="*/ 23 w 77"/>
                <a:gd name="T7" fmla="*/ 207 h 207"/>
                <a:gd name="T8" fmla="*/ 18 w 77"/>
                <a:gd name="T9" fmla="*/ 207 h 207"/>
                <a:gd name="T10" fmla="*/ 13 w 77"/>
                <a:gd name="T11" fmla="*/ 207 h 207"/>
                <a:gd name="T12" fmla="*/ 10 w 77"/>
                <a:gd name="T13" fmla="*/ 207 h 207"/>
                <a:gd name="T14" fmla="*/ 5 w 77"/>
                <a:gd name="T15" fmla="*/ 207 h 207"/>
                <a:gd name="T16" fmla="*/ 0 w 77"/>
                <a:gd name="T17" fmla="*/ 207 h 207"/>
                <a:gd name="T18" fmla="*/ 5 w 77"/>
                <a:gd name="T19" fmla="*/ 155 h 207"/>
                <a:gd name="T20" fmla="*/ 10 w 77"/>
                <a:gd name="T21" fmla="*/ 103 h 207"/>
                <a:gd name="T22" fmla="*/ 16 w 77"/>
                <a:gd name="T23" fmla="*/ 53 h 207"/>
                <a:gd name="T24" fmla="*/ 21 w 77"/>
                <a:gd name="T25" fmla="*/ 1 h 207"/>
                <a:gd name="T26" fmla="*/ 26 w 77"/>
                <a:gd name="T27" fmla="*/ 1 h 207"/>
                <a:gd name="T28" fmla="*/ 29 w 77"/>
                <a:gd name="T29" fmla="*/ 1 h 207"/>
                <a:gd name="T30" fmla="*/ 34 w 77"/>
                <a:gd name="T31" fmla="*/ 1 h 207"/>
                <a:gd name="T32" fmla="*/ 39 w 77"/>
                <a:gd name="T33" fmla="*/ 0 h 207"/>
                <a:gd name="T34" fmla="*/ 43 w 77"/>
                <a:gd name="T35" fmla="*/ 0 h 207"/>
                <a:gd name="T36" fmla="*/ 48 w 77"/>
                <a:gd name="T37" fmla="*/ 0 h 207"/>
                <a:gd name="T38" fmla="*/ 53 w 77"/>
                <a:gd name="T39" fmla="*/ 0 h 207"/>
                <a:gd name="T40" fmla="*/ 58 w 77"/>
                <a:gd name="T41" fmla="*/ 0 h 207"/>
                <a:gd name="T42" fmla="*/ 54 w 77"/>
                <a:gd name="T43" fmla="*/ 41 h 207"/>
                <a:gd name="T44" fmla="*/ 47 w 77"/>
                <a:gd name="T45" fmla="*/ 81 h 207"/>
                <a:gd name="T46" fmla="*/ 39 w 77"/>
                <a:gd name="T47" fmla="*/ 124 h 207"/>
                <a:gd name="T48" fmla="*/ 34 w 77"/>
                <a:gd name="T49" fmla="*/ 167 h 207"/>
                <a:gd name="T50" fmla="*/ 38 w 77"/>
                <a:gd name="T51" fmla="*/ 171 h 207"/>
                <a:gd name="T52" fmla="*/ 42 w 77"/>
                <a:gd name="T53" fmla="*/ 174 h 207"/>
                <a:gd name="T54" fmla="*/ 45 w 77"/>
                <a:gd name="T55" fmla="*/ 176 h 207"/>
                <a:gd name="T56" fmla="*/ 50 w 77"/>
                <a:gd name="T57" fmla="*/ 177 h 207"/>
                <a:gd name="T58" fmla="*/ 55 w 77"/>
                <a:gd name="T59" fmla="*/ 178 h 207"/>
                <a:gd name="T60" fmla="*/ 63 w 77"/>
                <a:gd name="T61" fmla="*/ 180 h 207"/>
                <a:gd name="T62" fmla="*/ 69 w 77"/>
                <a:gd name="T63" fmla="*/ 181 h 207"/>
                <a:gd name="T64" fmla="*/ 77 w 77"/>
                <a:gd name="T65" fmla="*/ 182 h 207"/>
                <a:gd name="T66" fmla="*/ 75 w 77"/>
                <a:gd name="T67" fmla="*/ 193 h 207"/>
                <a:gd name="T68" fmla="*/ 74 w 77"/>
                <a:gd name="T69" fmla="*/ 199 h 207"/>
                <a:gd name="T70" fmla="*/ 72 w 77"/>
                <a:gd name="T71" fmla="*/ 203 h 207"/>
                <a:gd name="T72" fmla="*/ 70 w 77"/>
                <a:gd name="T73" fmla="*/ 207 h 207"/>
                <a:gd name="T74" fmla="*/ 61 w 77"/>
                <a:gd name="T75" fmla="*/ 207 h 207"/>
                <a:gd name="T76" fmla="*/ 54 w 77"/>
                <a:gd name="T77" fmla="*/ 207 h 207"/>
                <a:gd name="T78" fmla="*/ 45 w 77"/>
                <a:gd name="T79" fmla="*/ 207 h 207"/>
                <a:gd name="T80" fmla="*/ 37 w 77"/>
                <a:gd name="T81" fmla="*/ 207 h 207"/>
                <a:gd name="T82" fmla="*/ 37 w 77"/>
                <a:gd name="T83" fmla="*/ 207 h 207"/>
                <a:gd name="T84" fmla="*/ 37 w 77"/>
                <a:gd name="T8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07">
                  <a:moveTo>
                    <a:pt x="37" y="207"/>
                  </a:moveTo>
                  <a:lnTo>
                    <a:pt x="32" y="207"/>
                  </a:lnTo>
                  <a:lnTo>
                    <a:pt x="28" y="207"/>
                  </a:lnTo>
                  <a:lnTo>
                    <a:pt x="23" y="207"/>
                  </a:lnTo>
                  <a:lnTo>
                    <a:pt x="18" y="207"/>
                  </a:lnTo>
                  <a:lnTo>
                    <a:pt x="13" y="207"/>
                  </a:lnTo>
                  <a:lnTo>
                    <a:pt x="10" y="207"/>
                  </a:lnTo>
                  <a:lnTo>
                    <a:pt x="5" y="207"/>
                  </a:lnTo>
                  <a:lnTo>
                    <a:pt x="0" y="207"/>
                  </a:lnTo>
                  <a:lnTo>
                    <a:pt x="5" y="155"/>
                  </a:lnTo>
                  <a:lnTo>
                    <a:pt x="10" y="103"/>
                  </a:lnTo>
                  <a:lnTo>
                    <a:pt x="16" y="53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54" y="41"/>
                  </a:lnTo>
                  <a:lnTo>
                    <a:pt x="47" y="81"/>
                  </a:lnTo>
                  <a:lnTo>
                    <a:pt x="39" y="124"/>
                  </a:lnTo>
                  <a:lnTo>
                    <a:pt x="34" y="167"/>
                  </a:lnTo>
                  <a:lnTo>
                    <a:pt x="38" y="171"/>
                  </a:lnTo>
                  <a:lnTo>
                    <a:pt x="42" y="174"/>
                  </a:lnTo>
                  <a:lnTo>
                    <a:pt x="45" y="176"/>
                  </a:lnTo>
                  <a:lnTo>
                    <a:pt x="50" y="177"/>
                  </a:lnTo>
                  <a:lnTo>
                    <a:pt x="55" y="178"/>
                  </a:lnTo>
                  <a:lnTo>
                    <a:pt x="63" y="180"/>
                  </a:lnTo>
                  <a:lnTo>
                    <a:pt x="69" y="181"/>
                  </a:lnTo>
                  <a:lnTo>
                    <a:pt x="77" y="182"/>
                  </a:lnTo>
                  <a:lnTo>
                    <a:pt x="75" y="193"/>
                  </a:lnTo>
                  <a:lnTo>
                    <a:pt x="74" y="199"/>
                  </a:lnTo>
                  <a:lnTo>
                    <a:pt x="72" y="203"/>
                  </a:lnTo>
                  <a:lnTo>
                    <a:pt x="70" y="207"/>
                  </a:lnTo>
                  <a:lnTo>
                    <a:pt x="61" y="207"/>
                  </a:lnTo>
                  <a:lnTo>
                    <a:pt x="54" y="207"/>
                  </a:lnTo>
                  <a:lnTo>
                    <a:pt x="45" y="207"/>
                  </a:lnTo>
                  <a:lnTo>
                    <a:pt x="37" y="207"/>
                  </a:lnTo>
                  <a:lnTo>
                    <a:pt x="37" y="207"/>
                  </a:lnTo>
                  <a:lnTo>
                    <a:pt x="37" y="20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3202" y="2607"/>
              <a:ext cx="56" cy="105"/>
            </a:xfrm>
            <a:custGeom>
              <a:avLst/>
              <a:gdLst>
                <a:gd name="T0" fmla="*/ 44 w 135"/>
                <a:gd name="T1" fmla="*/ 226 h 226"/>
                <a:gd name="T2" fmla="*/ 43 w 135"/>
                <a:gd name="T3" fmla="*/ 185 h 226"/>
                <a:gd name="T4" fmla="*/ 43 w 135"/>
                <a:gd name="T5" fmla="*/ 144 h 226"/>
                <a:gd name="T6" fmla="*/ 43 w 135"/>
                <a:gd name="T7" fmla="*/ 104 h 226"/>
                <a:gd name="T8" fmla="*/ 43 w 135"/>
                <a:gd name="T9" fmla="*/ 63 h 226"/>
                <a:gd name="T10" fmla="*/ 38 w 135"/>
                <a:gd name="T11" fmla="*/ 58 h 226"/>
                <a:gd name="T12" fmla="*/ 33 w 135"/>
                <a:gd name="T13" fmla="*/ 56 h 226"/>
                <a:gd name="T14" fmla="*/ 28 w 135"/>
                <a:gd name="T15" fmla="*/ 55 h 226"/>
                <a:gd name="T16" fmla="*/ 22 w 135"/>
                <a:gd name="T17" fmla="*/ 55 h 226"/>
                <a:gd name="T18" fmla="*/ 17 w 135"/>
                <a:gd name="T19" fmla="*/ 55 h 226"/>
                <a:gd name="T20" fmla="*/ 11 w 135"/>
                <a:gd name="T21" fmla="*/ 56 h 226"/>
                <a:gd name="T22" fmla="*/ 6 w 135"/>
                <a:gd name="T23" fmla="*/ 57 h 226"/>
                <a:gd name="T24" fmla="*/ 3 w 135"/>
                <a:gd name="T25" fmla="*/ 58 h 226"/>
                <a:gd name="T26" fmla="*/ 0 w 135"/>
                <a:gd name="T27" fmla="*/ 46 h 226"/>
                <a:gd name="T28" fmla="*/ 0 w 135"/>
                <a:gd name="T29" fmla="*/ 35 h 226"/>
                <a:gd name="T30" fmla="*/ 1 w 135"/>
                <a:gd name="T31" fmla="*/ 26 h 226"/>
                <a:gd name="T32" fmla="*/ 3 w 135"/>
                <a:gd name="T33" fmla="*/ 15 h 226"/>
                <a:gd name="T34" fmla="*/ 20 w 135"/>
                <a:gd name="T35" fmla="*/ 11 h 226"/>
                <a:gd name="T36" fmla="*/ 36 w 135"/>
                <a:gd name="T37" fmla="*/ 9 h 226"/>
                <a:gd name="T38" fmla="*/ 50 w 135"/>
                <a:gd name="T39" fmla="*/ 7 h 226"/>
                <a:gd name="T40" fmla="*/ 66 w 135"/>
                <a:gd name="T41" fmla="*/ 4 h 226"/>
                <a:gd name="T42" fmla="*/ 82 w 135"/>
                <a:gd name="T43" fmla="*/ 3 h 226"/>
                <a:gd name="T44" fmla="*/ 100 w 135"/>
                <a:gd name="T45" fmla="*/ 0 h 226"/>
                <a:gd name="T46" fmla="*/ 117 w 135"/>
                <a:gd name="T47" fmla="*/ 0 h 226"/>
                <a:gd name="T48" fmla="*/ 135 w 135"/>
                <a:gd name="T49" fmla="*/ 0 h 226"/>
                <a:gd name="T50" fmla="*/ 135 w 135"/>
                <a:gd name="T51" fmla="*/ 14 h 226"/>
                <a:gd name="T52" fmla="*/ 135 w 135"/>
                <a:gd name="T53" fmla="*/ 23 h 226"/>
                <a:gd name="T54" fmla="*/ 133 w 135"/>
                <a:gd name="T55" fmla="*/ 31 h 226"/>
                <a:gd name="T56" fmla="*/ 130 w 135"/>
                <a:gd name="T57" fmla="*/ 42 h 226"/>
                <a:gd name="T58" fmla="*/ 127 w 135"/>
                <a:gd name="T59" fmla="*/ 43 h 226"/>
                <a:gd name="T60" fmla="*/ 122 w 135"/>
                <a:gd name="T61" fmla="*/ 45 h 226"/>
                <a:gd name="T62" fmla="*/ 116 w 135"/>
                <a:gd name="T63" fmla="*/ 46 h 226"/>
                <a:gd name="T64" fmla="*/ 108 w 135"/>
                <a:gd name="T65" fmla="*/ 47 h 226"/>
                <a:gd name="T66" fmla="*/ 102 w 135"/>
                <a:gd name="T67" fmla="*/ 48 h 226"/>
                <a:gd name="T68" fmla="*/ 96 w 135"/>
                <a:gd name="T69" fmla="*/ 50 h 226"/>
                <a:gd name="T70" fmla="*/ 90 w 135"/>
                <a:gd name="T71" fmla="*/ 52 h 226"/>
                <a:gd name="T72" fmla="*/ 86 w 135"/>
                <a:gd name="T73" fmla="*/ 53 h 226"/>
                <a:gd name="T74" fmla="*/ 76 w 135"/>
                <a:gd name="T75" fmla="*/ 88 h 226"/>
                <a:gd name="T76" fmla="*/ 71 w 135"/>
                <a:gd name="T77" fmla="*/ 133 h 226"/>
                <a:gd name="T78" fmla="*/ 70 w 135"/>
                <a:gd name="T79" fmla="*/ 181 h 226"/>
                <a:gd name="T80" fmla="*/ 69 w 135"/>
                <a:gd name="T81" fmla="*/ 222 h 226"/>
                <a:gd name="T82" fmla="*/ 63 w 135"/>
                <a:gd name="T83" fmla="*/ 224 h 226"/>
                <a:gd name="T84" fmla="*/ 59 w 135"/>
                <a:gd name="T85" fmla="*/ 226 h 226"/>
                <a:gd name="T86" fmla="*/ 53 w 135"/>
                <a:gd name="T87" fmla="*/ 226 h 226"/>
                <a:gd name="T88" fmla="*/ 44 w 135"/>
                <a:gd name="T89" fmla="*/ 226 h 226"/>
                <a:gd name="T90" fmla="*/ 44 w 135"/>
                <a:gd name="T91" fmla="*/ 226 h 226"/>
                <a:gd name="T92" fmla="*/ 44 w 135"/>
                <a:gd name="T9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5" h="226">
                  <a:moveTo>
                    <a:pt x="44" y="226"/>
                  </a:moveTo>
                  <a:lnTo>
                    <a:pt x="43" y="185"/>
                  </a:lnTo>
                  <a:lnTo>
                    <a:pt x="43" y="144"/>
                  </a:lnTo>
                  <a:lnTo>
                    <a:pt x="43" y="104"/>
                  </a:lnTo>
                  <a:lnTo>
                    <a:pt x="43" y="63"/>
                  </a:lnTo>
                  <a:lnTo>
                    <a:pt x="38" y="58"/>
                  </a:lnTo>
                  <a:lnTo>
                    <a:pt x="33" y="56"/>
                  </a:lnTo>
                  <a:lnTo>
                    <a:pt x="28" y="55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1" y="56"/>
                  </a:lnTo>
                  <a:lnTo>
                    <a:pt x="6" y="57"/>
                  </a:lnTo>
                  <a:lnTo>
                    <a:pt x="3" y="58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3" y="15"/>
                  </a:lnTo>
                  <a:lnTo>
                    <a:pt x="20" y="11"/>
                  </a:lnTo>
                  <a:lnTo>
                    <a:pt x="36" y="9"/>
                  </a:lnTo>
                  <a:lnTo>
                    <a:pt x="50" y="7"/>
                  </a:lnTo>
                  <a:lnTo>
                    <a:pt x="66" y="4"/>
                  </a:lnTo>
                  <a:lnTo>
                    <a:pt x="82" y="3"/>
                  </a:lnTo>
                  <a:lnTo>
                    <a:pt x="100" y="0"/>
                  </a:lnTo>
                  <a:lnTo>
                    <a:pt x="117" y="0"/>
                  </a:lnTo>
                  <a:lnTo>
                    <a:pt x="135" y="0"/>
                  </a:lnTo>
                  <a:lnTo>
                    <a:pt x="135" y="14"/>
                  </a:lnTo>
                  <a:lnTo>
                    <a:pt x="135" y="23"/>
                  </a:lnTo>
                  <a:lnTo>
                    <a:pt x="133" y="31"/>
                  </a:lnTo>
                  <a:lnTo>
                    <a:pt x="130" y="42"/>
                  </a:lnTo>
                  <a:lnTo>
                    <a:pt x="127" y="43"/>
                  </a:lnTo>
                  <a:lnTo>
                    <a:pt x="122" y="45"/>
                  </a:lnTo>
                  <a:lnTo>
                    <a:pt x="116" y="46"/>
                  </a:lnTo>
                  <a:lnTo>
                    <a:pt x="108" y="47"/>
                  </a:lnTo>
                  <a:lnTo>
                    <a:pt x="102" y="48"/>
                  </a:lnTo>
                  <a:lnTo>
                    <a:pt x="96" y="50"/>
                  </a:lnTo>
                  <a:lnTo>
                    <a:pt x="90" y="52"/>
                  </a:lnTo>
                  <a:lnTo>
                    <a:pt x="86" y="53"/>
                  </a:lnTo>
                  <a:lnTo>
                    <a:pt x="76" y="88"/>
                  </a:lnTo>
                  <a:lnTo>
                    <a:pt x="71" y="133"/>
                  </a:lnTo>
                  <a:lnTo>
                    <a:pt x="70" y="181"/>
                  </a:lnTo>
                  <a:lnTo>
                    <a:pt x="69" y="222"/>
                  </a:lnTo>
                  <a:lnTo>
                    <a:pt x="63" y="224"/>
                  </a:lnTo>
                  <a:lnTo>
                    <a:pt x="59" y="226"/>
                  </a:lnTo>
                  <a:lnTo>
                    <a:pt x="53" y="226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44" y="2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86"/>
            <p:cNvSpPr>
              <a:spLocks/>
            </p:cNvSpPr>
            <p:nvPr/>
          </p:nvSpPr>
          <p:spPr bwMode="auto">
            <a:xfrm>
              <a:off x="3823" y="2654"/>
              <a:ext cx="8" cy="42"/>
            </a:xfrm>
            <a:custGeom>
              <a:avLst/>
              <a:gdLst>
                <a:gd name="T0" fmla="*/ 0 w 19"/>
                <a:gd name="T1" fmla="*/ 90 h 90"/>
                <a:gd name="T2" fmla="*/ 1 w 19"/>
                <a:gd name="T3" fmla="*/ 45 h 90"/>
                <a:gd name="T4" fmla="*/ 2 w 19"/>
                <a:gd name="T5" fmla="*/ 20 h 90"/>
                <a:gd name="T6" fmla="*/ 3 w 19"/>
                <a:gd name="T7" fmla="*/ 8 h 90"/>
                <a:gd name="T8" fmla="*/ 6 w 19"/>
                <a:gd name="T9" fmla="*/ 0 h 90"/>
                <a:gd name="T10" fmla="*/ 8 w 19"/>
                <a:gd name="T11" fmla="*/ 0 h 90"/>
                <a:gd name="T12" fmla="*/ 12 w 19"/>
                <a:gd name="T13" fmla="*/ 0 h 90"/>
                <a:gd name="T14" fmla="*/ 15 w 19"/>
                <a:gd name="T15" fmla="*/ 0 h 90"/>
                <a:gd name="T16" fmla="*/ 17 w 19"/>
                <a:gd name="T17" fmla="*/ 0 h 90"/>
                <a:gd name="T18" fmla="*/ 18 w 19"/>
                <a:gd name="T19" fmla="*/ 24 h 90"/>
                <a:gd name="T20" fmla="*/ 19 w 19"/>
                <a:gd name="T21" fmla="*/ 52 h 90"/>
                <a:gd name="T22" fmla="*/ 16 w 19"/>
                <a:gd name="T23" fmla="*/ 78 h 90"/>
                <a:gd name="T24" fmla="*/ 0 w 19"/>
                <a:gd name="T25" fmla="*/ 90 h 90"/>
                <a:gd name="T26" fmla="*/ 0 w 19"/>
                <a:gd name="T27" fmla="*/ 90 h 90"/>
                <a:gd name="T28" fmla="*/ 0 w 19"/>
                <a:gd name="T2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90">
                  <a:moveTo>
                    <a:pt x="0" y="90"/>
                  </a:moveTo>
                  <a:lnTo>
                    <a:pt x="1" y="45"/>
                  </a:lnTo>
                  <a:lnTo>
                    <a:pt x="2" y="20"/>
                  </a:lnTo>
                  <a:lnTo>
                    <a:pt x="3" y="8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24"/>
                  </a:lnTo>
                  <a:lnTo>
                    <a:pt x="19" y="52"/>
                  </a:lnTo>
                  <a:lnTo>
                    <a:pt x="16" y="7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87"/>
            <p:cNvSpPr>
              <a:spLocks/>
            </p:cNvSpPr>
            <p:nvPr/>
          </p:nvSpPr>
          <p:spPr bwMode="auto">
            <a:xfrm>
              <a:off x="3272" y="2631"/>
              <a:ext cx="27" cy="61"/>
            </a:xfrm>
            <a:custGeom>
              <a:avLst/>
              <a:gdLst>
                <a:gd name="T0" fmla="*/ 19 w 66"/>
                <a:gd name="T1" fmla="*/ 131 h 131"/>
                <a:gd name="T2" fmla="*/ 8 w 66"/>
                <a:gd name="T3" fmla="*/ 115 h 131"/>
                <a:gd name="T4" fmla="*/ 1 w 66"/>
                <a:gd name="T5" fmla="*/ 94 h 131"/>
                <a:gd name="T6" fmla="*/ 0 w 66"/>
                <a:gd name="T7" fmla="*/ 73 h 131"/>
                <a:gd name="T8" fmla="*/ 2 w 66"/>
                <a:gd name="T9" fmla="*/ 51 h 131"/>
                <a:gd name="T10" fmla="*/ 8 w 66"/>
                <a:gd name="T11" fmla="*/ 31 h 131"/>
                <a:gd name="T12" fmla="*/ 19 w 66"/>
                <a:gd name="T13" fmla="*/ 15 h 131"/>
                <a:gd name="T14" fmla="*/ 33 w 66"/>
                <a:gd name="T15" fmla="*/ 4 h 131"/>
                <a:gd name="T16" fmla="*/ 50 w 66"/>
                <a:gd name="T17" fmla="*/ 0 h 131"/>
                <a:gd name="T18" fmla="*/ 59 w 66"/>
                <a:gd name="T19" fmla="*/ 14 h 131"/>
                <a:gd name="T20" fmla="*/ 64 w 66"/>
                <a:gd name="T21" fmla="*/ 33 h 131"/>
                <a:gd name="T22" fmla="*/ 66 w 66"/>
                <a:gd name="T23" fmla="*/ 54 h 131"/>
                <a:gd name="T24" fmla="*/ 66 w 66"/>
                <a:gd name="T25" fmla="*/ 77 h 131"/>
                <a:gd name="T26" fmla="*/ 61 w 66"/>
                <a:gd name="T27" fmla="*/ 97 h 131"/>
                <a:gd name="T28" fmla="*/ 51 w 66"/>
                <a:gd name="T29" fmla="*/ 115 h 131"/>
                <a:gd name="T30" fmla="*/ 38 w 66"/>
                <a:gd name="T31" fmla="*/ 126 h 131"/>
                <a:gd name="T32" fmla="*/ 19 w 66"/>
                <a:gd name="T33" fmla="*/ 131 h 131"/>
                <a:gd name="T34" fmla="*/ 19 w 66"/>
                <a:gd name="T35" fmla="*/ 131 h 131"/>
                <a:gd name="T36" fmla="*/ 19 w 66"/>
                <a:gd name="T3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31">
                  <a:moveTo>
                    <a:pt x="19" y="131"/>
                  </a:moveTo>
                  <a:lnTo>
                    <a:pt x="8" y="115"/>
                  </a:lnTo>
                  <a:lnTo>
                    <a:pt x="1" y="94"/>
                  </a:lnTo>
                  <a:lnTo>
                    <a:pt x="0" y="73"/>
                  </a:lnTo>
                  <a:lnTo>
                    <a:pt x="2" y="51"/>
                  </a:lnTo>
                  <a:lnTo>
                    <a:pt x="8" y="31"/>
                  </a:lnTo>
                  <a:lnTo>
                    <a:pt x="19" y="15"/>
                  </a:lnTo>
                  <a:lnTo>
                    <a:pt x="33" y="4"/>
                  </a:lnTo>
                  <a:lnTo>
                    <a:pt x="50" y="0"/>
                  </a:lnTo>
                  <a:lnTo>
                    <a:pt x="59" y="14"/>
                  </a:lnTo>
                  <a:lnTo>
                    <a:pt x="64" y="33"/>
                  </a:lnTo>
                  <a:lnTo>
                    <a:pt x="66" y="54"/>
                  </a:lnTo>
                  <a:lnTo>
                    <a:pt x="66" y="77"/>
                  </a:lnTo>
                  <a:lnTo>
                    <a:pt x="61" y="97"/>
                  </a:lnTo>
                  <a:lnTo>
                    <a:pt x="51" y="115"/>
                  </a:lnTo>
                  <a:lnTo>
                    <a:pt x="38" y="126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3836" y="2651"/>
              <a:ext cx="17" cy="41"/>
            </a:xfrm>
            <a:custGeom>
              <a:avLst/>
              <a:gdLst>
                <a:gd name="T0" fmla="*/ 1 w 43"/>
                <a:gd name="T1" fmla="*/ 89 h 89"/>
                <a:gd name="T2" fmla="*/ 0 w 43"/>
                <a:gd name="T3" fmla="*/ 67 h 89"/>
                <a:gd name="T4" fmla="*/ 1 w 43"/>
                <a:gd name="T5" fmla="*/ 51 h 89"/>
                <a:gd name="T6" fmla="*/ 1 w 43"/>
                <a:gd name="T7" fmla="*/ 32 h 89"/>
                <a:gd name="T8" fmla="*/ 3 w 43"/>
                <a:gd name="T9" fmla="*/ 5 h 89"/>
                <a:gd name="T10" fmla="*/ 9 w 43"/>
                <a:gd name="T11" fmla="*/ 4 h 89"/>
                <a:gd name="T12" fmla="*/ 16 w 43"/>
                <a:gd name="T13" fmla="*/ 3 h 89"/>
                <a:gd name="T14" fmla="*/ 19 w 43"/>
                <a:gd name="T15" fmla="*/ 1 h 89"/>
                <a:gd name="T16" fmla="*/ 23 w 43"/>
                <a:gd name="T17" fmla="*/ 0 h 89"/>
                <a:gd name="T18" fmla="*/ 27 w 43"/>
                <a:gd name="T19" fmla="*/ 0 h 89"/>
                <a:gd name="T20" fmla="*/ 31 w 43"/>
                <a:gd name="T21" fmla="*/ 0 h 89"/>
                <a:gd name="T22" fmla="*/ 36 w 43"/>
                <a:gd name="T23" fmla="*/ 0 h 89"/>
                <a:gd name="T24" fmla="*/ 43 w 43"/>
                <a:gd name="T25" fmla="*/ 0 h 89"/>
                <a:gd name="T26" fmla="*/ 43 w 43"/>
                <a:gd name="T27" fmla="*/ 20 h 89"/>
                <a:gd name="T28" fmla="*/ 41 w 43"/>
                <a:gd name="T29" fmla="*/ 39 h 89"/>
                <a:gd name="T30" fmla="*/ 39 w 43"/>
                <a:gd name="T31" fmla="*/ 59 h 89"/>
                <a:gd name="T32" fmla="*/ 35 w 43"/>
                <a:gd name="T33" fmla="*/ 81 h 89"/>
                <a:gd name="T34" fmla="*/ 22 w 43"/>
                <a:gd name="T35" fmla="*/ 85 h 89"/>
                <a:gd name="T36" fmla="*/ 14 w 43"/>
                <a:gd name="T37" fmla="*/ 87 h 89"/>
                <a:gd name="T38" fmla="*/ 8 w 43"/>
                <a:gd name="T39" fmla="*/ 89 h 89"/>
                <a:gd name="T40" fmla="*/ 1 w 43"/>
                <a:gd name="T41" fmla="*/ 89 h 89"/>
                <a:gd name="T42" fmla="*/ 1 w 43"/>
                <a:gd name="T43" fmla="*/ 89 h 89"/>
                <a:gd name="T44" fmla="*/ 1 w 43"/>
                <a:gd name="T4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89">
                  <a:moveTo>
                    <a:pt x="1" y="89"/>
                  </a:moveTo>
                  <a:lnTo>
                    <a:pt x="0" y="67"/>
                  </a:lnTo>
                  <a:lnTo>
                    <a:pt x="1" y="51"/>
                  </a:lnTo>
                  <a:lnTo>
                    <a:pt x="1" y="32"/>
                  </a:lnTo>
                  <a:lnTo>
                    <a:pt x="3" y="5"/>
                  </a:lnTo>
                  <a:lnTo>
                    <a:pt x="9" y="4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41" y="39"/>
                  </a:lnTo>
                  <a:lnTo>
                    <a:pt x="39" y="59"/>
                  </a:lnTo>
                  <a:lnTo>
                    <a:pt x="35" y="81"/>
                  </a:lnTo>
                  <a:lnTo>
                    <a:pt x="22" y="85"/>
                  </a:lnTo>
                  <a:lnTo>
                    <a:pt x="14" y="87"/>
                  </a:lnTo>
                  <a:lnTo>
                    <a:pt x="8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89"/>
            <p:cNvSpPr>
              <a:spLocks/>
            </p:cNvSpPr>
            <p:nvPr/>
          </p:nvSpPr>
          <p:spPr bwMode="auto">
            <a:xfrm>
              <a:off x="3277" y="2641"/>
              <a:ext cx="18" cy="43"/>
            </a:xfrm>
            <a:custGeom>
              <a:avLst/>
              <a:gdLst>
                <a:gd name="T0" fmla="*/ 9 w 42"/>
                <a:gd name="T1" fmla="*/ 93 h 93"/>
                <a:gd name="T2" fmla="*/ 3 w 42"/>
                <a:gd name="T3" fmla="*/ 82 h 93"/>
                <a:gd name="T4" fmla="*/ 0 w 42"/>
                <a:gd name="T5" fmla="*/ 67 h 93"/>
                <a:gd name="T6" fmla="*/ 0 w 42"/>
                <a:gd name="T7" fmla="*/ 51 h 93"/>
                <a:gd name="T8" fmla="*/ 4 w 42"/>
                <a:gd name="T9" fmla="*/ 34 h 93"/>
                <a:gd name="T10" fmla="*/ 9 w 42"/>
                <a:gd name="T11" fmla="*/ 19 h 93"/>
                <a:gd name="T12" fmla="*/ 17 w 42"/>
                <a:gd name="T13" fmla="*/ 7 h 93"/>
                <a:gd name="T14" fmla="*/ 27 w 42"/>
                <a:gd name="T15" fmla="*/ 0 h 93"/>
                <a:gd name="T16" fmla="*/ 38 w 42"/>
                <a:gd name="T17" fmla="*/ 2 h 93"/>
                <a:gd name="T18" fmla="*/ 42 w 42"/>
                <a:gd name="T19" fmla="*/ 26 h 93"/>
                <a:gd name="T20" fmla="*/ 40 w 42"/>
                <a:gd name="T21" fmla="*/ 50 h 93"/>
                <a:gd name="T22" fmla="*/ 31 w 42"/>
                <a:gd name="T23" fmla="*/ 72 h 93"/>
                <a:gd name="T24" fmla="*/ 17 w 42"/>
                <a:gd name="T25" fmla="*/ 93 h 93"/>
                <a:gd name="T26" fmla="*/ 15 w 42"/>
                <a:gd name="T27" fmla="*/ 93 h 93"/>
                <a:gd name="T28" fmla="*/ 13 w 42"/>
                <a:gd name="T29" fmla="*/ 93 h 93"/>
                <a:gd name="T30" fmla="*/ 11 w 42"/>
                <a:gd name="T31" fmla="*/ 93 h 93"/>
                <a:gd name="T32" fmla="*/ 9 w 42"/>
                <a:gd name="T33" fmla="*/ 93 h 93"/>
                <a:gd name="T34" fmla="*/ 9 w 42"/>
                <a:gd name="T35" fmla="*/ 93 h 93"/>
                <a:gd name="T36" fmla="*/ 9 w 42"/>
                <a:gd name="T3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93">
                  <a:moveTo>
                    <a:pt x="9" y="93"/>
                  </a:moveTo>
                  <a:lnTo>
                    <a:pt x="3" y="82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4" y="34"/>
                  </a:lnTo>
                  <a:lnTo>
                    <a:pt x="9" y="19"/>
                  </a:lnTo>
                  <a:lnTo>
                    <a:pt x="17" y="7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2" y="26"/>
                  </a:lnTo>
                  <a:lnTo>
                    <a:pt x="40" y="50"/>
                  </a:lnTo>
                  <a:lnTo>
                    <a:pt x="31" y="72"/>
                  </a:lnTo>
                  <a:lnTo>
                    <a:pt x="17" y="93"/>
                  </a:lnTo>
                  <a:lnTo>
                    <a:pt x="15" y="93"/>
                  </a:lnTo>
                  <a:lnTo>
                    <a:pt x="13" y="93"/>
                  </a:lnTo>
                  <a:lnTo>
                    <a:pt x="11" y="93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5" name="Group 169"/>
          <p:cNvGrpSpPr>
            <a:grpSpLocks/>
          </p:cNvGrpSpPr>
          <p:nvPr/>
        </p:nvGrpSpPr>
        <p:grpSpPr bwMode="auto">
          <a:xfrm>
            <a:off x="7634616" y="2151954"/>
            <a:ext cx="1412875" cy="1365250"/>
            <a:chOff x="4633" y="2424"/>
            <a:chExt cx="866" cy="812"/>
          </a:xfrm>
        </p:grpSpPr>
        <p:grpSp>
          <p:nvGrpSpPr>
            <p:cNvPr id="86" name="Group 91"/>
            <p:cNvGrpSpPr>
              <a:grpSpLocks/>
            </p:cNvGrpSpPr>
            <p:nvPr/>
          </p:nvGrpSpPr>
          <p:grpSpPr bwMode="auto">
            <a:xfrm>
              <a:off x="4633" y="2424"/>
              <a:ext cx="866" cy="812"/>
              <a:chOff x="1501" y="1248"/>
              <a:chExt cx="818" cy="752"/>
            </a:xfrm>
          </p:grpSpPr>
          <p:sp>
            <p:nvSpPr>
              <p:cNvPr id="106" name="Freeform 92"/>
              <p:cNvSpPr>
                <a:spLocks/>
              </p:cNvSpPr>
              <p:nvPr/>
            </p:nvSpPr>
            <p:spPr bwMode="auto">
              <a:xfrm>
                <a:off x="1740" y="1422"/>
                <a:ext cx="514" cy="558"/>
              </a:xfrm>
              <a:custGeom>
                <a:avLst/>
                <a:gdLst>
                  <a:gd name="T0" fmla="*/ 23 w 1027"/>
                  <a:gd name="T1" fmla="*/ 0 h 1114"/>
                  <a:gd name="T2" fmla="*/ 268 w 1027"/>
                  <a:gd name="T3" fmla="*/ 0 h 1114"/>
                  <a:gd name="T4" fmla="*/ 1027 w 1027"/>
                  <a:gd name="T5" fmla="*/ 913 h 1114"/>
                  <a:gd name="T6" fmla="*/ 1027 w 1027"/>
                  <a:gd name="T7" fmla="*/ 1114 h 1114"/>
                  <a:gd name="T8" fmla="*/ 598 w 1027"/>
                  <a:gd name="T9" fmla="*/ 1107 h 1114"/>
                  <a:gd name="T10" fmla="*/ 0 w 1027"/>
                  <a:gd name="T11" fmla="*/ 127 h 1114"/>
                  <a:gd name="T12" fmla="*/ 23 w 1027"/>
                  <a:gd name="T13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7" h="1114">
                    <a:moveTo>
                      <a:pt x="23" y="0"/>
                    </a:moveTo>
                    <a:lnTo>
                      <a:pt x="268" y="0"/>
                    </a:lnTo>
                    <a:lnTo>
                      <a:pt x="1027" y="913"/>
                    </a:lnTo>
                    <a:lnTo>
                      <a:pt x="1027" y="1114"/>
                    </a:lnTo>
                    <a:lnTo>
                      <a:pt x="598" y="1107"/>
                    </a:lnTo>
                    <a:lnTo>
                      <a:pt x="0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Rectangle 93"/>
              <p:cNvSpPr>
                <a:spLocks noChangeArrowheads="1"/>
              </p:cNvSpPr>
              <p:nvPr/>
            </p:nvSpPr>
            <p:spPr bwMode="auto">
              <a:xfrm>
                <a:off x="2061" y="1901"/>
                <a:ext cx="175" cy="58"/>
              </a:xfrm>
              <a:prstGeom prst="rect">
                <a:avLst/>
              </a:pr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auto">
              <a:xfrm>
                <a:off x="1782" y="1447"/>
                <a:ext cx="450" cy="442"/>
              </a:xfrm>
              <a:custGeom>
                <a:avLst/>
                <a:gdLst>
                  <a:gd name="T0" fmla="*/ 539 w 900"/>
                  <a:gd name="T1" fmla="*/ 874 h 883"/>
                  <a:gd name="T2" fmla="*/ 0 w 900"/>
                  <a:gd name="T3" fmla="*/ 0 h 883"/>
                  <a:gd name="T4" fmla="*/ 160 w 900"/>
                  <a:gd name="T5" fmla="*/ 2 h 883"/>
                  <a:gd name="T6" fmla="*/ 900 w 900"/>
                  <a:gd name="T7" fmla="*/ 883 h 883"/>
                  <a:gd name="T8" fmla="*/ 539 w 900"/>
                  <a:gd name="T9" fmla="*/ 874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883">
                    <a:moveTo>
                      <a:pt x="539" y="874"/>
                    </a:moveTo>
                    <a:lnTo>
                      <a:pt x="0" y="0"/>
                    </a:lnTo>
                    <a:lnTo>
                      <a:pt x="160" y="2"/>
                    </a:lnTo>
                    <a:lnTo>
                      <a:pt x="900" y="883"/>
                    </a:lnTo>
                    <a:lnTo>
                      <a:pt x="539" y="874"/>
                    </a:lnTo>
                    <a:close/>
                  </a:path>
                </a:pathLst>
              </a:custGeom>
              <a:solidFill>
                <a:srgbClr val="A83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auto">
              <a:xfrm>
                <a:off x="1765" y="1459"/>
                <a:ext cx="280" cy="491"/>
              </a:xfrm>
              <a:custGeom>
                <a:avLst/>
                <a:gdLst>
                  <a:gd name="T0" fmla="*/ 560 w 560"/>
                  <a:gd name="T1" fmla="*/ 900 h 982"/>
                  <a:gd name="T2" fmla="*/ 560 w 560"/>
                  <a:gd name="T3" fmla="*/ 982 h 982"/>
                  <a:gd name="T4" fmla="*/ 10 w 560"/>
                  <a:gd name="T5" fmla="*/ 59 h 982"/>
                  <a:gd name="T6" fmla="*/ 0 w 560"/>
                  <a:gd name="T7" fmla="*/ 0 h 982"/>
                  <a:gd name="T8" fmla="*/ 560 w 560"/>
                  <a:gd name="T9" fmla="*/ 900 h 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0" h="982">
                    <a:moveTo>
                      <a:pt x="560" y="900"/>
                    </a:moveTo>
                    <a:lnTo>
                      <a:pt x="560" y="982"/>
                    </a:lnTo>
                    <a:lnTo>
                      <a:pt x="10" y="59"/>
                    </a:lnTo>
                    <a:lnTo>
                      <a:pt x="0" y="0"/>
                    </a:lnTo>
                    <a:lnTo>
                      <a:pt x="560" y="900"/>
                    </a:lnTo>
                    <a:close/>
                  </a:path>
                </a:pathLst>
              </a:custGeom>
              <a:solidFill>
                <a:srgbClr val="A83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Freeform 96"/>
              <p:cNvSpPr>
                <a:spLocks/>
              </p:cNvSpPr>
              <p:nvPr/>
            </p:nvSpPr>
            <p:spPr bwMode="auto">
              <a:xfrm>
                <a:off x="1618" y="1422"/>
                <a:ext cx="407" cy="550"/>
              </a:xfrm>
              <a:custGeom>
                <a:avLst/>
                <a:gdLst>
                  <a:gd name="T0" fmla="*/ 63 w 814"/>
                  <a:gd name="T1" fmla="*/ 0 h 1099"/>
                  <a:gd name="T2" fmla="*/ 311 w 814"/>
                  <a:gd name="T3" fmla="*/ 0 h 1099"/>
                  <a:gd name="T4" fmla="*/ 814 w 814"/>
                  <a:gd name="T5" fmla="*/ 900 h 1099"/>
                  <a:gd name="T6" fmla="*/ 754 w 814"/>
                  <a:gd name="T7" fmla="*/ 1099 h 1099"/>
                  <a:gd name="T8" fmla="*/ 319 w 814"/>
                  <a:gd name="T9" fmla="*/ 1092 h 1099"/>
                  <a:gd name="T10" fmla="*/ 0 w 814"/>
                  <a:gd name="T11" fmla="*/ 125 h 1099"/>
                  <a:gd name="T12" fmla="*/ 63 w 814"/>
                  <a:gd name="T13" fmla="*/ 0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4" h="1099">
                    <a:moveTo>
                      <a:pt x="63" y="0"/>
                    </a:moveTo>
                    <a:lnTo>
                      <a:pt x="311" y="0"/>
                    </a:lnTo>
                    <a:lnTo>
                      <a:pt x="814" y="900"/>
                    </a:lnTo>
                    <a:lnTo>
                      <a:pt x="754" y="1099"/>
                    </a:lnTo>
                    <a:lnTo>
                      <a:pt x="319" y="1092"/>
                    </a:lnTo>
                    <a:lnTo>
                      <a:pt x="0" y="12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Freeform 97"/>
              <p:cNvSpPr>
                <a:spLocks/>
              </p:cNvSpPr>
              <p:nvPr/>
            </p:nvSpPr>
            <p:spPr bwMode="auto">
              <a:xfrm>
                <a:off x="1805" y="1893"/>
                <a:ext cx="195" cy="58"/>
              </a:xfrm>
              <a:custGeom>
                <a:avLst/>
                <a:gdLst>
                  <a:gd name="T0" fmla="*/ 357 w 391"/>
                  <a:gd name="T1" fmla="*/ 115 h 115"/>
                  <a:gd name="T2" fmla="*/ 391 w 391"/>
                  <a:gd name="T3" fmla="*/ 0 h 115"/>
                  <a:gd name="T4" fmla="*/ 34 w 391"/>
                  <a:gd name="T5" fmla="*/ 0 h 115"/>
                  <a:gd name="T6" fmla="*/ 0 w 391"/>
                  <a:gd name="T7" fmla="*/ 115 h 115"/>
                  <a:gd name="T8" fmla="*/ 357 w 391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115">
                    <a:moveTo>
                      <a:pt x="357" y="115"/>
                    </a:moveTo>
                    <a:lnTo>
                      <a:pt x="391" y="0"/>
                    </a:lnTo>
                    <a:lnTo>
                      <a:pt x="34" y="0"/>
                    </a:lnTo>
                    <a:lnTo>
                      <a:pt x="0" y="115"/>
                    </a:lnTo>
                    <a:lnTo>
                      <a:pt x="357" y="115"/>
                    </a:lnTo>
                    <a:close/>
                  </a:path>
                </a:pathLst>
              </a:custGeom>
              <a:solidFill>
                <a:srgbClr val="A83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Freeform 98"/>
              <p:cNvSpPr>
                <a:spLocks/>
              </p:cNvSpPr>
              <p:nvPr/>
            </p:nvSpPr>
            <p:spPr bwMode="auto">
              <a:xfrm>
                <a:off x="1673" y="1445"/>
                <a:ext cx="327" cy="436"/>
              </a:xfrm>
              <a:custGeom>
                <a:avLst/>
                <a:gdLst>
                  <a:gd name="T0" fmla="*/ 287 w 655"/>
                  <a:gd name="T1" fmla="*/ 864 h 872"/>
                  <a:gd name="T2" fmla="*/ 0 w 655"/>
                  <a:gd name="T3" fmla="*/ 0 h 872"/>
                  <a:gd name="T4" fmla="*/ 160 w 655"/>
                  <a:gd name="T5" fmla="*/ 4 h 872"/>
                  <a:gd name="T6" fmla="*/ 655 w 655"/>
                  <a:gd name="T7" fmla="*/ 872 h 872"/>
                  <a:gd name="T8" fmla="*/ 287 w 655"/>
                  <a:gd name="T9" fmla="*/ 86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872">
                    <a:moveTo>
                      <a:pt x="287" y="864"/>
                    </a:moveTo>
                    <a:lnTo>
                      <a:pt x="0" y="0"/>
                    </a:lnTo>
                    <a:lnTo>
                      <a:pt x="160" y="4"/>
                    </a:lnTo>
                    <a:lnTo>
                      <a:pt x="655" y="872"/>
                    </a:lnTo>
                    <a:lnTo>
                      <a:pt x="287" y="864"/>
                    </a:lnTo>
                    <a:close/>
                  </a:path>
                </a:pathLst>
              </a:cu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99"/>
              <p:cNvSpPr>
                <a:spLocks/>
              </p:cNvSpPr>
              <p:nvPr/>
            </p:nvSpPr>
            <p:spPr bwMode="auto">
              <a:xfrm>
                <a:off x="1647" y="1458"/>
                <a:ext cx="155" cy="485"/>
              </a:xfrm>
              <a:custGeom>
                <a:avLst/>
                <a:gdLst>
                  <a:gd name="T0" fmla="*/ 309 w 309"/>
                  <a:gd name="T1" fmla="*/ 887 h 968"/>
                  <a:gd name="T2" fmla="*/ 285 w 309"/>
                  <a:gd name="T3" fmla="*/ 968 h 968"/>
                  <a:gd name="T4" fmla="*/ 0 w 309"/>
                  <a:gd name="T5" fmla="*/ 59 h 968"/>
                  <a:gd name="T6" fmla="*/ 9 w 309"/>
                  <a:gd name="T7" fmla="*/ 0 h 968"/>
                  <a:gd name="T8" fmla="*/ 309 w 309"/>
                  <a:gd name="T9" fmla="*/ 887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968">
                    <a:moveTo>
                      <a:pt x="309" y="887"/>
                    </a:moveTo>
                    <a:lnTo>
                      <a:pt x="285" y="968"/>
                    </a:lnTo>
                    <a:lnTo>
                      <a:pt x="0" y="59"/>
                    </a:lnTo>
                    <a:lnTo>
                      <a:pt x="9" y="0"/>
                    </a:lnTo>
                    <a:lnTo>
                      <a:pt x="309" y="887"/>
                    </a:lnTo>
                    <a:close/>
                  </a:path>
                </a:pathLst>
              </a:cu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00"/>
              <p:cNvSpPr>
                <a:spLocks/>
              </p:cNvSpPr>
              <p:nvPr/>
            </p:nvSpPr>
            <p:spPr bwMode="auto">
              <a:xfrm>
                <a:off x="1501" y="1471"/>
                <a:ext cx="405" cy="529"/>
              </a:xfrm>
              <a:custGeom>
                <a:avLst/>
                <a:gdLst>
                  <a:gd name="T0" fmla="*/ 70 w 808"/>
                  <a:gd name="T1" fmla="*/ 15 h 1057"/>
                  <a:gd name="T2" fmla="*/ 328 w 808"/>
                  <a:gd name="T3" fmla="*/ 0 h 1057"/>
                  <a:gd name="T4" fmla="*/ 808 w 808"/>
                  <a:gd name="T5" fmla="*/ 839 h 1057"/>
                  <a:gd name="T6" fmla="*/ 740 w 808"/>
                  <a:gd name="T7" fmla="*/ 1036 h 1057"/>
                  <a:gd name="T8" fmla="*/ 290 w 808"/>
                  <a:gd name="T9" fmla="*/ 1057 h 1057"/>
                  <a:gd name="T10" fmla="*/ 0 w 808"/>
                  <a:gd name="T11" fmla="*/ 140 h 1057"/>
                  <a:gd name="T12" fmla="*/ 70 w 808"/>
                  <a:gd name="T13" fmla="*/ 15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8" h="1057">
                    <a:moveTo>
                      <a:pt x="70" y="15"/>
                    </a:moveTo>
                    <a:lnTo>
                      <a:pt x="328" y="0"/>
                    </a:lnTo>
                    <a:lnTo>
                      <a:pt x="808" y="839"/>
                    </a:lnTo>
                    <a:lnTo>
                      <a:pt x="740" y="1036"/>
                    </a:lnTo>
                    <a:lnTo>
                      <a:pt x="290" y="1057"/>
                    </a:lnTo>
                    <a:lnTo>
                      <a:pt x="0" y="140"/>
                    </a:lnTo>
                    <a:lnTo>
                      <a:pt x="70" y="15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Freeform 101"/>
              <p:cNvSpPr>
                <a:spLocks/>
              </p:cNvSpPr>
              <p:nvPr/>
            </p:nvSpPr>
            <p:spPr bwMode="auto">
              <a:xfrm>
                <a:off x="1675" y="1913"/>
                <a:ext cx="205" cy="68"/>
              </a:xfrm>
              <a:custGeom>
                <a:avLst/>
                <a:gdLst>
                  <a:gd name="T0" fmla="*/ 370 w 410"/>
                  <a:gd name="T1" fmla="*/ 112 h 134"/>
                  <a:gd name="T2" fmla="*/ 410 w 410"/>
                  <a:gd name="T3" fmla="*/ 0 h 134"/>
                  <a:gd name="T4" fmla="*/ 40 w 410"/>
                  <a:gd name="T5" fmla="*/ 22 h 134"/>
                  <a:gd name="T6" fmla="*/ 0 w 410"/>
                  <a:gd name="T7" fmla="*/ 134 h 134"/>
                  <a:gd name="T8" fmla="*/ 370 w 410"/>
                  <a:gd name="T9" fmla="*/ 1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134">
                    <a:moveTo>
                      <a:pt x="370" y="112"/>
                    </a:moveTo>
                    <a:lnTo>
                      <a:pt x="410" y="0"/>
                    </a:lnTo>
                    <a:lnTo>
                      <a:pt x="40" y="22"/>
                    </a:lnTo>
                    <a:lnTo>
                      <a:pt x="0" y="134"/>
                    </a:lnTo>
                    <a:lnTo>
                      <a:pt x="370" y="112"/>
                    </a:lnTo>
                    <a:close/>
                  </a:path>
                </a:pathLst>
              </a:cu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Freeform 102"/>
              <p:cNvSpPr>
                <a:spLocks/>
              </p:cNvSpPr>
              <p:nvPr/>
            </p:nvSpPr>
            <p:spPr bwMode="auto">
              <a:xfrm>
                <a:off x="1560" y="1496"/>
                <a:ext cx="320" cy="405"/>
              </a:xfrm>
              <a:custGeom>
                <a:avLst/>
                <a:gdLst>
                  <a:gd name="T0" fmla="*/ 258 w 640"/>
                  <a:gd name="T1" fmla="*/ 797 h 809"/>
                  <a:gd name="T2" fmla="*/ 0 w 640"/>
                  <a:gd name="T3" fmla="*/ 7 h 809"/>
                  <a:gd name="T4" fmla="*/ 165 w 640"/>
                  <a:gd name="T5" fmla="*/ 0 h 809"/>
                  <a:gd name="T6" fmla="*/ 640 w 640"/>
                  <a:gd name="T7" fmla="*/ 809 h 809"/>
                  <a:gd name="T8" fmla="*/ 258 w 640"/>
                  <a:gd name="T9" fmla="*/ 797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809">
                    <a:moveTo>
                      <a:pt x="258" y="797"/>
                    </a:moveTo>
                    <a:lnTo>
                      <a:pt x="0" y="7"/>
                    </a:lnTo>
                    <a:lnTo>
                      <a:pt x="165" y="0"/>
                    </a:lnTo>
                    <a:lnTo>
                      <a:pt x="640" y="809"/>
                    </a:lnTo>
                    <a:lnTo>
                      <a:pt x="258" y="797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Freeform 103"/>
              <p:cNvSpPr>
                <a:spLocks/>
              </p:cNvSpPr>
              <p:nvPr/>
            </p:nvSpPr>
            <p:spPr bwMode="auto">
              <a:xfrm>
                <a:off x="1532" y="1513"/>
                <a:ext cx="136" cy="447"/>
              </a:xfrm>
              <a:custGeom>
                <a:avLst/>
                <a:gdLst>
                  <a:gd name="T0" fmla="*/ 274 w 274"/>
                  <a:gd name="T1" fmla="*/ 811 h 893"/>
                  <a:gd name="T2" fmla="*/ 245 w 274"/>
                  <a:gd name="T3" fmla="*/ 893 h 893"/>
                  <a:gd name="T4" fmla="*/ 0 w 274"/>
                  <a:gd name="T5" fmla="*/ 57 h 893"/>
                  <a:gd name="T6" fmla="*/ 12 w 274"/>
                  <a:gd name="T7" fmla="*/ 0 h 893"/>
                  <a:gd name="T8" fmla="*/ 274 w 274"/>
                  <a:gd name="T9" fmla="*/ 811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893">
                    <a:moveTo>
                      <a:pt x="274" y="811"/>
                    </a:moveTo>
                    <a:lnTo>
                      <a:pt x="245" y="893"/>
                    </a:lnTo>
                    <a:lnTo>
                      <a:pt x="0" y="57"/>
                    </a:lnTo>
                    <a:lnTo>
                      <a:pt x="12" y="0"/>
                    </a:lnTo>
                    <a:lnTo>
                      <a:pt x="274" y="811"/>
                    </a:lnTo>
                    <a:close/>
                  </a:path>
                </a:pathLst>
              </a:custGeom>
              <a:solidFill>
                <a:srgbClr val="A83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Freeform 104"/>
              <p:cNvSpPr>
                <a:spLocks/>
              </p:cNvSpPr>
              <p:nvPr/>
            </p:nvSpPr>
            <p:spPr bwMode="auto">
              <a:xfrm>
                <a:off x="1546" y="1354"/>
                <a:ext cx="514" cy="555"/>
              </a:xfrm>
              <a:custGeom>
                <a:avLst/>
                <a:gdLst>
                  <a:gd name="T0" fmla="*/ 23 w 1029"/>
                  <a:gd name="T1" fmla="*/ 0 h 1109"/>
                  <a:gd name="T2" fmla="*/ 269 w 1029"/>
                  <a:gd name="T3" fmla="*/ 0 h 1109"/>
                  <a:gd name="T4" fmla="*/ 1029 w 1029"/>
                  <a:gd name="T5" fmla="*/ 906 h 1109"/>
                  <a:gd name="T6" fmla="*/ 1029 w 1029"/>
                  <a:gd name="T7" fmla="*/ 1109 h 1109"/>
                  <a:gd name="T8" fmla="*/ 598 w 1029"/>
                  <a:gd name="T9" fmla="*/ 1101 h 1109"/>
                  <a:gd name="T10" fmla="*/ 0 w 1029"/>
                  <a:gd name="T11" fmla="*/ 121 h 1109"/>
                  <a:gd name="T12" fmla="*/ 23 w 1029"/>
                  <a:gd name="T13" fmla="*/ 0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9" h="1109">
                    <a:moveTo>
                      <a:pt x="23" y="0"/>
                    </a:moveTo>
                    <a:lnTo>
                      <a:pt x="269" y="0"/>
                    </a:lnTo>
                    <a:lnTo>
                      <a:pt x="1029" y="906"/>
                    </a:lnTo>
                    <a:lnTo>
                      <a:pt x="1029" y="1109"/>
                    </a:lnTo>
                    <a:lnTo>
                      <a:pt x="598" y="1101"/>
                    </a:lnTo>
                    <a:lnTo>
                      <a:pt x="0" y="1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Rectangle 105"/>
              <p:cNvSpPr>
                <a:spLocks noChangeArrowheads="1"/>
              </p:cNvSpPr>
              <p:nvPr/>
            </p:nvSpPr>
            <p:spPr bwMode="auto">
              <a:xfrm>
                <a:off x="1867" y="1829"/>
                <a:ext cx="176" cy="59"/>
              </a:xfrm>
              <a:prstGeom prst="rect">
                <a:avLst/>
              </a:pr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106"/>
              <p:cNvSpPr>
                <a:spLocks/>
              </p:cNvSpPr>
              <p:nvPr/>
            </p:nvSpPr>
            <p:spPr bwMode="auto">
              <a:xfrm>
                <a:off x="1588" y="1378"/>
                <a:ext cx="452" cy="428"/>
              </a:xfrm>
              <a:custGeom>
                <a:avLst/>
                <a:gdLst>
                  <a:gd name="T0" fmla="*/ 539 w 906"/>
                  <a:gd name="T1" fmla="*/ 851 h 857"/>
                  <a:gd name="T2" fmla="*/ 0 w 906"/>
                  <a:gd name="T3" fmla="*/ 0 h 857"/>
                  <a:gd name="T4" fmla="*/ 162 w 906"/>
                  <a:gd name="T5" fmla="*/ 2 h 857"/>
                  <a:gd name="T6" fmla="*/ 906 w 906"/>
                  <a:gd name="T7" fmla="*/ 857 h 857"/>
                  <a:gd name="T8" fmla="*/ 539 w 906"/>
                  <a:gd name="T9" fmla="*/ 851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6" h="857">
                    <a:moveTo>
                      <a:pt x="539" y="851"/>
                    </a:moveTo>
                    <a:lnTo>
                      <a:pt x="0" y="0"/>
                    </a:lnTo>
                    <a:lnTo>
                      <a:pt x="162" y="2"/>
                    </a:lnTo>
                    <a:lnTo>
                      <a:pt x="906" y="857"/>
                    </a:lnTo>
                    <a:lnTo>
                      <a:pt x="539" y="851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Freeform 107"/>
              <p:cNvSpPr>
                <a:spLocks/>
              </p:cNvSpPr>
              <p:nvPr/>
            </p:nvSpPr>
            <p:spPr bwMode="auto">
              <a:xfrm>
                <a:off x="1572" y="1390"/>
                <a:ext cx="268" cy="479"/>
              </a:xfrm>
              <a:custGeom>
                <a:avLst/>
                <a:gdLst>
                  <a:gd name="T0" fmla="*/ 537 w 537"/>
                  <a:gd name="T1" fmla="*/ 874 h 957"/>
                  <a:gd name="T2" fmla="*/ 537 w 537"/>
                  <a:gd name="T3" fmla="*/ 957 h 957"/>
                  <a:gd name="T4" fmla="*/ 8 w 537"/>
                  <a:gd name="T5" fmla="*/ 55 h 957"/>
                  <a:gd name="T6" fmla="*/ 0 w 537"/>
                  <a:gd name="T7" fmla="*/ 0 h 957"/>
                  <a:gd name="T8" fmla="*/ 537 w 537"/>
                  <a:gd name="T9" fmla="*/ 874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957">
                    <a:moveTo>
                      <a:pt x="537" y="874"/>
                    </a:moveTo>
                    <a:lnTo>
                      <a:pt x="537" y="957"/>
                    </a:lnTo>
                    <a:lnTo>
                      <a:pt x="8" y="55"/>
                    </a:lnTo>
                    <a:lnTo>
                      <a:pt x="0" y="0"/>
                    </a:lnTo>
                    <a:lnTo>
                      <a:pt x="537" y="874"/>
                    </a:lnTo>
                    <a:close/>
                  </a:path>
                </a:pathLst>
              </a:custGeom>
              <a:solidFill>
                <a:srgbClr val="A83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Freeform 108"/>
              <p:cNvSpPr>
                <a:spLocks/>
              </p:cNvSpPr>
              <p:nvPr/>
            </p:nvSpPr>
            <p:spPr bwMode="auto">
              <a:xfrm>
                <a:off x="1808" y="1337"/>
                <a:ext cx="511" cy="554"/>
              </a:xfrm>
              <a:custGeom>
                <a:avLst/>
                <a:gdLst>
                  <a:gd name="T0" fmla="*/ 22 w 1023"/>
                  <a:gd name="T1" fmla="*/ 0 h 1109"/>
                  <a:gd name="T2" fmla="*/ 269 w 1023"/>
                  <a:gd name="T3" fmla="*/ 0 h 1109"/>
                  <a:gd name="T4" fmla="*/ 1023 w 1023"/>
                  <a:gd name="T5" fmla="*/ 908 h 1109"/>
                  <a:gd name="T6" fmla="*/ 1023 w 1023"/>
                  <a:gd name="T7" fmla="*/ 1109 h 1109"/>
                  <a:gd name="T8" fmla="*/ 596 w 1023"/>
                  <a:gd name="T9" fmla="*/ 1101 h 1109"/>
                  <a:gd name="T10" fmla="*/ 0 w 1023"/>
                  <a:gd name="T11" fmla="*/ 127 h 1109"/>
                  <a:gd name="T12" fmla="*/ 22 w 1023"/>
                  <a:gd name="T13" fmla="*/ 0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3" h="1109">
                    <a:moveTo>
                      <a:pt x="22" y="0"/>
                    </a:moveTo>
                    <a:lnTo>
                      <a:pt x="269" y="0"/>
                    </a:lnTo>
                    <a:lnTo>
                      <a:pt x="1023" y="908"/>
                    </a:lnTo>
                    <a:lnTo>
                      <a:pt x="1023" y="1109"/>
                    </a:lnTo>
                    <a:lnTo>
                      <a:pt x="596" y="1101"/>
                    </a:lnTo>
                    <a:lnTo>
                      <a:pt x="0" y="1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Rectangle 109"/>
              <p:cNvSpPr>
                <a:spLocks noChangeArrowheads="1"/>
              </p:cNvSpPr>
              <p:nvPr/>
            </p:nvSpPr>
            <p:spPr bwMode="auto">
              <a:xfrm>
                <a:off x="2127" y="1812"/>
                <a:ext cx="176" cy="58"/>
              </a:xfrm>
              <a:prstGeom prst="rect">
                <a:avLst/>
              </a:pr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Freeform 110"/>
              <p:cNvSpPr>
                <a:spLocks/>
              </p:cNvSpPr>
              <p:nvPr/>
            </p:nvSpPr>
            <p:spPr bwMode="auto">
              <a:xfrm>
                <a:off x="1850" y="1361"/>
                <a:ext cx="444" cy="435"/>
              </a:xfrm>
              <a:custGeom>
                <a:avLst/>
                <a:gdLst>
                  <a:gd name="T0" fmla="*/ 535 w 888"/>
                  <a:gd name="T1" fmla="*/ 870 h 870"/>
                  <a:gd name="T2" fmla="*/ 0 w 888"/>
                  <a:gd name="T3" fmla="*/ 0 h 870"/>
                  <a:gd name="T4" fmla="*/ 160 w 888"/>
                  <a:gd name="T5" fmla="*/ 4 h 870"/>
                  <a:gd name="T6" fmla="*/ 888 w 888"/>
                  <a:gd name="T7" fmla="*/ 849 h 870"/>
                  <a:gd name="T8" fmla="*/ 535 w 888"/>
                  <a:gd name="T9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8" h="870">
                    <a:moveTo>
                      <a:pt x="535" y="870"/>
                    </a:moveTo>
                    <a:lnTo>
                      <a:pt x="0" y="0"/>
                    </a:lnTo>
                    <a:lnTo>
                      <a:pt x="160" y="4"/>
                    </a:lnTo>
                    <a:lnTo>
                      <a:pt x="888" y="849"/>
                    </a:lnTo>
                    <a:lnTo>
                      <a:pt x="535" y="870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Freeform 111"/>
              <p:cNvSpPr>
                <a:spLocks/>
              </p:cNvSpPr>
              <p:nvPr/>
            </p:nvSpPr>
            <p:spPr bwMode="auto">
              <a:xfrm>
                <a:off x="1833" y="1373"/>
                <a:ext cx="278" cy="488"/>
              </a:xfrm>
              <a:custGeom>
                <a:avLst/>
                <a:gdLst>
                  <a:gd name="T0" fmla="*/ 554 w 554"/>
                  <a:gd name="T1" fmla="*/ 894 h 976"/>
                  <a:gd name="T2" fmla="*/ 554 w 554"/>
                  <a:gd name="T3" fmla="*/ 976 h 976"/>
                  <a:gd name="T4" fmla="*/ 8 w 554"/>
                  <a:gd name="T5" fmla="*/ 61 h 976"/>
                  <a:gd name="T6" fmla="*/ 0 w 554"/>
                  <a:gd name="T7" fmla="*/ 0 h 976"/>
                  <a:gd name="T8" fmla="*/ 554 w 554"/>
                  <a:gd name="T9" fmla="*/ 894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4" h="976">
                    <a:moveTo>
                      <a:pt x="554" y="894"/>
                    </a:moveTo>
                    <a:lnTo>
                      <a:pt x="554" y="976"/>
                    </a:lnTo>
                    <a:lnTo>
                      <a:pt x="8" y="61"/>
                    </a:lnTo>
                    <a:lnTo>
                      <a:pt x="0" y="0"/>
                    </a:lnTo>
                    <a:lnTo>
                      <a:pt x="554" y="894"/>
                    </a:lnTo>
                    <a:close/>
                  </a:path>
                </a:pathLst>
              </a:custGeom>
              <a:solidFill>
                <a:srgbClr val="A83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Freeform 112"/>
              <p:cNvSpPr>
                <a:spLocks/>
              </p:cNvSpPr>
              <p:nvPr/>
            </p:nvSpPr>
            <p:spPr bwMode="auto">
              <a:xfrm>
                <a:off x="1647" y="1248"/>
                <a:ext cx="513" cy="555"/>
              </a:xfrm>
              <a:custGeom>
                <a:avLst/>
                <a:gdLst>
                  <a:gd name="T0" fmla="*/ 25 w 1027"/>
                  <a:gd name="T1" fmla="*/ 0 h 1111"/>
                  <a:gd name="T2" fmla="*/ 270 w 1027"/>
                  <a:gd name="T3" fmla="*/ 0 h 1111"/>
                  <a:gd name="T4" fmla="*/ 1027 w 1027"/>
                  <a:gd name="T5" fmla="*/ 908 h 1111"/>
                  <a:gd name="T6" fmla="*/ 1027 w 1027"/>
                  <a:gd name="T7" fmla="*/ 1111 h 1111"/>
                  <a:gd name="T8" fmla="*/ 600 w 1027"/>
                  <a:gd name="T9" fmla="*/ 1102 h 1111"/>
                  <a:gd name="T10" fmla="*/ 0 w 1027"/>
                  <a:gd name="T11" fmla="*/ 127 h 1111"/>
                  <a:gd name="T12" fmla="*/ 25 w 1027"/>
                  <a:gd name="T13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7" h="1111">
                    <a:moveTo>
                      <a:pt x="25" y="0"/>
                    </a:moveTo>
                    <a:lnTo>
                      <a:pt x="270" y="0"/>
                    </a:lnTo>
                    <a:lnTo>
                      <a:pt x="1027" y="908"/>
                    </a:lnTo>
                    <a:lnTo>
                      <a:pt x="1027" y="1111"/>
                    </a:lnTo>
                    <a:lnTo>
                      <a:pt x="600" y="1102"/>
                    </a:lnTo>
                    <a:lnTo>
                      <a:pt x="0" y="12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Rectangle 113"/>
              <p:cNvSpPr>
                <a:spLocks noChangeArrowheads="1"/>
              </p:cNvSpPr>
              <p:nvPr/>
            </p:nvSpPr>
            <p:spPr bwMode="auto">
              <a:xfrm>
                <a:off x="1968" y="1723"/>
                <a:ext cx="175" cy="58"/>
              </a:xfrm>
              <a:prstGeom prst="rect">
                <a:avLst/>
              </a:prstGeom>
              <a:solidFill>
                <a:srgbClr val="FFB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Freeform 114"/>
              <p:cNvSpPr>
                <a:spLocks/>
              </p:cNvSpPr>
              <p:nvPr/>
            </p:nvSpPr>
            <p:spPr bwMode="auto">
              <a:xfrm>
                <a:off x="1689" y="1272"/>
                <a:ext cx="450" cy="439"/>
              </a:xfrm>
              <a:custGeom>
                <a:avLst/>
                <a:gdLst>
                  <a:gd name="T0" fmla="*/ 539 w 900"/>
                  <a:gd name="T1" fmla="*/ 869 h 877"/>
                  <a:gd name="T2" fmla="*/ 0 w 900"/>
                  <a:gd name="T3" fmla="*/ 0 h 877"/>
                  <a:gd name="T4" fmla="*/ 162 w 900"/>
                  <a:gd name="T5" fmla="*/ 2 h 877"/>
                  <a:gd name="T6" fmla="*/ 900 w 900"/>
                  <a:gd name="T7" fmla="*/ 877 h 877"/>
                  <a:gd name="T8" fmla="*/ 539 w 900"/>
                  <a:gd name="T9" fmla="*/ 869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877">
                    <a:moveTo>
                      <a:pt x="539" y="869"/>
                    </a:moveTo>
                    <a:lnTo>
                      <a:pt x="0" y="0"/>
                    </a:lnTo>
                    <a:lnTo>
                      <a:pt x="162" y="2"/>
                    </a:lnTo>
                    <a:lnTo>
                      <a:pt x="900" y="877"/>
                    </a:lnTo>
                    <a:lnTo>
                      <a:pt x="539" y="869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Freeform 115"/>
              <p:cNvSpPr>
                <a:spLocks/>
              </p:cNvSpPr>
              <p:nvPr/>
            </p:nvSpPr>
            <p:spPr bwMode="auto">
              <a:xfrm>
                <a:off x="1672" y="1285"/>
                <a:ext cx="280" cy="488"/>
              </a:xfrm>
              <a:custGeom>
                <a:avLst/>
                <a:gdLst>
                  <a:gd name="T0" fmla="*/ 560 w 560"/>
                  <a:gd name="T1" fmla="*/ 895 h 976"/>
                  <a:gd name="T2" fmla="*/ 560 w 560"/>
                  <a:gd name="T3" fmla="*/ 976 h 976"/>
                  <a:gd name="T4" fmla="*/ 10 w 560"/>
                  <a:gd name="T5" fmla="*/ 59 h 976"/>
                  <a:gd name="T6" fmla="*/ 0 w 560"/>
                  <a:gd name="T7" fmla="*/ 0 h 976"/>
                  <a:gd name="T8" fmla="*/ 560 w 560"/>
                  <a:gd name="T9" fmla="*/ 895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0" h="976">
                    <a:moveTo>
                      <a:pt x="560" y="895"/>
                    </a:moveTo>
                    <a:lnTo>
                      <a:pt x="560" y="976"/>
                    </a:lnTo>
                    <a:lnTo>
                      <a:pt x="10" y="59"/>
                    </a:lnTo>
                    <a:lnTo>
                      <a:pt x="0" y="0"/>
                    </a:lnTo>
                    <a:lnTo>
                      <a:pt x="560" y="895"/>
                    </a:lnTo>
                    <a:close/>
                  </a:path>
                </a:pathLst>
              </a:custGeom>
              <a:solidFill>
                <a:srgbClr val="A83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Freeform 116"/>
              <p:cNvSpPr>
                <a:spLocks/>
              </p:cNvSpPr>
              <p:nvPr/>
            </p:nvSpPr>
            <p:spPr bwMode="auto">
              <a:xfrm>
                <a:off x="1689" y="1272"/>
                <a:ext cx="191" cy="305"/>
              </a:xfrm>
              <a:custGeom>
                <a:avLst/>
                <a:gdLst>
                  <a:gd name="T0" fmla="*/ 162 w 382"/>
                  <a:gd name="T1" fmla="*/ 2 h 609"/>
                  <a:gd name="T2" fmla="*/ 162 w 382"/>
                  <a:gd name="T3" fmla="*/ 17 h 609"/>
                  <a:gd name="T4" fmla="*/ 166 w 382"/>
                  <a:gd name="T5" fmla="*/ 57 h 609"/>
                  <a:gd name="T6" fmla="*/ 173 w 382"/>
                  <a:gd name="T7" fmla="*/ 117 h 609"/>
                  <a:gd name="T8" fmla="*/ 188 w 382"/>
                  <a:gd name="T9" fmla="*/ 197 h 609"/>
                  <a:gd name="T10" fmla="*/ 215 w 382"/>
                  <a:gd name="T11" fmla="*/ 290 h 609"/>
                  <a:gd name="T12" fmla="*/ 255 w 382"/>
                  <a:gd name="T13" fmla="*/ 393 h 609"/>
                  <a:gd name="T14" fmla="*/ 308 w 382"/>
                  <a:gd name="T15" fmla="*/ 501 h 609"/>
                  <a:gd name="T16" fmla="*/ 382 w 382"/>
                  <a:gd name="T17" fmla="*/ 609 h 609"/>
                  <a:gd name="T18" fmla="*/ 0 w 382"/>
                  <a:gd name="T19" fmla="*/ 0 h 609"/>
                  <a:gd name="T20" fmla="*/ 162 w 382"/>
                  <a:gd name="T21" fmla="*/ 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2" h="609">
                    <a:moveTo>
                      <a:pt x="162" y="2"/>
                    </a:moveTo>
                    <a:lnTo>
                      <a:pt x="162" y="17"/>
                    </a:lnTo>
                    <a:lnTo>
                      <a:pt x="166" y="57"/>
                    </a:lnTo>
                    <a:lnTo>
                      <a:pt x="173" y="117"/>
                    </a:lnTo>
                    <a:lnTo>
                      <a:pt x="188" y="197"/>
                    </a:lnTo>
                    <a:lnTo>
                      <a:pt x="215" y="290"/>
                    </a:lnTo>
                    <a:lnTo>
                      <a:pt x="255" y="393"/>
                    </a:lnTo>
                    <a:lnTo>
                      <a:pt x="308" y="501"/>
                    </a:lnTo>
                    <a:lnTo>
                      <a:pt x="382" y="609"/>
                    </a:lnTo>
                    <a:lnTo>
                      <a:pt x="0" y="0"/>
                    </a:lnTo>
                    <a:lnTo>
                      <a:pt x="162" y="2"/>
                    </a:lnTo>
                    <a:close/>
                  </a:path>
                </a:pathLst>
              </a:custGeom>
              <a:solidFill>
                <a:srgbClr val="BC6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Freeform 117"/>
              <p:cNvSpPr>
                <a:spLocks/>
              </p:cNvSpPr>
              <p:nvPr/>
            </p:nvSpPr>
            <p:spPr bwMode="auto">
              <a:xfrm>
                <a:off x="1649" y="1378"/>
                <a:ext cx="391" cy="428"/>
              </a:xfrm>
              <a:custGeom>
                <a:avLst/>
                <a:gdLst>
                  <a:gd name="T0" fmla="*/ 782 w 782"/>
                  <a:gd name="T1" fmla="*/ 857 h 857"/>
                  <a:gd name="T2" fmla="*/ 415 w 782"/>
                  <a:gd name="T3" fmla="*/ 851 h 857"/>
                  <a:gd name="T4" fmla="*/ 0 w 782"/>
                  <a:gd name="T5" fmla="*/ 0 h 857"/>
                  <a:gd name="T6" fmla="*/ 38 w 782"/>
                  <a:gd name="T7" fmla="*/ 2 h 857"/>
                  <a:gd name="T8" fmla="*/ 159 w 782"/>
                  <a:gd name="T9" fmla="*/ 135 h 857"/>
                  <a:gd name="T10" fmla="*/ 594 w 782"/>
                  <a:gd name="T11" fmla="*/ 842 h 857"/>
                  <a:gd name="T12" fmla="*/ 770 w 782"/>
                  <a:gd name="T13" fmla="*/ 836 h 857"/>
                  <a:gd name="T14" fmla="*/ 782 w 782"/>
                  <a:gd name="T15" fmla="*/ 85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2" h="857">
                    <a:moveTo>
                      <a:pt x="782" y="857"/>
                    </a:moveTo>
                    <a:lnTo>
                      <a:pt x="415" y="851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159" y="135"/>
                    </a:lnTo>
                    <a:lnTo>
                      <a:pt x="594" y="842"/>
                    </a:lnTo>
                    <a:lnTo>
                      <a:pt x="770" y="836"/>
                    </a:lnTo>
                    <a:lnTo>
                      <a:pt x="782" y="857"/>
                    </a:lnTo>
                    <a:close/>
                  </a:path>
                </a:pathLst>
              </a:custGeom>
              <a:solidFill>
                <a:srgbClr val="BC6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118"/>
              <p:cNvSpPr>
                <a:spLocks/>
              </p:cNvSpPr>
              <p:nvPr/>
            </p:nvSpPr>
            <p:spPr bwMode="auto">
              <a:xfrm>
                <a:off x="1560" y="1500"/>
                <a:ext cx="276" cy="398"/>
              </a:xfrm>
              <a:custGeom>
                <a:avLst/>
                <a:gdLst>
                  <a:gd name="T0" fmla="*/ 0 w 553"/>
                  <a:gd name="T1" fmla="*/ 0 h 796"/>
                  <a:gd name="T2" fmla="*/ 325 w 553"/>
                  <a:gd name="T3" fmla="*/ 796 h 796"/>
                  <a:gd name="T4" fmla="*/ 553 w 553"/>
                  <a:gd name="T5" fmla="*/ 787 h 796"/>
                  <a:gd name="T6" fmla="*/ 74 w 553"/>
                  <a:gd name="T7" fmla="*/ 0 h 796"/>
                  <a:gd name="T8" fmla="*/ 0 w 553"/>
                  <a:gd name="T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796">
                    <a:moveTo>
                      <a:pt x="0" y="0"/>
                    </a:moveTo>
                    <a:lnTo>
                      <a:pt x="325" y="796"/>
                    </a:lnTo>
                    <a:lnTo>
                      <a:pt x="553" y="787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6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Freeform 119"/>
              <p:cNvSpPr>
                <a:spLocks/>
              </p:cNvSpPr>
              <p:nvPr/>
            </p:nvSpPr>
            <p:spPr bwMode="auto">
              <a:xfrm>
                <a:off x="1879" y="1361"/>
                <a:ext cx="198" cy="231"/>
              </a:xfrm>
              <a:custGeom>
                <a:avLst/>
                <a:gdLst>
                  <a:gd name="T0" fmla="*/ 101 w 397"/>
                  <a:gd name="T1" fmla="*/ 4 h 464"/>
                  <a:gd name="T2" fmla="*/ 397 w 397"/>
                  <a:gd name="T3" fmla="*/ 464 h 464"/>
                  <a:gd name="T4" fmla="*/ 0 w 397"/>
                  <a:gd name="T5" fmla="*/ 0 h 464"/>
                  <a:gd name="T6" fmla="*/ 101 w 397"/>
                  <a:gd name="T7" fmla="*/ 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464">
                    <a:moveTo>
                      <a:pt x="101" y="4"/>
                    </a:moveTo>
                    <a:lnTo>
                      <a:pt x="397" y="464"/>
                    </a:lnTo>
                    <a:lnTo>
                      <a:pt x="0" y="0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BC6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Freeform 120"/>
              <p:cNvSpPr>
                <a:spLocks/>
              </p:cNvSpPr>
              <p:nvPr/>
            </p:nvSpPr>
            <p:spPr bwMode="auto">
              <a:xfrm>
                <a:off x="1968" y="1719"/>
                <a:ext cx="169" cy="62"/>
              </a:xfrm>
              <a:custGeom>
                <a:avLst/>
                <a:gdLst>
                  <a:gd name="T0" fmla="*/ 84 w 338"/>
                  <a:gd name="T1" fmla="*/ 0 h 126"/>
                  <a:gd name="T2" fmla="*/ 84 w 338"/>
                  <a:gd name="T3" fmla="*/ 2 h 126"/>
                  <a:gd name="T4" fmla="*/ 82 w 338"/>
                  <a:gd name="T5" fmla="*/ 6 h 126"/>
                  <a:gd name="T6" fmla="*/ 80 w 338"/>
                  <a:gd name="T7" fmla="*/ 12 h 126"/>
                  <a:gd name="T8" fmla="*/ 80 w 338"/>
                  <a:gd name="T9" fmla="*/ 17 h 126"/>
                  <a:gd name="T10" fmla="*/ 80 w 338"/>
                  <a:gd name="T11" fmla="*/ 27 h 126"/>
                  <a:gd name="T12" fmla="*/ 82 w 338"/>
                  <a:gd name="T13" fmla="*/ 36 h 126"/>
                  <a:gd name="T14" fmla="*/ 88 w 338"/>
                  <a:gd name="T15" fmla="*/ 48 h 126"/>
                  <a:gd name="T16" fmla="*/ 95 w 338"/>
                  <a:gd name="T17" fmla="*/ 59 h 126"/>
                  <a:gd name="T18" fmla="*/ 107 w 338"/>
                  <a:gd name="T19" fmla="*/ 69 h 126"/>
                  <a:gd name="T20" fmla="*/ 122 w 338"/>
                  <a:gd name="T21" fmla="*/ 80 h 126"/>
                  <a:gd name="T22" fmla="*/ 143 w 338"/>
                  <a:gd name="T23" fmla="*/ 91 h 126"/>
                  <a:gd name="T24" fmla="*/ 167 w 338"/>
                  <a:gd name="T25" fmla="*/ 101 h 126"/>
                  <a:gd name="T26" fmla="*/ 200 w 338"/>
                  <a:gd name="T27" fmla="*/ 108 h 126"/>
                  <a:gd name="T28" fmla="*/ 238 w 338"/>
                  <a:gd name="T29" fmla="*/ 116 h 126"/>
                  <a:gd name="T30" fmla="*/ 285 w 338"/>
                  <a:gd name="T31" fmla="*/ 120 h 126"/>
                  <a:gd name="T32" fmla="*/ 338 w 338"/>
                  <a:gd name="T33" fmla="*/ 124 h 126"/>
                  <a:gd name="T34" fmla="*/ 0 w 338"/>
                  <a:gd name="T35" fmla="*/ 126 h 126"/>
                  <a:gd name="T36" fmla="*/ 0 w 338"/>
                  <a:gd name="T37" fmla="*/ 10 h 126"/>
                  <a:gd name="T38" fmla="*/ 84 w 338"/>
                  <a:gd name="T3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8" h="126">
                    <a:moveTo>
                      <a:pt x="84" y="0"/>
                    </a:moveTo>
                    <a:lnTo>
                      <a:pt x="84" y="2"/>
                    </a:lnTo>
                    <a:lnTo>
                      <a:pt x="82" y="6"/>
                    </a:lnTo>
                    <a:lnTo>
                      <a:pt x="80" y="12"/>
                    </a:lnTo>
                    <a:lnTo>
                      <a:pt x="80" y="17"/>
                    </a:lnTo>
                    <a:lnTo>
                      <a:pt x="80" y="27"/>
                    </a:lnTo>
                    <a:lnTo>
                      <a:pt x="82" y="36"/>
                    </a:lnTo>
                    <a:lnTo>
                      <a:pt x="88" y="48"/>
                    </a:lnTo>
                    <a:lnTo>
                      <a:pt x="95" y="59"/>
                    </a:lnTo>
                    <a:lnTo>
                      <a:pt x="107" y="69"/>
                    </a:lnTo>
                    <a:lnTo>
                      <a:pt x="122" y="80"/>
                    </a:lnTo>
                    <a:lnTo>
                      <a:pt x="143" y="91"/>
                    </a:lnTo>
                    <a:lnTo>
                      <a:pt x="167" y="101"/>
                    </a:lnTo>
                    <a:lnTo>
                      <a:pt x="200" y="108"/>
                    </a:lnTo>
                    <a:lnTo>
                      <a:pt x="238" y="116"/>
                    </a:lnTo>
                    <a:lnTo>
                      <a:pt x="285" y="120"/>
                    </a:lnTo>
                    <a:lnTo>
                      <a:pt x="338" y="124"/>
                    </a:lnTo>
                    <a:lnTo>
                      <a:pt x="0" y="126"/>
                    </a:lnTo>
                    <a:lnTo>
                      <a:pt x="0" y="1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Freeform 121"/>
              <p:cNvSpPr>
                <a:spLocks/>
              </p:cNvSpPr>
              <p:nvPr/>
            </p:nvSpPr>
            <p:spPr bwMode="auto">
              <a:xfrm>
                <a:off x="1669" y="1917"/>
                <a:ext cx="191" cy="67"/>
              </a:xfrm>
              <a:custGeom>
                <a:avLst/>
                <a:gdLst>
                  <a:gd name="T0" fmla="*/ 51 w 381"/>
                  <a:gd name="T1" fmla="*/ 15 h 135"/>
                  <a:gd name="T2" fmla="*/ 148 w 381"/>
                  <a:gd name="T3" fmla="*/ 6 h 135"/>
                  <a:gd name="T4" fmla="*/ 148 w 381"/>
                  <a:gd name="T5" fmla="*/ 10 h 135"/>
                  <a:gd name="T6" fmla="*/ 151 w 381"/>
                  <a:gd name="T7" fmla="*/ 21 h 135"/>
                  <a:gd name="T8" fmla="*/ 161 w 381"/>
                  <a:gd name="T9" fmla="*/ 34 h 135"/>
                  <a:gd name="T10" fmla="*/ 178 w 381"/>
                  <a:gd name="T11" fmla="*/ 51 h 135"/>
                  <a:gd name="T12" fmla="*/ 205 w 381"/>
                  <a:gd name="T13" fmla="*/ 70 h 135"/>
                  <a:gd name="T14" fmla="*/ 246 w 381"/>
                  <a:gd name="T15" fmla="*/ 86 h 135"/>
                  <a:gd name="T16" fmla="*/ 305 w 381"/>
                  <a:gd name="T17" fmla="*/ 99 h 135"/>
                  <a:gd name="T18" fmla="*/ 381 w 381"/>
                  <a:gd name="T19" fmla="*/ 105 h 135"/>
                  <a:gd name="T20" fmla="*/ 0 w 381"/>
                  <a:gd name="T21" fmla="*/ 135 h 135"/>
                  <a:gd name="T22" fmla="*/ 39 w 381"/>
                  <a:gd name="T23" fmla="*/ 0 h 135"/>
                  <a:gd name="T24" fmla="*/ 51 w 381"/>
                  <a:gd name="T25" fmla="*/ 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1" h="135">
                    <a:moveTo>
                      <a:pt x="51" y="15"/>
                    </a:moveTo>
                    <a:lnTo>
                      <a:pt x="148" y="6"/>
                    </a:lnTo>
                    <a:lnTo>
                      <a:pt x="148" y="10"/>
                    </a:lnTo>
                    <a:lnTo>
                      <a:pt x="151" y="21"/>
                    </a:lnTo>
                    <a:lnTo>
                      <a:pt x="161" y="34"/>
                    </a:lnTo>
                    <a:lnTo>
                      <a:pt x="178" y="51"/>
                    </a:lnTo>
                    <a:lnTo>
                      <a:pt x="205" y="70"/>
                    </a:lnTo>
                    <a:lnTo>
                      <a:pt x="246" y="86"/>
                    </a:lnTo>
                    <a:lnTo>
                      <a:pt x="305" y="99"/>
                    </a:lnTo>
                    <a:lnTo>
                      <a:pt x="381" y="105"/>
                    </a:lnTo>
                    <a:lnTo>
                      <a:pt x="0" y="135"/>
                    </a:lnTo>
                    <a:lnTo>
                      <a:pt x="39" y="0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Freeform 122"/>
              <p:cNvSpPr>
                <a:spLocks/>
              </p:cNvSpPr>
              <p:nvPr/>
            </p:nvSpPr>
            <p:spPr bwMode="auto">
              <a:xfrm>
                <a:off x="1867" y="1829"/>
                <a:ext cx="176" cy="59"/>
              </a:xfrm>
              <a:custGeom>
                <a:avLst/>
                <a:gdLst>
                  <a:gd name="T0" fmla="*/ 0 w 353"/>
                  <a:gd name="T1" fmla="*/ 0 h 118"/>
                  <a:gd name="T2" fmla="*/ 118 w 353"/>
                  <a:gd name="T3" fmla="*/ 4 h 118"/>
                  <a:gd name="T4" fmla="*/ 118 w 353"/>
                  <a:gd name="T5" fmla="*/ 8 h 118"/>
                  <a:gd name="T6" fmla="*/ 122 w 353"/>
                  <a:gd name="T7" fmla="*/ 19 h 118"/>
                  <a:gd name="T8" fmla="*/ 129 w 353"/>
                  <a:gd name="T9" fmla="*/ 35 h 118"/>
                  <a:gd name="T10" fmla="*/ 146 w 353"/>
                  <a:gd name="T11" fmla="*/ 54 h 118"/>
                  <a:gd name="T12" fmla="*/ 175 w 353"/>
                  <a:gd name="T13" fmla="*/ 75 h 118"/>
                  <a:gd name="T14" fmla="*/ 217 w 353"/>
                  <a:gd name="T15" fmla="*/ 92 h 118"/>
                  <a:gd name="T16" fmla="*/ 276 w 353"/>
                  <a:gd name="T17" fmla="*/ 109 h 118"/>
                  <a:gd name="T18" fmla="*/ 353 w 353"/>
                  <a:gd name="T19" fmla="*/ 118 h 118"/>
                  <a:gd name="T20" fmla="*/ 0 w 353"/>
                  <a:gd name="T21" fmla="*/ 118 h 118"/>
                  <a:gd name="T22" fmla="*/ 0 w 353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3" h="118">
                    <a:moveTo>
                      <a:pt x="0" y="0"/>
                    </a:moveTo>
                    <a:lnTo>
                      <a:pt x="118" y="4"/>
                    </a:lnTo>
                    <a:lnTo>
                      <a:pt x="118" y="8"/>
                    </a:lnTo>
                    <a:lnTo>
                      <a:pt x="122" y="19"/>
                    </a:lnTo>
                    <a:lnTo>
                      <a:pt x="129" y="35"/>
                    </a:lnTo>
                    <a:lnTo>
                      <a:pt x="146" y="54"/>
                    </a:lnTo>
                    <a:lnTo>
                      <a:pt x="175" y="75"/>
                    </a:lnTo>
                    <a:lnTo>
                      <a:pt x="217" y="92"/>
                    </a:lnTo>
                    <a:lnTo>
                      <a:pt x="276" y="109"/>
                    </a:lnTo>
                    <a:lnTo>
                      <a:pt x="353" y="118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Freeform 123"/>
              <p:cNvSpPr>
                <a:spLocks/>
              </p:cNvSpPr>
              <p:nvPr/>
            </p:nvSpPr>
            <p:spPr bwMode="auto">
              <a:xfrm>
                <a:off x="2120" y="1811"/>
                <a:ext cx="183" cy="59"/>
              </a:xfrm>
              <a:custGeom>
                <a:avLst/>
                <a:gdLst>
                  <a:gd name="T0" fmla="*/ 13 w 366"/>
                  <a:gd name="T1" fmla="*/ 2 h 118"/>
                  <a:gd name="T2" fmla="*/ 99 w 366"/>
                  <a:gd name="T3" fmla="*/ 0 h 118"/>
                  <a:gd name="T4" fmla="*/ 99 w 366"/>
                  <a:gd name="T5" fmla="*/ 6 h 118"/>
                  <a:gd name="T6" fmla="*/ 103 w 366"/>
                  <a:gd name="T7" fmla="*/ 17 h 118"/>
                  <a:gd name="T8" fmla="*/ 112 w 366"/>
                  <a:gd name="T9" fmla="*/ 36 h 118"/>
                  <a:gd name="T10" fmla="*/ 131 w 366"/>
                  <a:gd name="T11" fmla="*/ 57 h 118"/>
                  <a:gd name="T12" fmla="*/ 163 w 366"/>
                  <a:gd name="T13" fmla="*/ 78 h 118"/>
                  <a:gd name="T14" fmla="*/ 211 w 366"/>
                  <a:gd name="T15" fmla="*/ 97 h 118"/>
                  <a:gd name="T16" fmla="*/ 277 w 366"/>
                  <a:gd name="T17" fmla="*/ 111 h 118"/>
                  <a:gd name="T18" fmla="*/ 366 w 366"/>
                  <a:gd name="T19" fmla="*/ 118 h 118"/>
                  <a:gd name="T20" fmla="*/ 0 w 366"/>
                  <a:gd name="T21" fmla="*/ 114 h 118"/>
                  <a:gd name="T22" fmla="*/ 13 w 366"/>
                  <a:gd name="T23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6" h="118">
                    <a:moveTo>
                      <a:pt x="13" y="2"/>
                    </a:moveTo>
                    <a:lnTo>
                      <a:pt x="99" y="0"/>
                    </a:lnTo>
                    <a:lnTo>
                      <a:pt x="99" y="6"/>
                    </a:lnTo>
                    <a:lnTo>
                      <a:pt x="103" y="17"/>
                    </a:lnTo>
                    <a:lnTo>
                      <a:pt x="112" y="36"/>
                    </a:lnTo>
                    <a:lnTo>
                      <a:pt x="131" y="57"/>
                    </a:lnTo>
                    <a:lnTo>
                      <a:pt x="163" y="78"/>
                    </a:lnTo>
                    <a:lnTo>
                      <a:pt x="211" y="97"/>
                    </a:lnTo>
                    <a:lnTo>
                      <a:pt x="277" y="111"/>
                    </a:lnTo>
                    <a:lnTo>
                      <a:pt x="366" y="118"/>
                    </a:lnTo>
                    <a:lnTo>
                      <a:pt x="0" y="114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Freeform 124"/>
              <p:cNvSpPr>
                <a:spLocks/>
              </p:cNvSpPr>
              <p:nvPr/>
            </p:nvSpPr>
            <p:spPr bwMode="auto">
              <a:xfrm>
                <a:off x="2061" y="1900"/>
                <a:ext cx="175" cy="60"/>
              </a:xfrm>
              <a:custGeom>
                <a:avLst/>
                <a:gdLst>
                  <a:gd name="T0" fmla="*/ 0 w 350"/>
                  <a:gd name="T1" fmla="*/ 2 h 120"/>
                  <a:gd name="T2" fmla="*/ 133 w 350"/>
                  <a:gd name="T3" fmla="*/ 0 h 120"/>
                  <a:gd name="T4" fmla="*/ 131 w 350"/>
                  <a:gd name="T5" fmla="*/ 2 h 120"/>
                  <a:gd name="T6" fmla="*/ 130 w 350"/>
                  <a:gd name="T7" fmla="*/ 6 h 120"/>
                  <a:gd name="T8" fmla="*/ 126 w 350"/>
                  <a:gd name="T9" fmla="*/ 13 h 120"/>
                  <a:gd name="T10" fmla="*/ 124 w 350"/>
                  <a:gd name="T11" fmla="*/ 21 h 120"/>
                  <a:gd name="T12" fmla="*/ 120 w 350"/>
                  <a:gd name="T13" fmla="*/ 32 h 120"/>
                  <a:gd name="T14" fmla="*/ 120 w 350"/>
                  <a:gd name="T15" fmla="*/ 44 h 120"/>
                  <a:gd name="T16" fmla="*/ 120 w 350"/>
                  <a:gd name="T17" fmla="*/ 55 h 120"/>
                  <a:gd name="T18" fmla="*/ 124 w 350"/>
                  <a:gd name="T19" fmla="*/ 66 h 120"/>
                  <a:gd name="T20" fmla="*/ 131 w 350"/>
                  <a:gd name="T21" fmla="*/ 80 h 120"/>
                  <a:gd name="T22" fmla="*/ 143 w 350"/>
                  <a:gd name="T23" fmla="*/ 91 h 120"/>
                  <a:gd name="T24" fmla="*/ 160 w 350"/>
                  <a:gd name="T25" fmla="*/ 101 h 120"/>
                  <a:gd name="T26" fmla="*/ 185 w 350"/>
                  <a:gd name="T27" fmla="*/ 108 h 120"/>
                  <a:gd name="T28" fmla="*/ 213 w 350"/>
                  <a:gd name="T29" fmla="*/ 116 h 120"/>
                  <a:gd name="T30" fmla="*/ 251 w 350"/>
                  <a:gd name="T31" fmla="*/ 120 h 120"/>
                  <a:gd name="T32" fmla="*/ 297 w 350"/>
                  <a:gd name="T33" fmla="*/ 120 h 120"/>
                  <a:gd name="T34" fmla="*/ 350 w 350"/>
                  <a:gd name="T35" fmla="*/ 118 h 120"/>
                  <a:gd name="T36" fmla="*/ 0 w 350"/>
                  <a:gd name="T37" fmla="*/ 118 h 120"/>
                  <a:gd name="T38" fmla="*/ 0 w 350"/>
                  <a:gd name="T39" fmla="*/ 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120">
                    <a:moveTo>
                      <a:pt x="0" y="2"/>
                    </a:moveTo>
                    <a:lnTo>
                      <a:pt x="133" y="0"/>
                    </a:lnTo>
                    <a:lnTo>
                      <a:pt x="131" y="2"/>
                    </a:lnTo>
                    <a:lnTo>
                      <a:pt x="130" y="6"/>
                    </a:lnTo>
                    <a:lnTo>
                      <a:pt x="126" y="13"/>
                    </a:lnTo>
                    <a:lnTo>
                      <a:pt x="124" y="21"/>
                    </a:lnTo>
                    <a:lnTo>
                      <a:pt x="120" y="32"/>
                    </a:lnTo>
                    <a:lnTo>
                      <a:pt x="120" y="44"/>
                    </a:lnTo>
                    <a:lnTo>
                      <a:pt x="120" y="55"/>
                    </a:lnTo>
                    <a:lnTo>
                      <a:pt x="124" y="66"/>
                    </a:lnTo>
                    <a:lnTo>
                      <a:pt x="131" y="80"/>
                    </a:lnTo>
                    <a:lnTo>
                      <a:pt x="143" y="91"/>
                    </a:lnTo>
                    <a:lnTo>
                      <a:pt x="160" y="101"/>
                    </a:lnTo>
                    <a:lnTo>
                      <a:pt x="185" y="108"/>
                    </a:lnTo>
                    <a:lnTo>
                      <a:pt x="213" y="116"/>
                    </a:lnTo>
                    <a:lnTo>
                      <a:pt x="251" y="120"/>
                    </a:lnTo>
                    <a:lnTo>
                      <a:pt x="297" y="120"/>
                    </a:lnTo>
                    <a:lnTo>
                      <a:pt x="350" y="118"/>
                    </a:lnTo>
                    <a:lnTo>
                      <a:pt x="0" y="11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39" name="Group 125"/>
              <p:cNvGrpSpPr>
                <a:grpSpLocks/>
              </p:cNvGrpSpPr>
              <p:nvPr/>
            </p:nvGrpSpPr>
            <p:grpSpPr bwMode="auto">
              <a:xfrm>
                <a:off x="1602" y="1374"/>
                <a:ext cx="627" cy="510"/>
                <a:chOff x="1614" y="1490"/>
                <a:chExt cx="627" cy="422"/>
              </a:xfrm>
            </p:grpSpPr>
            <p:grpSp>
              <p:nvGrpSpPr>
                <p:cNvPr id="140" name="Group 126"/>
                <p:cNvGrpSpPr>
                  <a:grpSpLocks/>
                </p:cNvGrpSpPr>
                <p:nvPr/>
              </p:nvGrpSpPr>
              <p:grpSpPr bwMode="auto">
                <a:xfrm>
                  <a:off x="1697" y="1848"/>
                  <a:ext cx="31" cy="64"/>
                  <a:chOff x="2907" y="948"/>
                  <a:chExt cx="31" cy="64"/>
                </a:xfrm>
              </p:grpSpPr>
              <p:sp>
                <p:nvSpPr>
                  <p:cNvPr id="161" name="Oval 127"/>
                  <p:cNvSpPr>
                    <a:spLocks noChangeArrowheads="1"/>
                  </p:cNvSpPr>
                  <p:nvPr/>
                </p:nvSpPr>
                <p:spPr bwMode="auto">
                  <a:xfrm rot="2978127">
                    <a:off x="2891" y="964"/>
                    <a:ext cx="64" cy="31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62" name="Oval 128"/>
                  <p:cNvSpPr>
                    <a:spLocks noChangeArrowheads="1"/>
                  </p:cNvSpPr>
                  <p:nvPr/>
                </p:nvSpPr>
                <p:spPr bwMode="auto">
                  <a:xfrm rot="2978127">
                    <a:off x="2904" y="965"/>
                    <a:ext cx="35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1" name="Group 129"/>
                <p:cNvGrpSpPr>
                  <a:grpSpLocks/>
                </p:cNvGrpSpPr>
                <p:nvPr/>
              </p:nvGrpSpPr>
              <p:grpSpPr bwMode="auto">
                <a:xfrm rot="-3451729">
                  <a:off x="1940" y="1599"/>
                  <a:ext cx="31" cy="64"/>
                  <a:chOff x="3057" y="906"/>
                  <a:chExt cx="31" cy="64"/>
                </a:xfrm>
              </p:grpSpPr>
              <p:sp>
                <p:nvSpPr>
                  <p:cNvPr id="159" name="Oval 130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41" y="922"/>
                    <a:ext cx="64" cy="31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60" name="Oval 131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54" y="923"/>
                    <a:ext cx="35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2" name="Group 132"/>
                <p:cNvGrpSpPr>
                  <a:grpSpLocks/>
                </p:cNvGrpSpPr>
                <p:nvPr/>
              </p:nvGrpSpPr>
              <p:grpSpPr bwMode="auto">
                <a:xfrm rot="519656" flipH="1">
                  <a:off x="2041" y="1632"/>
                  <a:ext cx="27" cy="38"/>
                  <a:chOff x="3057" y="906"/>
                  <a:chExt cx="31" cy="64"/>
                </a:xfrm>
              </p:grpSpPr>
              <p:sp>
                <p:nvSpPr>
                  <p:cNvPr id="157" name="Oval 133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41" y="922"/>
                    <a:ext cx="64" cy="31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58" name="Oval 134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54" y="923"/>
                    <a:ext cx="35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3" name="Group 135"/>
                <p:cNvGrpSpPr>
                  <a:grpSpLocks/>
                </p:cNvGrpSpPr>
                <p:nvPr/>
              </p:nvGrpSpPr>
              <p:grpSpPr bwMode="auto">
                <a:xfrm rot="519656" flipH="1">
                  <a:off x="1837" y="1497"/>
                  <a:ext cx="27" cy="47"/>
                  <a:chOff x="3057" y="906"/>
                  <a:chExt cx="31" cy="64"/>
                </a:xfrm>
              </p:grpSpPr>
              <p:sp>
                <p:nvSpPr>
                  <p:cNvPr id="155" name="Oval 136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41" y="922"/>
                    <a:ext cx="64" cy="31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56" name="Oval 137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54" y="923"/>
                    <a:ext cx="35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44" name="Oval 138"/>
                <p:cNvSpPr>
                  <a:spLocks noChangeArrowheads="1"/>
                </p:cNvSpPr>
                <p:nvPr/>
              </p:nvSpPr>
              <p:spPr bwMode="auto">
                <a:xfrm rot="2978127">
                  <a:off x="1892" y="1817"/>
                  <a:ext cx="35" cy="27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145" name="Group 139"/>
                <p:cNvGrpSpPr>
                  <a:grpSpLocks/>
                </p:cNvGrpSpPr>
                <p:nvPr/>
              </p:nvGrpSpPr>
              <p:grpSpPr bwMode="auto">
                <a:xfrm>
                  <a:off x="2214" y="1746"/>
                  <a:ext cx="27" cy="58"/>
                  <a:chOff x="2907" y="948"/>
                  <a:chExt cx="31" cy="64"/>
                </a:xfrm>
              </p:grpSpPr>
              <p:sp>
                <p:nvSpPr>
                  <p:cNvPr id="153" name="Oval 140"/>
                  <p:cNvSpPr>
                    <a:spLocks noChangeArrowheads="1"/>
                  </p:cNvSpPr>
                  <p:nvPr/>
                </p:nvSpPr>
                <p:spPr bwMode="auto">
                  <a:xfrm rot="2978127">
                    <a:off x="2891" y="964"/>
                    <a:ext cx="64" cy="31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54" name="Oval 141"/>
                  <p:cNvSpPr>
                    <a:spLocks noChangeArrowheads="1"/>
                  </p:cNvSpPr>
                  <p:nvPr/>
                </p:nvSpPr>
                <p:spPr bwMode="auto">
                  <a:xfrm rot="2978127">
                    <a:off x="2904" y="965"/>
                    <a:ext cx="35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6" name="Group 142"/>
                <p:cNvGrpSpPr>
                  <a:grpSpLocks/>
                </p:cNvGrpSpPr>
                <p:nvPr/>
              </p:nvGrpSpPr>
              <p:grpSpPr bwMode="auto">
                <a:xfrm rot="519656" flipH="1">
                  <a:off x="1735" y="1629"/>
                  <a:ext cx="27" cy="33"/>
                  <a:chOff x="3057" y="906"/>
                  <a:chExt cx="31" cy="64"/>
                </a:xfrm>
              </p:grpSpPr>
              <p:sp>
                <p:nvSpPr>
                  <p:cNvPr id="151" name="Oval 143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41" y="922"/>
                    <a:ext cx="64" cy="31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52" name="Oval 144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54" y="923"/>
                    <a:ext cx="35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47" name="Group 145"/>
                <p:cNvGrpSpPr>
                  <a:grpSpLocks/>
                </p:cNvGrpSpPr>
                <p:nvPr/>
              </p:nvGrpSpPr>
              <p:grpSpPr bwMode="auto">
                <a:xfrm rot="3207923" flipH="1">
                  <a:off x="1617" y="1623"/>
                  <a:ext cx="27" cy="33"/>
                  <a:chOff x="3057" y="906"/>
                  <a:chExt cx="31" cy="64"/>
                </a:xfrm>
              </p:grpSpPr>
              <p:sp>
                <p:nvSpPr>
                  <p:cNvPr id="149" name="Oval 146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41" y="922"/>
                    <a:ext cx="64" cy="31"/>
                  </a:xfrm>
                  <a:prstGeom prst="ellipse">
                    <a:avLst/>
                  </a:prstGeom>
                  <a:solidFill>
                    <a:srgbClr val="663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150" name="Oval 147"/>
                  <p:cNvSpPr>
                    <a:spLocks noChangeArrowheads="1"/>
                  </p:cNvSpPr>
                  <p:nvPr/>
                </p:nvSpPr>
                <p:spPr bwMode="auto">
                  <a:xfrm rot="18621873" flipH="1">
                    <a:off x="3054" y="923"/>
                    <a:ext cx="35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48" name="Oval 148"/>
                <p:cNvSpPr>
                  <a:spLocks noChangeArrowheads="1"/>
                </p:cNvSpPr>
                <p:nvPr/>
              </p:nvSpPr>
              <p:spPr bwMode="auto">
                <a:xfrm rot="-2368347">
                  <a:off x="1932" y="1490"/>
                  <a:ext cx="27" cy="27"/>
                </a:xfrm>
                <a:prstGeom prst="ellipse">
                  <a:avLst/>
                </a:prstGeom>
                <a:solidFill>
                  <a:srgbClr val="663300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87" name="Group 150"/>
            <p:cNvGrpSpPr>
              <a:grpSpLocks/>
            </p:cNvGrpSpPr>
            <p:nvPr/>
          </p:nvGrpSpPr>
          <p:grpSpPr bwMode="auto">
            <a:xfrm>
              <a:off x="4665" y="2660"/>
              <a:ext cx="757" cy="281"/>
              <a:chOff x="3705" y="2360"/>
              <a:chExt cx="1837" cy="1289"/>
            </a:xfrm>
          </p:grpSpPr>
          <p:sp>
            <p:nvSpPr>
              <p:cNvPr id="88" name="Freeform 151"/>
              <p:cNvSpPr>
                <a:spLocks/>
              </p:cNvSpPr>
              <p:nvPr/>
            </p:nvSpPr>
            <p:spPr bwMode="auto">
              <a:xfrm>
                <a:off x="4964" y="2368"/>
                <a:ext cx="414" cy="507"/>
              </a:xfrm>
              <a:custGeom>
                <a:avLst/>
                <a:gdLst>
                  <a:gd name="T0" fmla="*/ 202 w 827"/>
                  <a:gd name="T1" fmla="*/ 1015 h 1015"/>
                  <a:gd name="T2" fmla="*/ 0 w 827"/>
                  <a:gd name="T3" fmla="*/ 650 h 1015"/>
                  <a:gd name="T4" fmla="*/ 16 w 827"/>
                  <a:gd name="T5" fmla="*/ 476 h 1015"/>
                  <a:gd name="T6" fmla="*/ 770 w 827"/>
                  <a:gd name="T7" fmla="*/ 0 h 1015"/>
                  <a:gd name="T8" fmla="*/ 827 w 827"/>
                  <a:gd name="T9" fmla="*/ 113 h 1015"/>
                  <a:gd name="T10" fmla="*/ 367 w 827"/>
                  <a:gd name="T11" fmla="*/ 479 h 1015"/>
                  <a:gd name="T12" fmla="*/ 202 w 827"/>
                  <a:gd name="T13" fmla="*/ 1015 h 1015"/>
                  <a:gd name="T14" fmla="*/ 202 w 827"/>
                  <a:gd name="T15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7" h="1015">
                    <a:moveTo>
                      <a:pt x="202" y="1015"/>
                    </a:moveTo>
                    <a:lnTo>
                      <a:pt x="0" y="650"/>
                    </a:lnTo>
                    <a:lnTo>
                      <a:pt x="16" y="476"/>
                    </a:lnTo>
                    <a:lnTo>
                      <a:pt x="770" y="0"/>
                    </a:lnTo>
                    <a:lnTo>
                      <a:pt x="827" y="113"/>
                    </a:lnTo>
                    <a:lnTo>
                      <a:pt x="367" y="479"/>
                    </a:lnTo>
                    <a:lnTo>
                      <a:pt x="202" y="1015"/>
                    </a:lnTo>
                    <a:lnTo>
                      <a:pt x="202" y="1015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152"/>
              <p:cNvSpPr>
                <a:spLocks/>
              </p:cNvSpPr>
              <p:nvPr/>
            </p:nvSpPr>
            <p:spPr bwMode="auto">
              <a:xfrm>
                <a:off x="5288" y="2518"/>
                <a:ext cx="242" cy="350"/>
              </a:xfrm>
              <a:custGeom>
                <a:avLst/>
                <a:gdLst>
                  <a:gd name="T0" fmla="*/ 0 w 482"/>
                  <a:gd name="T1" fmla="*/ 0 h 699"/>
                  <a:gd name="T2" fmla="*/ 178 w 482"/>
                  <a:gd name="T3" fmla="*/ 68 h 699"/>
                  <a:gd name="T4" fmla="*/ 332 w 482"/>
                  <a:gd name="T5" fmla="*/ 184 h 699"/>
                  <a:gd name="T6" fmla="*/ 459 w 482"/>
                  <a:gd name="T7" fmla="*/ 372 h 699"/>
                  <a:gd name="T8" fmla="*/ 482 w 482"/>
                  <a:gd name="T9" fmla="*/ 553 h 699"/>
                  <a:gd name="T10" fmla="*/ 450 w 482"/>
                  <a:gd name="T11" fmla="*/ 699 h 699"/>
                  <a:gd name="T12" fmla="*/ 275 w 482"/>
                  <a:gd name="T13" fmla="*/ 598 h 699"/>
                  <a:gd name="T14" fmla="*/ 313 w 482"/>
                  <a:gd name="T15" fmla="*/ 543 h 699"/>
                  <a:gd name="T16" fmla="*/ 229 w 482"/>
                  <a:gd name="T17" fmla="*/ 391 h 699"/>
                  <a:gd name="T18" fmla="*/ 3 w 482"/>
                  <a:gd name="T19" fmla="*/ 216 h 699"/>
                  <a:gd name="T20" fmla="*/ 0 w 482"/>
                  <a:gd name="T21" fmla="*/ 0 h 699"/>
                  <a:gd name="T22" fmla="*/ 0 w 482"/>
                  <a:gd name="T23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699">
                    <a:moveTo>
                      <a:pt x="0" y="0"/>
                    </a:moveTo>
                    <a:lnTo>
                      <a:pt x="178" y="68"/>
                    </a:lnTo>
                    <a:lnTo>
                      <a:pt x="332" y="184"/>
                    </a:lnTo>
                    <a:lnTo>
                      <a:pt x="459" y="372"/>
                    </a:lnTo>
                    <a:lnTo>
                      <a:pt x="482" y="553"/>
                    </a:lnTo>
                    <a:lnTo>
                      <a:pt x="450" y="699"/>
                    </a:lnTo>
                    <a:lnTo>
                      <a:pt x="275" y="598"/>
                    </a:lnTo>
                    <a:lnTo>
                      <a:pt x="313" y="543"/>
                    </a:lnTo>
                    <a:lnTo>
                      <a:pt x="229" y="391"/>
                    </a:lnTo>
                    <a:lnTo>
                      <a:pt x="3" y="2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153"/>
              <p:cNvSpPr>
                <a:spLocks/>
              </p:cNvSpPr>
              <p:nvPr/>
            </p:nvSpPr>
            <p:spPr bwMode="auto">
              <a:xfrm>
                <a:off x="5016" y="2439"/>
                <a:ext cx="512" cy="506"/>
              </a:xfrm>
              <a:custGeom>
                <a:avLst/>
                <a:gdLst>
                  <a:gd name="T0" fmla="*/ 154 w 1022"/>
                  <a:gd name="T1" fmla="*/ 886 h 1011"/>
                  <a:gd name="T2" fmla="*/ 0 w 1022"/>
                  <a:gd name="T3" fmla="*/ 471 h 1011"/>
                  <a:gd name="T4" fmla="*/ 23 w 1022"/>
                  <a:gd name="T5" fmla="*/ 374 h 1011"/>
                  <a:gd name="T6" fmla="*/ 585 w 1022"/>
                  <a:gd name="T7" fmla="*/ 0 h 1011"/>
                  <a:gd name="T8" fmla="*/ 601 w 1022"/>
                  <a:gd name="T9" fmla="*/ 181 h 1011"/>
                  <a:gd name="T10" fmla="*/ 572 w 1022"/>
                  <a:gd name="T11" fmla="*/ 374 h 1011"/>
                  <a:gd name="T12" fmla="*/ 416 w 1022"/>
                  <a:gd name="T13" fmla="*/ 439 h 1011"/>
                  <a:gd name="T14" fmla="*/ 397 w 1022"/>
                  <a:gd name="T15" fmla="*/ 513 h 1011"/>
                  <a:gd name="T16" fmla="*/ 407 w 1022"/>
                  <a:gd name="T17" fmla="*/ 582 h 1011"/>
                  <a:gd name="T18" fmla="*/ 445 w 1022"/>
                  <a:gd name="T19" fmla="*/ 656 h 1011"/>
                  <a:gd name="T20" fmla="*/ 547 w 1022"/>
                  <a:gd name="T21" fmla="*/ 720 h 1011"/>
                  <a:gd name="T22" fmla="*/ 637 w 1022"/>
                  <a:gd name="T23" fmla="*/ 747 h 1011"/>
                  <a:gd name="T24" fmla="*/ 713 w 1022"/>
                  <a:gd name="T25" fmla="*/ 756 h 1011"/>
                  <a:gd name="T26" fmla="*/ 787 w 1022"/>
                  <a:gd name="T27" fmla="*/ 753 h 1011"/>
                  <a:gd name="T28" fmla="*/ 844 w 1022"/>
                  <a:gd name="T29" fmla="*/ 724 h 1011"/>
                  <a:gd name="T30" fmla="*/ 1022 w 1022"/>
                  <a:gd name="T31" fmla="*/ 798 h 1011"/>
                  <a:gd name="T32" fmla="*/ 722 w 1022"/>
                  <a:gd name="T33" fmla="*/ 973 h 1011"/>
                  <a:gd name="T34" fmla="*/ 502 w 1022"/>
                  <a:gd name="T35" fmla="*/ 1011 h 1011"/>
                  <a:gd name="T36" fmla="*/ 154 w 1022"/>
                  <a:gd name="T37" fmla="*/ 886 h 1011"/>
                  <a:gd name="T38" fmla="*/ 154 w 1022"/>
                  <a:gd name="T39" fmla="*/ 886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2" h="1011">
                    <a:moveTo>
                      <a:pt x="154" y="886"/>
                    </a:moveTo>
                    <a:lnTo>
                      <a:pt x="0" y="471"/>
                    </a:lnTo>
                    <a:lnTo>
                      <a:pt x="23" y="374"/>
                    </a:lnTo>
                    <a:lnTo>
                      <a:pt x="585" y="0"/>
                    </a:lnTo>
                    <a:lnTo>
                      <a:pt x="601" y="181"/>
                    </a:lnTo>
                    <a:lnTo>
                      <a:pt x="572" y="374"/>
                    </a:lnTo>
                    <a:lnTo>
                      <a:pt x="416" y="439"/>
                    </a:lnTo>
                    <a:lnTo>
                      <a:pt x="397" y="513"/>
                    </a:lnTo>
                    <a:lnTo>
                      <a:pt x="407" y="582"/>
                    </a:lnTo>
                    <a:lnTo>
                      <a:pt x="445" y="656"/>
                    </a:lnTo>
                    <a:lnTo>
                      <a:pt x="547" y="720"/>
                    </a:lnTo>
                    <a:lnTo>
                      <a:pt x="637" y="747"/>
                    </a:lnTo>
                    <a:lnTo>
                      <a:pt x="713" y="756"/>
                    </a:lnTo>
                    <a:lnTo>
                      <a:pt x="787" y="753"/>
                    </a:lnTo>
                    <a:lnTo>
                      <a:pt x="844" y="724"/>
                    </a:lnTo>
                    <a:lnTo>
                      <a:pt x="1022" y="798"/>
                    </a:lnTo>
                    <a:lnTo>
                      <a:pt x="722" y="973"/>
                    </a:lnTo>
                    <a:lnTo>
                      <a:pt x="502" y="1011"/>
                    </a:lnTo>
                    <a:lnTo>
                      <a:pt x="154" y="886"/>
                    </a:lnTo>
                    <a:lnTo>
                      <a:pt x="154" y="886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154"/>
              <p:cNvSpPr>
                <a:spLocks/>
              </p:cNvSpPr>
              <p:nvPr/>
            </p:nvSpPr>
            <p:spPr bwMode="auto">
              <a:xfrm>
                <a:off x="5269" y="2395"/>
                <a:ext cx="106" cy="146"/>
              </a:xfrm>
              <a:custGeom>
                <a:avLst/>
                <a:gdLst>
                  <a:gd name="T0" fmla="*/ 108 w 210"/>
                  <a:gd name="T1" fmla="*/ 291 h 291"/>
                  <a:gd name="T2" fmla="*/ 38 w 210"/>
                  <a:gd name="T3" fmla="*/ 282 h 291"/>
                  <a:gd name="T4" fmla="*/ 13 w 210"/>
                  <a:gd name="T5" fmla="*/ 259 h 291"/>
                  <a:gd name="T6" fmla="*/ 0 w 210"/>
                  <a:gd name="T7" fmla="*/ 208 h 291"/>
                  <a:gd name="T8" fmla="*/ 13 w 210"/>
                  <a:gd name="T9" fmla="*/ 156 h 291"/>
                  <a:gd name="T10" fmla="*/ 38 w 210"/>
                  <a:gd name="T11" fmla="*/ 126 h 291"/>
                  <a:gd name="T12" fmla="*/ 182 w 210"/>
                  <a:gd name="T13" fmla="*/ 0 h 291"/>
                  <a:gd name="T14" fmla="*/ 210 w 210"/>
                  <a:gd name="T15" fmla="*/ 46 h 291"/>
                  <a:gd name="T16" fmla="*/ 95 w 210"/>
                  <a:gd name="T17" fmla="*/ 221 h 291"/>
                  <a:gd name="T18" fmla="*/ 108 w 210"/>
                  <a:gd name="T19" fmla="*/ 291 h 291"/>
                  <a:gd name="T20" fmla="*/ 108 w 210"/>
                  <a:gd name="T21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91">
                    <a:moveTo>
                      <a:pt x="108" y="291"/>
                    </a:moveTo>
                    <a:lnTo>
                      <a:pt x="38" y="282"/>
                    </a:lnTo>
                    <a:lnTo>
                      <a:pt x="13" y="259"/>
                    </a:lnTo>
                    <a:lnTo>
                      <a:pt x="0" y="208"/>
                    </a:lnTo>
                    <a:lnTo>
                      <a:pt x="13" y="156"/>
                    </a:lnTo>
                    <a:lnTo>
                      <a:pt x="38" y="126"/>
                    </a:lnTo>
                    <a:lnTo>
                      <a:pt x="182" y="0"/>
                    </a:lnTo>
                    <a:lnTo>
                      <a:pt x="210" y="46"/>
                    </a:lnTo>
                    <a:lnTo>
                      <a:pt x="95" y="221"/>
                    </a:lnTo>
                    <a:lnTo>
                      <a:pt x="108" y="291"/>
                    </a:lnTo>
                    <a:lnTo>
                      <a:pt x="108" y="291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155"/>
              <p:cNvSpPr>
                <a:spLocks/>
              </p:cNvSpPr>
              <p:nvPr/>
            </p:nvSpPr>
            <p:spPr bwMode="auto">
              <a:xfrm>
                <a:off x="5178" y="2591"/>
                <a:ext cx="291" cy="224"/>
              </a:xfrm>
              <a:custGeom>
                <a:avLst/>
                <a:gdLst>
                  <a:gd name="T0" fmla="*/ 116 w 582"/>
                  <a:gd name="T1" fmla="*/ 333 h 449"/>
                  <a:gd name="T2" fmla="*/ 0 w 582"/>
                  <a:gd name="T3" fmla="*/ 175 h 449"/>
                  <a:gd name="T4" fmla="*/ 19 w 582"/>
                  <a:gd name="T5" fmla="*/ 103 h 449"/>
                  <a:gd name="T6" fmla="*/ 61 w 582"/>
                  <a:gd name="T7" fmla="*/ 57 h 449"/>
                  <a:gd name="T8" fmla="*/ 131 w 582"/>
                  <a:gd name="T9" fmla="*/ 10 h 449"/>
                  <a:gd name="T10" fmla="*/ 207 w 582"/>
                  <a:gd name="T11" fmla="*/ 0 h 449"/>
                  <a:gd name="T12" fmla="*/ 291 w 582"/>
                  <a:gd name="T13" fmla="*/ 19 h 449"/>
                  <a:gd name="T14" fmla="*/ 390 w 582"/>
                  <a:gd name="T15" fmla="*/ 65 h 449"/>
                  <a:gd name="T16" fmla="*/ 454 w 582"/>
                  <a:gd name="T17" fmla="*/ 129 h 449"/>
                  <a:gd name="T18" fmla="*/ 521 w 582"/>
                  <a:gd name="T19" fmla="*/ 203 h 449"/>
                  <a:gd name="T20" fmla="*/ 568 w 582"/>
                  <a:gd name="T21" fmla="*/ 287 h 449"/>
                  <a:gd name="T22" fmla="*/ 582 w 582"/>
                  <a:gd name="T23" fmla="*/ 346 h 449"/>
                  <a:gd name="T24" fmla="*/ 572 w 582"/>
                  <a:gd name="T25" fmla="*/ 397 h 449"/>
                  <a:gd name="T26" fmla="*/ 502 w 582"/>
                  <a:gd name="T27" fmla="*/ 449 h 449"/>
                  <a:gd name="T28" fmla="*/ 525 w 582"/>
                  <a:gd name="T29" fmla="*/ 333 h 449"/>
                  <a:gd name="T30" fmla="*/ 352 w 582"/>
                  <a:gd name="T31" fmla="*/ 154 h 449"/>
                  <a:gd name="T32" fmla="*/ 160 w 582"/>
                  <a:gd name="T33" fmla="*/ 97 h 449"/>
                  <a:gd name="T34" fmla="*/ 70 w 582"/>
                  <a:gd name="T35" fmla="*/ 200 h 449"/>
                  <a:gd name="T36" fmla="*/ 116 w 582"/>
                  <a:gd name="T37" fmla="*/ 333 h 449"/>
                  <a:gd name="T38" fmla="*/ 116 w 582"/>
                  <a:gd name="T39" fmla="*/ 333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2" h="449">
                    <a:moveTo>
                      <a:pt x="116" y="333"/>
                    </a:moveTo>
                    <a:lnTo>
                      <a:pt x="0" y="175"/>
                    </a:lnTo>
                    <a:lnTo>
                      <a:pt x="19" y="103"/>
                    </a:lnTo>
                    <a:lnTo>
                      <a:pt x="61" y="57"/>
                    </a:lnTo>
                    <a:lnTo>
                      <a:pt x="131" y="10"/>
                    </a:lnTo>
                    <a:lnTo>
                      <a:pt x="207" y="0"/>
                    </a:lnTo>
                    <a:lnTo>
                      <a:pt x="291" y="19"/>
                    </a:lnTo>
                    <a:lnTo>
                      <a:pt x="390" y="65"/>
                    </a:lnTo>
                    <a:lnTo>
                      <a:pt x="454" y="129"/>
                    </a:lnTo>
                    <a:lnTo>
                      <a:pt x="521" y="203"/>
                    </a:lnTo>
                    <a:lnTo>
                      <a:pt x="568" y="287"/>
                    </a:lnTo>
                    <a:lnTo>
                      <a:pt x="582" y="346"/>
                    </a:lnTo>
                    <a:lnTo>
                      <a:pt x="572" y="397"/>
                    </a:lnTo>
                    <a:lnTo>
                      <a:pt x="502" y="449"/>
                    </a:lnTo>
                    <a:lnTo>
                      <a:pt x="525" y="333"/>
                    </a:lnTo>
                    <a:lnTo>
                      <a:pt x="352" y="154"/>
                    </a:lnTo>
                    <a:lnTo>
                      <a:pt x="160" y="97"/>
                    </a:lnTo>
                    <a:lnTo>
                      <a:pt x="70" y="200"/>
                    </a:lnTo>
                    <a:lnTo>
                      <a:pt x="116" y="333"/>
                    </a:lnTo>
                    <a:lnTo>
                      <a:pt x="116" y="333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156"/>
              <p:cNvSpPr>
                <a:spLocks/>
              </p:cNvSpPr>
              <p:nvPr/>
            </p:nvSpPr>
            <p:spPr bwMode="auto">
              <a:xfrm>
                <a:off x="3725" y="2673"/>
                <a:ext cx="1496" cy="911"/>
              </a:xfrm>
              <a:custGeom>
                <a:avLst/>
                <a:gdLst>
                  <a:gd name="T0" fmla="*/ 0 w 2992"/>
                  <a:gd name="T1" fmla="*/ 1258 h 1822"/>
                  <a:gd name="T2" fmla="*/ 249 w 2992"/>
                  <a:gd name="T3" fmla="*/ 1822 h 1822"/>
                  <a:gd name="T4" fmla="*/ 325 w 2992"/>
                  <a:gd name="T5" fmla="*/ 1716 h 1822"/>
                  <a:gd name="T6" fmla="*/ 437 w 2992"/>
                  <a:gd name="T7" fmla="*/ 1794 h 1822"/>
                  <a:gd name="T8" fmla="*/ 460 w 2992"/>
                  <a:gd name="T9" fmla="*/ 1693 h 1822"/>
                  <a:gd name="T10" fmla="*/ 591 w 2992"/>
                  <a:gd name="T11" fmla="*/ 1756 h 1822"/>
                  <a:gd name="T12" fmla="*/ 608 w 2992"/>
                  <a:gd name="T13" fmla="*/ 1638 h 1822"/>
                  <a:gd name="T14" fmla="*/ 711 w 2992"/>
                  <a:gd name="T15" fmla="*/ 1678 h 1822"/>
                  <a:gd name="T16" fmla="*/ 728 w 2992"/>
                  <a:gd name="T17" fmla="*/ 1532 h 1822"/>
                  <a:gd name="T18" fmla="*/ 819 w 2992"/>
                  <a:gd name="T19" fmla="*/ 1615 h 1822"/>
                  <a:gd name="T20" fmla="*/ 876 w 2992"/>
                  <a:gd name="T21" fmla="*/ 1465 h 1822"/>
                  <a:gd name="T22" fmla="*/ 990 w 2992"/>
                  <a:gd name="T23" fmla="*/ 1549 h 1822"/>
                  <a:gd name="T24" fmla="*/ 1002 w 2992"/>
                  <a:gd name="T25" fmla="*/ 1425 h 1822"/>
                  <a:gd name="T26" fmla="*/ 1116 w 2992"/>
                  <a:gd name="T27" fmla="*/ 1503 h 1822"/>
                  <a:gd name="T28" fmla="*/ 1131 w 2992"/>
                  <a:gd name="T29" fmla="*/ 1336 h 1822"/>
                  <a:gd name="T30" fmla="*/ 1262 w 2992"/>
                  <a:gd name="T31" fmla="*/ 1437 h 1822"/>
                  <a:gd name="T32" fmla="*/ 1285 w 2992"/>
                  <a:gd name="T33" fmla="*/ 1296 h 1822"/>
                  <a:gd name="T34" fmla="*/ 2121 w 2992"/>
                  <a:gd name="T35" fmla="*/ 956 h 1822"/>
                  <a:gd name="T36" fmla="*/ 2321 w 2992"/>
                  <a:gd name="T37" fmla="*/ 1068 h 1822"/>
                  <a:gd name="T38" fmla="*/ 2338 w 2992"/>
                  <a:gd name="T39" fmla="*/ 855 h 1822"/>
                  <a:gd name="T40" fmla="*/ 2463 w 2992"/>
                  <a:gd name="T41" fmla="*/ 984 h 1822"/>
                  <a:gd name="T42" fmla="*/ 2509 w 2992"/>
                  <a:gd name="T43" fmla="*/ 811 h 1822"/>
                  <a:gd name="T44" fmla="*/ 2640 w 2992"/>
                  <a:gd name="T45" fmla="*/ 927 h 1822"/>
                  <a:gd name="T46" fmla="*/ 2686 w 2992"/>
                  <a:gd name="T47" fmla="*/ 766 h 1822"/>
                  <a:gd name="T48" fmla="*/ 2815 w 2992"/>
                  <a:gd name="T49" fmla="*/ 844 h 1822"/>
                  <a:gd name="T50" fmla="*/ 2843 w 2992"/>
                  <a:gd name="T51" fmla="*/ 699 h 1822"/>
                  <a:gd name="T52" fmla="*/ 2986 w 2992"/>
                  <a:gd name="T53" fmla="*/ 788 h 1822"/>
                  <a:gd name="T54" fmla="*/ 2992 w 2992"/>
                  <a:gd name="T55" fmla="*/ 492 h 1822"/>
                  <a:gd name="T56" fmla="*/ 2680 w 2992"/>
                  <a:gd name="T57" fmla="*/ 357 h 1822"/>
                  <a:gd name="T58" fmla="*/ 2475 w 2992"/>
                  <a:gd name="T59" fmla="*/ 0 h 1822"/>
                  <a:gd name="T60" fmla="*/ 0 w 2992"/>
                  <a:gd name="T61" fmla="*/ 1258 h 1822"/>
                  <a:gd name="T62" fmla="*/ 0 w 2992"/>
                  <a:gd name="T63" fmla="*/ 1258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92" h="1822">
                    <a:moveTo>
                      <a:pt x="0" y="1258"/>
                    </a:moveTo>
                    <a:lnTo>
                      <a:pt x="249" y="1822"/>
                    </a:lnTo>
                    <a:lnTo>
                      <a:pt x="325" y="1716"/>
                    </a:lnTo>
                    <a:lnTo>
                      <a:pt x="437" y="1794"/>
                    </a:lnTo>
                    <a:lnTo>
                      <a:pt x="460" y="1693"/>
                    </a:lnTo>
                    <a:lnTo>
                      <a:pt x="591" y="1756"/>
                    </a:lnTo>
                    <a:lnTo>
                      <a:pt x="608" y="1638"/>
                    </a:lnTo>
                    <a:lnTo>
                      <a:pt x="711" y="1678"/>
                    </a:lnTo>
                    <a:lnTo>
                      <a:pt x="728" y="1532"/>
                    </a:lnTo>
                    <a:lnTo>
                      <a:pt x="819" y="1615"/>
                    </a:lnTo>
                    <a:lnTo>
                      <a:pt x="876" y="1465"/>
                    </a:lnTo>
                    <a:lnTo>
                      <a:pt x="990" y="1549"/>
                    </a:lnTo>
                    <a:lnTo>
                      <a:pt x="1002" y="1425"/>
                    </a:lnTo>
                    <a:lnTo>
                      <a:pt x="1116" y="1503"/>
                    </a:lnTo>
                    <a:lnTo>
                      <a:pt x="1131" y="1336"/>
                    </a:lnTo>
                    <a:lnTo>
                      <a:pt x="1262" y="1437"/>
                    </a:lnTo>
                    <a:lnTo>
                      <a:pt x="1285" y="1296"/>
                    </a:lnTo>
                    <a:lnTo>
                      <a:pt x="2121" y="956"/>
                    </a:lnTo>
                    <a:lnTo>
                      <a:pt x="2321" y="1068"/>
                    </a:lnTo>
                    <a:lnTo>
                      <a:pt x="2338" y="855"/>
                    </a:lnTo>
                    <a:lnTo>
                      <a:pt x="2463" y="984"/>
                    </a:lnTo>
                    <a:lnTo>
                      <a:pt x="2509" y="811"/>
                    </a:lnTo>
                    <a:lnTo>
                      <a:pt x="2640" y="927"/>
                    </a:lnTo>
                    <a:lnTo>
                      <a:pt x="2686" y="766"/>
                    </a:lnTo>
                    <a:lnTo>
                      <a:pt x="2815" y="844"/>
                    </a:lnTo>
                    <a:lnTo>
                      <a:pt x="2843" y="699"/>
                    </a:lnTo>
                    <a:lnTo>
                      <a:pt x="2986" y="788"/>
                    </a:lnTo>
                    <a:lnTo>
                      <a:pt x="2992" y="492"/>
                    </a:lnTo>
                    <a:lnTo>
                      <a:pt x="2680" y="357"/>
                    </a:lnTo>
                    <a:lnTo>
                      <a:pt x="2475" y="0"/>
                    </a:lnTo>
                    <a:lnTo>
                      <a:pt x="0" y="1258"/>
                    </a:lnTo>
                    <a:lnTo>
                      <a:pt x="0" y="1258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157"/>
              <p:cNvSpPr>
                <a:spLocks/>
              </p:cNvSpPr>
              <p:nvPr/>
            </p:nvSpPr>
            <p:spPr bwMode="auto">
              <a:xfrm>
                <a:off x="4083" y="2781"/>
                <a:ext cx="725" cy="613"/>
              </a:xfrm>
              <a:custGeom>
                <a:avLst/>
                <a:gdLst>
                  <a:gd name="T0" fmla="*/ 1347 w 1450"/>
                  <a:gd name="T1" fmla="*/ 0 h 1226"/>
                  <a:gd name="T2" fmla="*/ 0 w 1450"/>
                  <a:gd name="T3" fmla="*/ 711 h 1226"/>
                  <a:gd name="T4" fmla="*/ 319 w 1450"/>
                  <a:gd name="T5" fmla="*/ 740 h 1226"/>
                  <a:gd name="T6" fmla="*/ 408 w 1450"/>
                  <a:gd name="T7" fmla="*/ 1148 h 1226"/>
                  <a:gd name="T8" fmla="*/ 556 w 1450"/>
                  <a:gd name="T9" fmla="*/ 1226 h 1226"/>
                  <a:gd name="T10" fmla="*/ 562 w 1450"/>
                  <a:gd name="T11" fmla="*/ 1048 h 1226"/>
                  <a:gd name="T12" fmla="*/ 705 w 1450"/>
                  <a:gd name="T13" fmla="*/ 1177 h 1226"/>
                  <a:gd name="T14" fmla="*/ 716 w 1450"/>
                  <a:gd name="T15" fmla="*/ 1036 h 1226"/>
                  <a:gd name="T16" fmla="*/ 836 w 1450"/>
                  <a:gd name="T17" fmla="*/ 1131 h 1226"/>
                  <a:gd name="T18" fmla="*/ 842 w 1450"/>
                  <a:gd name="T19" fmla="*/ 941 h 1226"/>
                  <a:gd name="T20" fmla="*/ 961 w 1450"/>
                  <a:gd name="T21" fmla="*/ 1070 h 1226"/>
                  <a:gd name="T22" fmla="*/ 995 w 1450"/>
                  <a:gd name="T23" fmla="*/ 890 h 1226"/>
                  <a:gd name="T24" fmla="*/ 1121 w 1450"/>
                  <a:gd name="T25" fmla="*/ 1030 h 1226"/>
                  <a:gd name="T26" fmla="*/ 1153 w 1450"/>
                  <a:gd name="T27" fmla="*/ 840 h 1226"/>
                  <a:gd name="T28" fmla="*/ 1273 w 1450"/>
                  <a:gd name="T29" fmla="*/ 958 h 1226"/>
                  <a:gd name="T30" fmla="*/ 1330 w 1450"/>
                  <a:gd name="T31" fmla="*/ 797 h 1226"/>
                  <a:gd name="T32" fmla="*/ 1450 w 1450"/>
                  <a:gd name="T33" fmla="*/ 913 h 1226"/>
                  <a:gd name="T34" fmla="*/ 1450 w 1450"/>
                  <a:gd name="T35" fmla="*/ 639 h 1226"/>
                  <a:gd name="T36" fmla="*/ 1347 w 1450"/>
                  <a:gd name="T37" fmla="*/ 0 h 1226"/>
                  <a:gd name="T38" fmla="*/ 1347 w 1450"/>
                  <a:gd name="T39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50" h="1226">
                    <a:moveTo>
                      <a:pt x="1347" y="0"/>
                    </a:moveTo>
                    <a:lnTo>
                      <a:pt x="0" y="711"/>
                    </a:lnTo>
                    <a:lnTo>
                      <a:pt x="319" y="740"/>
                    </a:lnTo>
                    <a:lnTo>
                      <a:pt x="408" y="1148"/>
                    </a:lnTo>
                    <a:lnTo>
                      <a:pt x="556" y="1226"/>
                    </a:lnTo>
                    <a:lnTo>
                      <a:pt x="562" y="1048"/>
                    </a:lnTo>
                    <a:lnTo>
                      <a:pt x="705" y="1177"/>
                    </a:lnTo>
                    <a:lnTo>
                      <a:pt x="716" y="1036"/>
                    </a:lnTo>
                    <a:lnTo>
                      <a:pt x="836" y="1131"/>
                    </a:lnTo>
                    <a:lnTo>
                      <a:pt x="842" y="941"/>
                    </a:lnTo>
                    <a:lnTo>
                      <a:pt x="961" y="1070"/>
                    </a:lnTo>
                    <a:lnTo>
                      <a:pt x="995" y="890"/>
                    </a:lnTo>
                    <a:lnTo>
                      <a:pt x="1121" y="1030"/>
                    </a:lnTo>
                    <a:lnTo>
                      <a:pt x="1153" y="840"/>
                    </a:lnTo>
                    <a:lnTo>
                      <a:pt x="1273" y="958"/>
                    </a:lnTo>
                    <a:lnTo>
                      <a:pt x="1330" y="797"/>
                    </a:lnTo>
                    <a:lnTo>
                      <a:pt x="1450" y="913"/>
                    </a:lnTo>
                    <a:lnTo>
                      <a:pt x="1450" y="639"/>
                    </a:lnTo>
                    <a:lnTo>
                      <a:pt x="1347" y="0"/>
                    </a:lnTo>
                    <a:lnTo>
                      <a:pt x="1347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158"/>
              <p:cNvSpPr>
                <a:spLocks/>
              </p:cNvSpPr>
              <p:nvPr/>
            </p:nvSpPr>
            <p:spPr bwMode="auto">
              <a:xfrm>
                <a:off x="3739" y="2673"/>
                <a:ext cx="1482" cy="920"/>
              </a:xfrm>
              <a:custGeom>
                <a:avLst/>
                <a:gdLst>
                  <a:gd name="T0" fmla="*/ 380 w 2963"/>
                  <a:gd name="T1" fmla="*/ 1157 h 1840"/>
                  <a:gd name="T2" fmla="*/ 511 w 2963"/>
                  <a:gd name="T3" fmla="*/ 1465 h 1840"/>
                  <a:gd name="T4" fmla="*/ 653 w 2963"/>
                  <a:gd name="T5" fmla="*/ 1387 h 1840"/>
                  <a:gd name="T6" fmla="*/ 802 w 2963"/>
                  <a:gd name="T7" fmla="*/ 1336 h 1840"/>
                  <a:gd name="T8" fmla="*/ 910 w 2963"/>
                  <a:gd name="T9" fmla="*/ 1275 h 1840"/>
                  <a:gd name="T10" fmla="*/ 1062 w 2963"/>
                  <a:gd name="T11" fmla="*/ 1191 h 1840"/>
                  <a:gd name="T12" fmla="*/ 1199 w 2963"/>
                  <a:gd name="T13" fmla="*/ 1140 h 1840"/>
                  <a:gd name="T14" fmla="*/ 1347 w 2963"/>
                  <a:gd name="T15" fmla="*/ 1062 h 1840"/>
                  <a:gd name="T16" fmla="*/ 1501 w 2963"/>
                  <a:gd name="T17" fmla="*/ 961 h 1840"/>
                  <a:gd name="T18" fmla="*/ 1644 w 2963"/>
                  <a:gd name="T19" fmla="*/ 939 h 1840"/>
                  <a:gd name="T20" fmla="*/ 1803 w 2963"/>
                  <a:gd name="T21" fmla="*/ 889 h 1840"/>
                  <a:gd name="T22" fmla="*/ 1950 w 2963"/>
                  <a:gd name="T23" fmla="*/ 849 h 1840"/>
                  <a:gd name="T24" fmla="*/ 2121 w 2963"/>
                  <a:gd name="T25" fmla="*/ 771 h 1840"/>
                  <a:gd name="T26" fmla="*/ 2275 w 2963"/>
                  <a:gd name="T27" fmla="*/ 714 h 1840"/>
                  <a:gd name="T28" fmla="*/ 2446 w 2963"/>
                  <a:gd name="T29" fmla="*/ 636 h 1840"/>
                  <a:gd name="T30" fmla="*/ 2617 w 2963"/>
                  <a:gd name="T31" fmla="*/ 564 h 1840"/>
                  <a:gd name="T32" fmla="*/ 2757 w 2963"/>
                  <a:gd name="T33" fmla="*/ 530 h 1840"/>
                  <a:gd name="T34" fmla="*/ 2854 w 2963"/>
                  <a:gd name="T35" fmla="*/ 458 h 1840"/>
                  <a:gd name="T36" fmla="*/ 2945 w 2963"/>
                  <a:gd name="T37" fmla="*/ 771 h 1840"/>
                  <a:gd name="T38" fmla="*/ 2786 w 2963"/>
                  <a:gd name="T39" fmla="*/ 861 h 1840"/>
                  <a:gd name="T40" fmla="*/ 2611 w 2963"/>
                  <a:gd name="T41" fmla="*/ 956 h 1840"/>
                  <a:gd name="T42" fmla="*/ 2451 w 2963"/>
                  <a:gd name="T43" fmla="*/ 973 h 1840"/>
                  <a:gd name="T44" fmla="*/ 2292 w 2963"/>
                  <a:gd name="T45" fmla="*/ 1079 h 1840"/>
                  <a:gd name="T46" fmla="*/ 2138 w 2963"/>
                  <a:gd name="T47" fmla="*/ 1146 h 1840"/>
                  <a:gd name="T48" fmla="*/ 1974 w 2963"/>
                  <a:gd name="T49" fmla="*/ 1186 h 1840"/>
                  <a:gd name="T50" fmla="*/ 1798 w 2963"/>
                  <a:gd name="T51" fmla="*/ 1246 h 1840"/>
                  <a:gd name="T52" fmla="*/ 1672 w 2963"/>
                  <a:gd name="T53" fmla="*/ 1304 h 1840"/>
                  <a:gd name="T54" fmla="*/ 1507 w 2963"/>
                  <a:gd name="T55" fmla="*/ 1347 h 1840"/>
                  <a:gd name="T56" fmla="*/ 1376 w 2963"/>
                  <a:gd name="T57" fmla="*/ 1393 h 1840"/>
                  <a:gd name="T58" fmla="*/ 1233 w 2963"/>
                  <a:gd name="T59" fmla="*/ 1465 h 1840"/>
                  <a:gd name="T60" fmla="*/ 1068 w 2963"/>
                  <a:gd name="T61" fmla="*/ 1514 h 1840"/>
                  <a:gd name="T62" fmla="*/ 944 w 2963"/>
                  <a:gd name="T63" fmla="*/ 1560 h 1840"/>
                  <a:gd name="T64" fmla="*/ 802 w 2963"/>
                  <a:gd name="T65" fmla="*/ 1632 h 1840"/>
                  <a:gd name="T66" fmla="*/ 688 w 2963"/>
                  <a:gd name="T67" fmla="*/ 1667 h 1840"/>
                  <a:gd name="T68" fmla="*/ 568 w 2963"/>
                  <a:gd name="T69" fmla="*/ 1750 h 1840"/>
                  <a:gd name="T70" fmla="*/ 397 w 2963"/>
                  <a:gd name="T71" fmla="*/ 1828 h 1840"/>
                  <a:gd name="T72" fmla="*/ 249 w 2963"/>
                  <a:gd name="T73" fmla="*/ 1840 h 1840"/>
                  <a:gd name="T74" fmla="*/ 2463 w 2963"/>
                  <a:gd name="T75" fmla="*/ 0 h 1840"/>
                  <a:gd name="T76" fmla="*/ 2497 w 2963"/>
                  <a:gd name="T77" fmla="*/ 77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63" h="1840">
                    <a:moveTo>
                      <a:pt x="2497" y="77"/>
                    </a:moveTo>
                    <a:lnTo>
                      <a:pt x="380" y="1157"/>
                    </a:lnTo>
                    <a:lnTo>
                      <a:pt x="505" y="1246"/>
                    </a:lnTo>
                    <a:lnTo>
                      <a:pt x="511" y="1465"/>
                    </a:lnTo>
                    <a:lnTo>
                      <a:pt x="625" y="1543"/>
                    </a:lnTo>
                    <a:lnTo>
                      <a:pt x="653" y="1387"/>
                    </a:lnTo>
                    <a:lnTo>
                      <a:pt x="750" y="1465"/>
                    </a:lnTo>
                    <a:lnTo>
                      <a:pt x="802" y="1336"/>
                    </a:lnTo>
                    <a:lnTo>
                      <a:pt x="893" y="1408"/>
                    </a:lnTo>
                    <a:lnTo>
                      <a:pt x="910" y="1275"/>
                    </a:lnTo>
                    <a:lnTo>
                      <a:pt x="1011" y="1342"/>
                    </a:lnTo>
                    <a:lnTo>
                      <a:pt x="1062" y="1191"/>
                    </a:lnTo>
                    <a:lnTo>
                      <a:pt x="1170" y="1269"/>
                    </a:lnTo>
                    <a:lnTo>
                      <a:pt x="1199" y="1140"/>
                    </a:lnTo>
                    <a:lnTo>
                      <a:pt x="1313" y="1224"/>
                    </a:lnTo>
                    <a:lnTo>
                      <a:pt x="1347" y="1062"/>
                    </a:lnTo>
                    <a:lnTo>
                      <a:pt x="1444" y="1151"/>
                    </a:lnTo>
                    <a:lnTo>
                      <a:pt x="1501" y="961"/>
                    </a:lnTo>
                    <a:lnTo>
                      <a:pt x="1609" y="1085"/>
                    </a:lnTo>
                    <a:lnTo>
                      <a:pt x="1644" y="939"/>
                    </a:lnTo>
                    <a:lnTo>
                      <a:pt x="1763" y="1068"/>
                    </a:lnTo>
                    <a:lnTo>
                      <a:pt x="1803" y="889"/>
                    </a:lnTo>
                    <a:lnTo>
                      <a:pt x="1906" y="990"/>
                    </a:lnTo>
                    <a:lnTo>
                      <a:pt x="1950" y="849"/>
                    </a:lnTo>
                    <a:lnTo>
                      <a:pt x="2069" y="961"/>
                    </a:lnTo>
                    <a:lnTo>
                      <a:pt x="2121" y="771"/>
                    </a:lnTo>
                    <a:lnTo>
                      <a:pt x="2240" y="904"/>
                    </a:lnTo>
                    <a:lnTo>
                      <a:pt x="2275" y="714"/>
                    </a:lnTo>
                    <a:lnTo>
                      <a:pt x="2383" y="838"/>
                    </a:lnTo>
                    <a:lnTo>
                      <a:pt x="2446" y="636"/>
                    </a:lnTo>
                    <a:lnTo>
                      <a:pt x="2571" y="760"/>
                    </a:lnTo>
                    <a:lnTo>
                      <a:pt x="2617" y="564"/>
                    </a:lnTo>
                    <a:lnTo>
                      <a:pt x="2729" y="693"/>
                    </a:lnTo>
                    <a:lnTo>
                      <a:pt x="2757" y="530"/>
                    </a:lnTo>
                    <a:lnTo>
                      <a:pt x="2837" y="598"/>
                    </a:lnTo>
                    <a:lnTo>
                      <a:pt x="2854" y="458"/>
                    </a:lnTo>
                    <a:lnTo>
                      <a:pt x="2963" y="520"/>
                    </a:lnTo>
                    <a:lnTo>
                      <a:pt x="2945" y="771"/>
                    </a:lnTo>
                    <a:lnTo>
                      <a:pt x="2814" y="688"/>
                    </a:lnTo>
                    <a:lnTo>
                      <a:pt x="2786" y="861"/>
                    </a:lnTo>
                    <a:lnTo>
                      <a:pt x="2639" y="760"/>
                    </a:lnTo>
                    <a:lnTo>
                      <a:pt x="2611" y="956"/>
                    </a:lnTo>
                    <a:lnTo>
                      <a:pt x="2457" y="805"/>
                    </a:lnTo>
                    <a:lnTo>
                      <a:pt x="2451" y="973"/>
                    </a:lnTo>
                    <a:lnTo>
                      <a:pt x="2297" y="883"/>
                    </a:lnTo>
                    <a:lnTo>
                      <a:pt x="2292" y="1079"/>
                    </a:lnTo>
                    <a:lnTo>
                      <a:pt x="2143" y="950"/>
                    </a:lnTo>
                    <a:lnTo>
                      <a:pt x="2138" y="1146"/>
                    </a:lnTo>
                    <a:lnTo>
                      <a:pt x="2007" y="1028"/>
                    </a:lnTo>
                    <a:lnTo>
                      <a:pt x="1974" y="1186"/>
                    </a:lnTo>
                    <a:lnTo>
                      <a:pt x="1853" y="1079"/>
                    </a:lnTo>
                    <a:lnTo>
                      <a:pt x="1798" y="1246"/>
                    </a:lnTo>
                    <a:lnTo>
                      <a:pt x="1695" y="1113"/>
                    </a:lnTo>
                    <a:lnTo>
                      <a:pt x="1672" y="1304"/>
                    </a:lnTo>
                    <a:lnTo>
                      <a:pt x="1512" y="1134"/>
                    </a:lnTo>
                    <a:lnTo>
                      <a:pt x="1507" y="1347"/>
                    </a:lnTo>
                    <a:lnTo>
                      <a:pt x="1381" y="1235"/>
                    </a:lnTo>
                    <a:lnTo>
                      <a:pt x="1376" y="1393"/>
                    </a:lnTo>
                    <a:lnTo>
                      <a:pt x="1262" y="1304"/>
                    </a:lnTo>
                    <a:lnTo>
                      <a:pt x="1233" y="1465"/>
                    </a:lnTo>
                    <a:lnTo>
                      <a:pt x="1096" y="1353"/>
                    </a:lnTo>
                    <a:lnTo>
                      <a:pt x="1068" y="1514"/>
                    </a:lnTo>
                    <a:lnTo>
                      <a:pt x="961" y="1425"/>
                    </a:lnTo>
                    <a:lnTo>
                      <a:pt x="944" y="1560"/>
                    </a:lnTo>
                    <a:lnTo>
                      <a:pt x="830" y="1476"/>
                    </a:lnTo>
                    <a:lnTo>
                      <a:pt x="802" y="1632"/>
                    </a:lnTo>
                    <a:lnTo>
                      <a:pt x="693" y="1543"/>
                    </a:lnTo>
                    <a:lnTo>
                      <a:pt x="688" y="1667"/>
                    </a:lnTo>
                    <a:lnTo>
                      <a:pt x="585" y="1621"/>
                    </a:lnTo>
                    <a:lnTo>
                      <a:pt x="568" y="1750"/>
                    </a:lnTo>
                    <a:lnTo>
                      <a:pt x="442" y="1693"/>
                    </a:lnTo>
                    <a:lnTo>
                      <a:pt x="397" y="1828"/>
                    </a:lnTo>
                    <a:lnTo>
                      <a:pt x="317" y="1727"/>
                    </a:lnTo>
                    <a:lnTo>
                      <a:pt x="249" y="1840"/>
                    </a:lnTo>
                    <a:lnTo>
                      <a:pt x="0" y="1258"/>
                    </a:lnTo>
                    <a:lnTo>
                      <a:pt x="2463" y="0"/>
                    </a:lnTo>
                    <a:lnTo>
                      <a:pt x="2497" y="77"/>
                    </a:lnTo>
                    <a:lnTo>
                      <a:pt x="2497" y="77"/>
                    </a:lnTo>
                    <a:close/>
                  </a:path>
                </a:pathLst>
              </a:cu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159"/>
              <p:cNvSpPr>
                <a:spLocks/>
              </p:cNvSpPr>
              <p:nvPr/>
            </p:nvSpPr>
            <p:spPr bwMode="auto">
              <a:xfrm>
                <a:off x="3705" y="2642"/>
                <a:ext cx="1577" cy="1007"/>
              </a:xfrm>
              <a:custGeom>
                <a:avLst/>
                <a:gdLst>
                  <a:gd name="T0" fmla="*/ 2532 w 3153"/>
                  <a:gd name="T1" fmla="*/ 0 h 2013"/>
                  <a:gd name="T2" fmla="*/ 120 w 3153"/>
                  <a:gd name="T3" fmla="*/ 1353 h 2013"/>
                  <a:gd name="T4" fmla="*/ 363 w 3153"/>
                  <a:gd name="T5" fmla="*/ 1714 h 2013"/>
                  <a:gd name="T6" fmla="*/ 479 w 3153"/>
                  <a:gd name="T7" fmla="*/ 1671 h 2013"/>
                  <a:gd name="T8" fmla="*/ 608 w 3153"/>
                  <a:gd name="T9" fmla="*/ 1598 h 2013"/>
                  <a:gd name="T10" fmla="*/ 749 w 3153"/>
                  <a:gd name="T11" fmla="*/ 1520 h 2013"/>
                  <a:gd name="T12" fmla="*/ 884 w 3153"/>
                  <a:gd name="T13" fmla="*/ 1461 h 2013"/>
                  <a:gd name="T14" fmla="*/ 1017 w 3153"/>
                  <a:gd name="T15" fmla="*/ 1404 h 2013"/>
                  <a:gd name="T16" fmla="*/ 1140 w 3153"/>
                  <a:gd name="T17" fmla="*/ 1332 h 2013"/>
                  <a:gd name="T18" fmla="*/ 1298 w 3153"/>
                  <a:gd name="T19" fmla="*/ 1268 h 2013"/>
                  <a:gd name="T20" fmla="*/ 1441 w 3153"/>
                  <a:gd name="T21" fmla="*/ 1195 h 2013"/>
                  <a:gd name="T22" fmla="*/ 1568 w 3153"/>
                  <a:gd name="T23" fmla="*/ 1117 h 2013"/>
                  <a:gd name="T24" fmla="*/ 1733 w 3153"/>
                  <a:gd name="T25" fmla="*/ 1058 h 2013"/>
                  <a:gd name="T26" fmla="*/ 1887 w 3153"/>
                  <a:gd name="T27" fmla="*/ 1009 h 2013"/>
                  <a:gd name="T28" fmla="*/ 2039 w 3153"/>
                  <a:gd name="T29" fmla="*/ 973 h 2013"/>
                  <a:gd name="T30" fmla="*/ 2199 w 3153"/>
                  <a:gd name="T31" fmla="*/ 916 h 2013"/>
                  <a:gd name="T32" fmla="*/ 2364 w 3153"/>
                  <a:gd name="T33" fmla="*/ 865 h 2013"/>
                  <a:gd name="T34" fmla="*/ 2522 w 3153"/>
                  <a:gd name="T35" fmla="*/ 792 h 2013"/>
                  <a:gd name="T36" fmla="*/ 2701 w 3153"/>
                  <a:gd name="T37" fmla="*/ 735 h 2013"/>
                  <a:gd name="T38" fmla="*/ 2847 w 3153"/>
                  <a:gd name="T39" fmla="*/ 671 h 2013"/>
                  <a:gd name="T40" fmla="*/ 2995 w 3153"/>
                  <a:gd name="T41" fmla="*/ 538 h 2013"/>
                  <a:gd name="T42" fmla="*/ 3153 w 3153"/>
                  <a:gd name="T43" fmla="*/ 638 h 2013"/>
                  <a:gd name="T44" fmla="*/ 3018 w 3153"/>
                  <a:gd name="T45" fmla="*/ 908 h 2013"/>
                  <a:gd name="T46" fmla="*/ 2866 w 3153"/>
                  <a:gd name="T47" fmla="*/ 981 h 2013"/>
                  <a:gd name="T48" fmla="*/ 2695 w 3153"/>
                  <a:gd name="T49" fmla="*/ 1089 h 2013"/>
                  <a:gd name="T50" fmla="*/ 2541 w 3153"/>
                  <a:gd name="T51" fmla="*/ 1131 h 2013"/>
                  <a:gd name="T52" fmla="*/ 2376 w 3153"/>
                  <a:gd name="T53" fmla="*/ 1218 h 2013"/>
                  <a:gd name="T54" fmla="*/ 2235 w 3153"/>
                  <a:gd name="T55" fmla="*/ 1268 h 2013"/>
                  <a:gd name="T56" fmla="*/ 2064 w 3153"/>
                  <a:gd name="T57" fmla="*/ 1326 h 2013"/>
                  <a:gd name="T58" fmla="*/ 1899 w 3153"/>
                  <a:gd name="T59" fmla="*/ 1376 h 2013"/>
                  <a:gd name="T60" fmla="*/ 1764 w 3153"/>
                  <a:gd name="T61" fmla="*/ 1437 h 2013"/>
                  <a:gd name="T62" fmla="*/ 1616 w 3153"/>
                  <a:gd name="T63" fmla="*/ 1486 h 2013"/>
                  <a:gd name="T64" fmla="*/ 1479 w 3153"/>
                  <a:gd name="T65" fmla="*/ 1532 h 2013"/>
                  <a:gd name="T66" fmla="*/ 1323 w 3153"/>
                  <a:gd name="T67" fmla="*/ 1585 h 2013"/>
                  <a:gd name="T68" fmla="*/ 1184 w 3153"/>
                  <a:gd name="T69" fmla="*/ 1638 h 2013"/>
                  <a:gd name="T70" fmla="*/ 1047 w 3153"/>
                  <a:gd name="T71" fmla="*/ 1699 h 2013"/>
                  <a:gd name="T72" fmla="*/ 916 w 3153"/>
                  <a:gd name="T73" fmla="*/ 1762 h 2013"/>
                  <a:gd name="T74" fmla="*/ 802 w 3153"/>
                  <a:gd name="T75" fmla="*/ 1823 h 2013"/>
                  <a:gd name="T76" fmla="*/ 660 w 3153"/>
                  <a:gd name="T77" fmla="*/ 1883 h 2013"/>
                  <a:gd name="T78" fmla="*/ 500 w 3153"/>
                  <a:gd name="T79" fmla="*/ 1944 h 2013"/>
                  <a:gd name="T80" fmla="*/ 318 w 3153"/>
                  <a:gd name="T81" fmla="*/ 2013 h 2013"/>
                  <a:gd name="T82" fmla="*/ 0 w 3153"/>
                  <a:gd name="T83" fmla="*/ 1307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53" h="2013">
                    <a:moveTo>
                      <a:pt x="0" y="1307"/>
                    </a:moveTo>
                    <a:lnTo>
                      <a:pt x="2532" y="0"/>
                    </a:lnTo>
                    <a:lnTo>
                      <a:pt x="2543" y="99"/>
                    </a:lnTo>
                    <a:lnTo>
                      <a:pt x="120" y="1353"/>
                    </a:lnTo>
                    <a:lnTo>
                      <a:pt x="319" y="1823"/>
                    </a:lnTo>
                    <a:lnTo>
                      <a:pt x="363" y="1714"/>
                    </a:lnTo>
                    <a:lnTo>
                      <a:pt x="462" y="1792"/>
                    </a:lnTo>
                    <a:lnTo>
                      <a:pt x="479" y="1671"/>
                    </a:lnTo>
                    <a:lnTo>
                      <a:pt x="576" y="1750"/>
                    </a:lnTo>
                    <a:lnTo>
                      <a:pt x="608" y="1598"/>
                    </a:lnTo>
                    <a:lnTo>
                      <a:pt x="730" y="1693"/>
                    </a:lnTo>
                    <a:lnTo>
                      <a:pt x="749" y="1520"/>
                    </a:lnTo>
                    <a:lnTo>
                      <a:pt x="846" y="1634"/>
                    </a:lnTo>
                    <a:lnTo>
                      <a:pt x="884" y="1461"/>
                    </a:lnTo>
                    <a:lnTo>
                      <a:pt x="987" y="1577"/>
                    </a:lnTo>
                    <a:lnTo>
                      <a:pt x="1017" y="1404"/>
                    </a:lnTo>
                    <a:lnTo>
                      <a:pt x="1116" y="1520"/>
                    </a:lnTo>
                    <a:lnTo>
                      <a:pt x="1140" y="1332"/>
                    </a:lnTo>
                    <a:lnTo>
                      <a:pt x="1281" y="1456"/>
                    </a:lnTo>
                    <a:lnTo>
                      <a:pt x="1298" y="1268"/>
                    </a:lnTo>
                    <a:lnTo>
                      <a:pt x="1416" y="1404"/>
                    </a:lnTo>
                    <a:lnTo>
                      <a:pt x="1441" y="1195"/>
                    </a:lnTo>
                    <a:lnTo>
                      <a:pt x="1543" y="1347"/>
                    </a:lnTo>
                    <a:lnTo>
                      <a:pt x="1568" y="1117"/>
                    </a:lnTo>
                    <a:lnTo>
                      <a:pt x="1709" y="1290"/>
                    </a:lnTo>
                    <a:lnTo>
                      <a:pt x="1733" y="1058"/>
                    </a:lnTo>
                    <a:lnTo>
                      <a:pt x="1863" y="1252"/>
                    </a:lnTo>
                    <a:lnTo>
                      <a:pt x="1887" y="1009"/>
                    </a:lnTo>
                    <a:lnTo>
                      <a:pt x="2022" y="1174"/>
                    </a:lnTo>
                    <a:lnTo>
                      <a:pt x="2039" y="973"/>
                    </a:lnTo>
                    <a:lnTo>
                      <a:pt x="2174" y="1138"/>
                    </a:lnTo>
                    <a:lnTo>
                      <a:pt x="2199" y="916"/>
                    </a:lnTo>
                    <a:lnTo>
                      <a:pt x="2340" y="1074"/>
                    </a:lnTo>
                    <a:lnTo>
                      <a:pt x="2364" y="865"/>
                    </a:lnTo>
                    <a:lnTo>
                      <a:pt x="2499" y="1017"/>
                    </a:lnTo>
                    <a:lnTo>
                      <a:pt x="2522" y="792"/>
                    </a:lnTo>
                    <a:lnTo>
                      <a:pt x="2665" y="937"/>
                    </a:lnTo>
                    <a:lnTo>
                      <a:pt x="2701" y="735"/>
                    </a:lnTo>
                    <a:lnTo>
                      <a:pt x="2842" y="880"/>
                    </a:lnTo>
                    <a:lnTo>
                      <a:pt x="2847" y="671"/>
                    </a:lnTo>
                    <a:lnTo>
                      <a:pt x="2982" y="792"/>
                    </a:lnTo>
                    <a:lnTo>
                      <a:pt x="2995" y="538"/>
                    </a:lnTo>
                    <a:lnTo>
                      <a:pt x="3108" y="570"/>
                    </a:lnTo>
                    <a:lnTo>
                      <a:pt x="3153" y="638"/>
                    </a:lnTo>
                    <a:lnTo>
                      <a:pt x="3066" y="606"/>
                    </a:lnTo>
                    <a:lnTo>
                      <a:pt x="3018" y="908"/>
                    </a:lnTo>
                    <a:lnTo>
                      <a:pt x="2897" y="787"/>
                    </a:lnTo>
                    <a:lnTo>
                      <a:pt x="2866" y="981"/>
                    </a:lnTo>
                    <a:lnTo>
                      <a:pt x="2745" y="865"/>
                    </a:lnTo>
                    <a:lnTo>
                      <a:pt x="2695" y="1089"/>
                    </a:lnTo>
                    <a:lnTo>
                      <a:pt x="2566" y="944"/>
                    </a:lnTo>
                    <a:lnTo>
                      <a:pt x="2541" y="1131"/>
                    </a:lnTo>
                    <a:lnTo>
                      <a:pt x="2395" y="994"/>
                    </a:lnTo>
                    <a:lnTo>
                      <a:pt x="2376" y="1218"/>
                    </a:lnTo>
                    <a:lnTo>
                      <a:pt x="2254" y="1074"/>
                    </a:lnTo>
                    <a:lnTo>
                      <a:pt x="2235" y="1268"/>
                    </a:lnTo>
                    <a:lnTo>
                      <a:pt x="2089" y="1117"/>
                    </a:lnTo>
                    <a:lnTo>
                      <a:pt x="2064" y="1326"/>
                    </a:lnTo>
                    <a:lnTo>
                      <a:pt x="1937" y="1174"/>
                    </a:lnTo>
                    <a:lnTo>
                      <a:pt x="1899" y="1376"/>
                    </a:lnTo>
                    <a:lnTo>
                      <a:pt x="1777" y="1224"/>
                    </a:lnTo>
                    <a:lnTo>
                      <a:pt x="1764" y="1437"/>
                    </a:lnTo>
                    <a:lnTo>
                      <a:pt x="1612" y="1247"/>
                    </a:lnTo>
                    <a:lnTo>
                      <a:pt x="1616" y="1486"/>
                    </a:lnTo>
                    <a:lnTo>
                      <a:pt x="1496" y="1355"/>
                    </a:lnTo>
                    <a:lnTo>
                      <a:pt x="1479" y="1532"/>
                    </a:lnTo>
                    <a:lnTo>
                      <a:pt x="1342" y="1391"/>
                    </a:lnTo>
                    <a:lnTo>
                      <a:pt x="1323" y="1585"/>
                    </a:lnTo>
                    <a:lnTo>
                      <a:pt x="1182" y="1461"/>
                    </a:lnTo>
                    <a:lnTo>
                      <a:pt x="1184" y="1638"/>
                    </a:lnTo>
                    <a:lnTo>
                      <a:pt x="1072" y="1556"/>
                    </a:lnTo>
                    <a:lnTo>
                      <a:pt x="1047" y="1699"/>
                    </a:lnTo>
                    <a:lnTo>
                      <a:pt x="920" y="1577"/>
                    </a:lnTo>
                    <a:lnTo>
                      <a:pt x="916" y="1762"/>
                    </a:lnTo>
                    <a:lnTo>
                      <a:pt x="798" y="1657"/>
                    </a:lnTo>
                    <a:lnTo>
                      <a:pt x="802" y="1823"/>
                    </a:lnTo>
                    <a:lnTo>
                      <a:pt x="675" y="1722"/>
                    </a:lnTo>
                    <a:lnTo>
                      <a:pt x="660" y="1883"/>
                    </a:lnTo>
                    <a:lnTo>
                      <a:pt x="509" y="1779"/>
                    </a:lnTo>
                    <a:lnTo>
                      <a:pt x="500" y="1944"/>
                    </a:lnTo>
                    <a:lnTo>
                      <a:pt x="382" y="1815"/>
                    </a:lnTo>
                    <a:lnTo>
                      <a:pt x="318" y="2013"/>
                    </a:lnTo>
                    <a:lnTo>
                      <a:pt x="0" y="1307"/>
                    </a:lnTo>
                    <a:lnTo>
                      <a:pt x="0" y="13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160"/>
              <p:cNvSpPr>
                <a:spLocks/>
              </p:cNvSpPr>
              <p:nvPr/>
            </p:nvSpPr>
            <p:spPr bwMode="auto">
              <a:xfrm>
                <a:off x="4948" y="2410"/>
                <a:ext cx="594" cy="576"/>
              </a:xfrm>
              <a:custGeom>
                <a:avLst/>
                <a:gdLst>
                  <a:gd name="T0" fmla="*/ 0 w 1188"/>
                  <a:gd name="T1" fmla="*/ 553 h 1152"/>
                  <a:gd name="T2" fmla="*/ 215 w 1188"/>
                  <a:gd name="T3" fmla="*/ 926 h 1152"/>
                  <a:gd name="T4" fmla="*/ 705 w 1188"/>
                  <a:gd name="T5" fmla="*/ 1152 h 1152"/>
                  <a:gd name="T6" fmla="*/ 1011 w 1188"/>
                  <a:gd name="T7" fmla="*/ 1062 h 1152"/>
                  <a:gd name="T8" fmla="*/ 1127 w 1188"/>
                  <a:gd name="T9" fmla="*/ 990 h 1152"/>
                  <a:gd name="T10" fmla="*/ 1169 w 1188"/>
                  <a:gd name="T11" fmla="*/ 889 h 1152"/>
                  <a:gd name="T12" fmla="*/ 1188 w 1188"/>
                  <a:gd name="T13" fmla="*/ 804 h 1152"/>
                  <a:gd name="T14" fmla="*/ 1182 w 1188"/>
                  <a:gd name="T15" fmla="*/ 739 h 1152"/>
                  <a:gd name="T16" fmla="*/ 1163 w 1188"/>
                  <a:gd name="T17" fmla="*/ 631 h 1152"/>
                  <a:gd name="T18" fmla="*/ 1133 w 1188"/>
                  <a:gd name="T19" fmla="*/ 545 h 1152"/>
                  <a:gd name="T20" fmla="*/ 1047 w 1188"/>
                  <a:gd name="T21" fmla="*/ 409 h 1152"/>
                  <a:gd name="T22" fmla="*/ 893 w 1188"/>
                  <a:gd name="T23" fmla="*/ 264 h 1152"/>
                  <a:gd name="T24" fmla="*/ 785 w 1188"/>
                  <a:gd name="T25" fmla="*/ 207 h 1152"/>
                  <a:gd name="T26" fmla="*/ 777 w 1188"/>
                  <a:gd name="T27" fmla="*/ 163 h 1152"/>
                  <a:gd name="T28" fmla="*/ 838 w 1188"/>
                  <a:gd name="T29" fmla="*/ 99 h 1152"/>
                  <a:gd name="T30" fmla="*/ 899 w 1188"/>
                  <a:gd name="T31" fmla="*/ 42 h 1152"/>
                  <a:gd name="T32" fmla="*/ 838 w 1188"/>
                  <a:gd name="T33" fmla="*/ 0 h 1152"/>
                  <a:gd name="T34" fmla="*/ 692 w 1188"/>
                  <a:gd name="T35" fmla="*/ 129 h 1152"/>
                  <a:gd name="T36" fmla="*/ 681 w 1188"/>
                  <a:gd name="T37" fmla="*/ 207 h 1152"/>
                  <a:gd name="T38" fmla="*/ 705 w 1188"/>
                  <a:gd name="T39" fmla="*/ 251 h 1152"/>
                  <a:gd name="T40" fmla="*/ 777 w 1188"/>
                  <a:gd name="T41" fmla="*/ 279 h 1152"/>
                  <a:gd name="T42" fmla="*/ 893 w 1188"/>
                  <a:gd name="T43" fmla="*/ 344 h 1152"/>
                  <a:gd name="T44" fmla="*/ 979 w 1188"/>
                  <a:gd name="T45" fmla="*/ 409 h 1152"/>
                  <a:gd name="T46" fmla="*/ 1059 w 1188"/>
                  <a:gd name="T47" fmla="*/ 509 h 1152"/>
                  <a:gd name="T48" fmla="*/ 1102 w 1188"/>
                  <a:gd name="T49" fmla="*/ 589 h 1152"/>
                  <a:gd name="T50" fmla="*/ 1114 w 1188"/>
                  <a:gd name="T51" fmla="*/ 682 h 1152"/>
                  <a:gd name="T52" fmla="*/ 1108 w 1188"/>
                  <a:gd name="T53" fmla="*/ 791 h 1152"/>
                  <a:gd name="T54" fmla="*/ 1083 w 1188"/>
                  <a:gd name="T55" fmla="*/ 840 h 1152"/>
                  <a:gd name="T56" fmla="*/ 1023 w 1188"/>
                  <a:gd name="T57" fmla="*/ 889 h 1152"/>
                  <a:gd name="T58" fmla="*/ 681 w 1188"/>
                  <a:gd name="T59" fmla="*/ 1034 h 1152"/>
                  <a:gd name="T60" fmla="*/ 259 w 1188"/>
                  <a:gd name="T61" fmla="*/ 869 h 1152"/>
                  <a:gd name="T62" fmla="*/ 74 w 1188"/>
                  <a:gd name="T63" fmla="*/ 502 h 1152"/>
                  <a:gd name="T64" fmla="*/ 0 w 1188"/>
                  <a:gd name="T65" fmla="*/ 553 h 1152"/>
                  <a:gd name="T66" fmla="*/ 0 w 1188"/>
                  <a:gd name="T67" fmla="*/ 553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88" h="1152">
                    <a:moveTo>
                      <a:pt x="0" y="553"/>
                    </a:moveTo>
                    <a:lnTo>
                      <a:pt x="215" y="926"/>
                    </a:lnTo>
                    <a:lnTo>
                      <a:pt x="705" y="1152"/>
                    </a:lnTo>
                    <a:lnTo>
                      <a:pt x="1011" y="1062"/>
                    </a:lnTo>
                    <a:lnTo>
                      <a:pt x="1127" y="990"/>
                    </a:lnTo>
                    <a:lnTo>
                      <a:pt x="1169" y="889"/>
                    </a:lnTo>
                    <a:lnTo>
                      <a:pt x="1188" y="804"/>
                    </a:lnTo>
                    <a:lnTo>
                      <a:pt x="1182" y="739"/>
                    </a:lnTo>
                    <a:lnTo>
                      <a:pt x="1163" y="631"/>
                    </a:lnTo>
                    <a:lnTo>
                      <a:pt x="1133" y="545"/>
                    </a:lnTo>
                    <a:lnTo>
                      <a:pt x="1047" y="409"/>
                    </a:lnTo>
                    <a:lnTo>
                      <a:pt x="893" y="264"/>
                    </a:lnTo>
                    <a:lnTo>
                      <a:pt x="785" y="207"/>
                    </a:lnTo>
                    <a:lnTo>
                      <a:pt x="777" y="163"/>
                    </a:lnTo>
                    <a:lnTo>
                      <a:pt x="838" y="99"/>
                    </a:lnTo>
                    <a:lnTo>
                      <a:pt x="899" y="42"/>
                    </a:lnTo>
                    <a:lnTo>
                      <a:pt x="838" y="0"/>
                    </a:lnTo>
                    <a:lnTo>
                      <a:pt x="692" y="129"/>
                    </a:lnTo>
                    <a:lnTo>
                      <a:pt x="681" y="207"/>
                    </a:lnTo>
                    <a:lnTo>
                      <a:pt x="705" y="251"/>
                    </a:lnTo>
                    <a:lnTo>
                      <a:pt x="777" y="279"/>
                    </a:lnTo>
                    <a:lnTo>
                      <a:pt x="893" y="344"/>
                    </a:lnTo>
                    <a:lnTo>
                      <a:pt x="979" y="409"/>
                    </a:lnTo>
                    <a:lnTo>
                      <a:pt x="1059" y="509"/>
                    </a:lnTo>
                    <a:lnTo>
                      <a:pt x="1102" y="589"/>
                    </a:lnTo>
                    <a:lnTo>
                      <a:pt x="1114" y="682"/>
                    </a:lnTo>
                    <a:lnTo>
                      <a:pt x="1108" y="791"/>
                    </a:lnTo>
                    <a:lnTo>
                      <a:pt x="1083" y="840"/>
                    </a:lnTo>
                    <a:lnTo>
                      <a:pt x="1023" y="889"/>
                    </a:lnTo>
                    <a:lnTo>
                      <a:pt x="681" y="1034"/>
                    </a:lnTo>
                    <a:lnTo>
                      <a:pt x="259" y="869"/>
                    </a:lnTo>
                    <a:lnTo>
                      <a:pt x="74" y="502"/>
                    </a:lnTo>
                    <a:lnTo>
                      <a:pt x="0" y="553"/>
                    </a:lnTo>
                    <a:lnTo>
                      <a:pt x="0" y="5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161"/>
              <p:cNvSpPr>
                <a:spLocks/>
              </p:cNvSpPr>
              <p:nvPr/>
            </p:nvSpPr>
            <p:spPr bwMode="auto">
              <a:xfrm>
                <a:off x="5198" y="2619"/>
                <a:ext cx="262" cy="203"/>
              </a:xfrm>
              <a:custGeom>
                <a:avLst/>
                <a:gdLst>
                  <a:gd name="T0" fmla="*/ 85 w 525"/>
                  <a:gd name="T1" fmla="*/ 302 h 407"/>
                  <a:gd name="T2" fmla="*/ 2 w 525"/>
                  <a:gd name="T3" fmla="*/ 186 h 407"/>
                  <a:gd name="T4" fmla="*/ 0 w 525"/>
                  <a:gd name="T5" fmla="*/ 101 h 407"/>
                  <a:gd name="T6" fmla="*/ 55 w 525"/>
                  <a:gd name="T7" fmla="*/ 36 h 407"/>
                  <a:gd name="T8" fmla="*/ 125 w 525"/>
                  <a:gd name="T9" fmla="*/ 0 h 407"/>
                  <a:gd name="T10" fmla="*/ 211 w 525"/>
                  <a:gd name="T11" fmla="*/ 8 h 407"/>
                  <a:gd name="T12" fmla="*/ 302 w 525"/>
                  <a:gd name="T13" fmla="*/ 33 h 407"/>
                  <a:gd name="T14" fmla="*/ 410 w 525"/>
                  <a:gd name="T15" fmla="*/ 114 h 407"/>
                  <a:gd name="T16" fmla="*/ 468 w 525"/>
                  <a:gd name="T17" fmla="*/ 179 h 407"/>
                  <a:gd name="T18" fmla="*/ 511 w 525"/>
                  <a:gd name="T19" fmla="*/ 251 h 407"/>
                  <a:gd name="T20" fmla="*/ 525 w 525"/>
                  <a:gd name="T21" fmla="*/ 299 h 407"/>
                  <a:gd name="T22" fmla="*/ 517 w 525"/>
                  <a:gd name="T23" fmla="*/ 352 h 407"/>
                  <a:gd name="T24" fmla="*/ 511 w 525"/>
                  <a:gd name="T25" fmla="*/ 375 h 407"/>
                  <a:gd name="T26" fmla="*/ 471 w 525"/>
                  <a:gd name="T27" fmla="*/ 403 h 407"/>
                  <a:gd name="T28" fmla="*/ 412 w 525"/>
                  <a:gd name="T29" fmla="*/ 407 h 407"/>
                  <a:gd name="T30" fmla="*/ 471 w 525"/>
                  <a:gd name="T31" fmla="*/ 359 h 407"/>
                  <a:gd name="T32" fmla="*/ 477 w 525"/>
                  <a:gd name="T33" fmla="*/ 335 h 407"/>
                  <a:gd name="T34" fmla="*/ 464 w 525"/>
                  <a:gd name="T35" fmla="*/ 295 h 407"/>
                  <a:gd name="T36" fmla="*/ 428 w 525"/>
                  <a:gd name="T37" fmla="*/ 255 h 407"/>
                  <a:gd name="T38" fmla="*/ 277 w 525"/>
                  <a:gd name="T39" fmla="*/ 122 h 407"/>
                  <a:gd name="T40" fmla="*/ 205 w 525"/>
                  <a:gd name="T41" fmla="*/ 82 h 407"/>
                  <a:gd name="T42" fmla="*/ 148 w 525"/>
                  <a:gd name="T43" fmla="*/ 78 h 407"/>
                  <a:gd name="T44" fmla="*/ 70 w 525"/>
                  <a:gd name="T45" fmla="*/ 122 h 407"/>
                  <a:gd name="T46" fmla="*/ 42 w 525"/>
                  <a:gd name="T47" fmla="*/ 166 h 407"/>
                  <a:gd name="T48" fmla="*/ 85 w 525"/>
                  <a:gd name="T49" fmla="*/ 302 h 407"/>
                  <a:gd name="T50" fmla="*/ 85 w 525"/>
                  <a:gd name="T51" fmla="*/ 3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5" h="407">
                    <a:moveTo>
                      <a:pt x="85" y="302"/>
                    </a:moveTo>
                    <a:lnTo>
                      <a:pt x="2" y="186"/>
                    </a:lnTo>
                    <a:lnTo>
                      <a:pt x="0" y="101"/>
                    </a:lnTo>
                    <a:lnTo>
                      <a:pt x="55" y="36"/>
                    </a:lnTo>
                    <a:lnTo>
                      <a:pt x="125" y="0"/>
                    </a:lnTo>
                    <a:lnTo>
                      <a:pt x="211" y="8"/>
                    </a:lnTo>
                    <a:lnTo>
                      <a:pt x="302" y="33"/>
                    </a:lnTo>
                    <a:lnTo>
                      <a:pt x="410" y="114"/>
                    </a:lnTo>
                    <a:lnTo>
                      <a:pt x="468" y="179"/>
                    </a:lnTo>
                    <a:lnTo>
                      <a:pt x="511" y="251"/>
                    </a:lnTo>
                    <a:lnTo>
                      <a:pt x="525" y="299"/>
                    </a:lnTo>
                    <a:lnTo>
                      <a:pt x="517" y="352"/>
                    </a:lnTo>
                    <a:lnTo>
                      <a:pt x="511" y="375"/>
                    </a:lnTo>
                    <a:lnTo>
                      <a:pt x="471" y="403"/>
                    </a:lnTo>
                    <a:lnTo>
                      <a:pt x="412" y="407"/>
                    </a:lnTo>
                    <a:lnTo>
                      <a:pt x="471" y="359"/>
                    </a:lnTo>
                    <a:lnTo>
                      <a:pt x="477" y="335"/>
                    </a:lnTo>
                    <a:lnTo>
                      <a:pt x="464" y="295"/>
                    </a:lnTo>
                    <a:lnTo>
                      <a:pt x="428" y="255"/>
                    </a:lnTo>
                    <a:lnTo>
                      <a:pt x="277" y="122"/>
                    </a:lnTo>
                    <a:lnTo>
                      <a:pt x="205" y="82"/>
                    </a:lnTo>
                    <a:lnTo>
                      <a:pt x="148" y="78"/>
                    </a:lnTo>
                    <a:lnTo>
                      <a:pt x="70" y="122"/>
                    </a:lnTo>
                    <a:lnTo>
                      <a:pt x="42" y="166"/>
                    </a:lnTo>
                    <a:lnTo>
                      <a:pt x="85" y="302"/>
                    </a:lnTo>
                    <a:lnTo>
                      <a:pt x="85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162"/>
              <p:cNvSpPr>
                <a:spLocks/>
              </p:cNvSpPr>
              <p:nvPr/>
            </p:nvSpPr>
            <p:spPr bwMode="auto">
              <a:xfrm>
                <a:off x="4950" y="2360"/>
                <a:ext cx="448" cy="341"/>
              </a:xfrm>
              <a:custGeom>
                <a:avLst/>
                <a:gdLst>
                  <a:gd name="T0" fmla="*/ 82 w 895"/>
                  <a:gd name="T1" fmla="*/ 683 h 683"/>
                  <a:gd name="T2" fmla="*/ 95 w 895"/>
                  <a:gd name="T3" fmla="*/ 517 h 683"/>
                  <a:gd name="T4" fmla="*/ 777 w 895"/>
                  <a:gd name="T5" fmla="*/ 74 h 683"/>
                  <a:gd name="T6" fmla="*/ 849 w 895"/>
                  <a:gd name="T7" fmla="*/ 143 h 683"/>
                  <a:gd name="T8" fmla="*/ 895 w 895"/>
                  <a:gd name="T9" fmla="*/ 143 h 683"/>
                  <a:gd name="T10" fmla="*/ 794 w 895"/>
                  <a:gd name="T11" fmla="*/ 0 h 683"/>
                  <a:gd name="T12" fmla="*/ 6 w 895"/>
                  <a:gd name="T13" fmla="*/ 477 h 683"/>
                  <a:gd name="T14" fmla="*/ 0 w 895"/>
                  <a:gd name="T15" fmla="*/ 675 h 683"/>
                  <a:gd name="T16" fmla="*/ 82 w 895"/>
                  <a:gd name="T17" fmla="*/ 683 h 683"/>
                  <a:gd name="T18" fmla="*/ 82 w 895"/>
                  <a:gd name="T19" fmla="*/ 683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5" h="683">
                    <a:moveTo>
                      <a:pt x="82" y="683"/>
                    </a:moveTo>
                    <a:lnTo>
                      <a:pt x="95" y="517"/>
                    </a:lnTo>
                    <a:lnTo>
                      <a:pt x="777" y="74"/>
                    </a:lnTo>
                    <a:lnTo>
                      <a:pt x="849" y="143"/>
                    </a:lnTo>
                    <a:lnTo>
                      <a:pt x="895" y="143"/>
                    </a:lnTo>
                    <a:lnTo>
                      <a:pt x="794" y="0"/>
                    </a:lnTo>
                    <a:lnTo>
                      <a:pt x="6" y="477"/>
                    </a:lnTo>
                    <a:lnTo>
                      <a:pt x="0" y="675"/>
                    </a:lnTo>
                    <a:lnTo>
                      <a:pt x="82" y="683"/>
                    </a:lnTo>
                    <a:lnTo>
                      <a:pt x="82" y="6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Freeform 163"/>
              <p:cNvSpPr>
                <a:spLocks/>
              </p:cNvSpPr>
              <p:nvPr/>
            </p:nvSpPr>
            <p:spPr bwMode="auto">
              <a:xfrm>
                <a:off x="5131" y="2755"/>
                <a:ext cx="47" cy="56"/>
              </a:xfrm>
              <a:custGeom>
                <a:avLst/>
                <a:gdLst>
                  <a:gd name="T0" fmla="*/ 93 w 95"/>
                  <a:gd name="T1" fmla="*/ 74 h 112"/>
                  <a:gd name="T2" fmla="*/ 80 w 95"/>
                  <a:gd name="T3" fmla="*/ 99 h 112"/>
                  <a:gd name="T4" fmla="*/ 57 w 95"/>
                  <a:gd name="T5" fmla="*/ 112 h 112"/>
                  <a:gd name="T6" fmla="*/ 32 w 95"/>
                  <a:gd name="T7" fmla="*/ 110 h 112"/>
                  <a:gd name="T8" fmla="*/ 11 w 95"/>
                  <a:gd name="T9" fmla="*/ 93 h 112"/>
                  <a:gd name="T10" fmla="*/ 0 w 95"/>
                  <a:gd name="T11" fmla="*/ 68 h 112"/>
                  <a:gd name="T12" fmla="*/ 2 w 95"/>
                  <a:gd name="T13" fmla="*/ 38 h 112"/>
                  <a:gd name="T14" fmla="*/ 15 w 95"/>
                  <a:gd name="T15" fmla="*/ 13 h 112"/>
                  <a:gd name="T16" fmla="*/ 36 w 95"/>
                  <a:gd name="T17" fmla="*/ 0 h 112"/>
                  <a:gd name="T18" fmla="*/ 61 w 95"/>
                  <a:gd name="T19" fmla="*/ 2 h 112"/>
                  <a:gd name="T20" fmla="*/ 84 w 95"/>
                  <a:gd name="T21" fmla="*/ 19 h 112"/>
                  <a:gd name="T22" fmla="*/ 95 w 95"/>
                  <a:gd name="T23" fmla="*/ 46 h 112"/>
                  <a:gd name="T24" fmla="*/ 93 w 95"/>
                  <a:gd name="T25" fmla="*/ 74 h 112"/>
                  <a:gd name="T26" fmla="*/ 93 w 95"/>
                  <a:gd name="T27" fmla="*/ 7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12">
                    <a:moveTo>
                      <a:pt x="93" y="74"/>
                    </a:moveTo>
                    <a:lnTo>
                      <a:pt x="80" y="99"/>
                    </a:lnTo>
                    <a:lnTo>
                      <a:pt x="57" y="112"/>
                    </a:lnTo>
                    <a:lnTo>
                      <a:pt x="32" y="110"/>
                    </a:lnTo>
                    <a:lnTo>
                      <a:pt x="11" y="93"/>
                    </a:lnTo>
                    <a:lnTo>
                      <a:pt x="0" y="68"/>
                    </a:lnTo>
                    <a:lnTo>
                      <a:pt x="2" y="38"/>
                    </a:lnTo>
                    <a:lnTo>
                      <a:pt x="15" y="13"/>
                    </a:lnTo>
                    <a:lnTo>
                      <a:pt x="36" y="0"/>
                    </a:lnTo>
                    <a:lnTo>
                      <a:pt x="61" y="2"/>
                    </a:lnTo>
                    <a:lnTo>
                      <a:pt x="84" y="19"/>
                    </a:lnTo>
                    <a:lnTo>
                      <a:pt x="95" y="46"/>
                    </a:lnTo>
                    <a:lnTo>
                      <a:pt x="93" y="74"/>
                    </a:lnTo>
                    <a:lnTo>
                      <a:pt x="93" y="74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Freeform 164"/>
              <p:cNvSpPr>
                <a:spLocks/>
              </p:cNvSpPr>
              <p:nvPr/>
            </p:nvSpPr>
            <p:spPr bwMode="auto">
              <a:xfrm>
                <a:off x="5284" y="2823"/>
                <a:ext cx="47" cy="55"/>
              </a:xfrm>
              <a:custGeom>
                <a:avLst/>
                <a:gdLst>
                  <a:gd name="T0" fmla="*/ 93 w 93"/>
                  <a:gd name="T1" fmla="*/ 72 h 110"/>
                  <a:gd name="T2" fmla="*/ 80 w 93"/>
                  <a:gd name="T3" fmla="*/ 97 h 110"/>
                  <a:gd name="T4" fmla="*/ 57 w 93"/>
                  <a:gd name="T5" fmla="*/ 110 h 110"/>
                  <a:gd name="T6" fmla="*/ 30 w 93"/>
                  <a:gd name="T7" fmla="*/ 108 h 110"/>
                  <a:gd name="T8" fmla="*/ 11 w 93"/>
                  <a:gd name="T9" fmla="*/ 93 h 110"/>
                  <a:gd name="T10" fmla="*/ 0 w 93"/>
                  <a:gd name="T11" fmla="*/ 66 h 110"/>
                  <a:gd name="T12" fmla="*/ 2 w 93"/>
                  <a:gd name="T13" fmla="*/ 36 h 110"/>
                  <a:gd name="T14" fmla="*/ 15 w 93"/>
                  <a:gd name="T15" fmla="*/ 11 h 110"/>
                  <a:gd name="T16" fmla="*/ 36 w 93"/>
                  <a:gd name="T17" fmla="*/ 0 h 110"/>
                  <a:gd name="T18" fmla="*/ 61 w 93"/>
                  <a:gd name="T19" fmla="*/ 0 h 110"/>
                  <a:gd name="T20" fmla="*/ 84 w 93"/>
                  <a:gd name="T21" fmla="*/ 17 h 110"/>
                  <a:gd name="T22" fmla="*/ 93 w 93"/>
                  <a:gd name="T23" fmla="*/ 44 h 110"/>
                  <a:gd name="T24" fmla="*/ 93 w 93"/>
                  <a:gd name="T25" fmla="*/ 72 h 110"/>
                  <a:gd name="T26" fmla="*/ 93 w 93"/>
                  <a:gd name="T27" fmla="*/ 7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10">
                    <a:moveTo>
                      <a:pt x="93" y="72"/>
                    </a:moveTo>
                    <a:lnTo>
                      <a:pt x="80" y="97"/>
                    </a:lnTo>
                    <a:lnTo>
                      <a:pt x="57" y="110"/>
                    </a:lnTo>
                    <a:lnTo>
                      <a:pt x="30" y="108"/>
                    </a:lnTo>
                    <a:lnTo>
                      <a:pt x="11" y="93"/>
                    </a:lnTo>
                    <a:lnTo>
                      <a:pt x="0" y="66"/>
                    </a:lnTo>
                    <a:lnTo>
                      <a:pt x="2" y="36"/>
                    </a:lnTo>
                    <a:lnTo>
                      <a:pt x="15" y="11"/>
                    </a:lnTo>
                    <a:lnTo>
                      <a:pt x="36" y="0"/>
                    </a:lnTo>
                    <a:lnTo>
                      <a:pt x="61" y="0"/>
                    </a:lnTo>
                    <a:lnTo>
                      <a:pt x="84" y="17"/>
                    </a:lnTo>
                    <a:lnTo>
                      <a:pt x="93" y="44"/>
                    </a:lnTo>
                    <a:lnTo>
                      <a:pt x="93" y="72"/>
                    </a:lnTo>
                    <a:lnTo>
                      <a:pt x="93" y="72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Freeform 165"/>
              <p:cNvSpPr>
                <a:spLocks/>
              </p:cNvSpPr>
              <p:nvPr/>
            </p:nvSpPr>
            <p:spPr bwMode="auto">
              <a:xfrm>
                <a:off x="5060" y="2643"/>
                <a:ext cx="48" cy="56"/>
              </a:xfrm>
              <a:custGeom>
                <a:avLst/>
                <a:gdLst>
                  <a:gd name="T0" fmla="*/ 94 w 95"/>
                  <a:gd name="T1" fmla="*/ 74 h 112"/>
                  <a:gd name="T2" fmla="*/ 80 w 95"/>
                  <a:gd name="T3" fmla="*/ 98 h 112"/>
                  <a:gd name="T4" fmla="*/ 57 w 95"/>
                  <a:gd name="T5" fmla="*/ 112 h 112"/>
                  <a:gd name="T6" fmla="*/ 33 w 95"/>
                  <a:gd name="T7" fmla="*/ 110 h 112"/>
                  <a:gd name="T8" fmla="*/ 12 w 95"/>
                  <a:gd name="T9" fmla="*/ 95 h 112"/>
                  <a:gd name="T10" fmla="*/ 0 w 95"/>
                  <a:gd name="T11" fmla="*/ 68 h 112"/>
                  <a:gd name="T12" fmla="*/ 2 w 95"/>
                  <a:gd name="T13" fmla="*/ 38 h 112"/>
                  <a:gd name="T14" fmla="*/ 16 w 95"/>
                  <a:gd name="T15" fmla="*/ 13 h 112"/>
                  <a:gd name="T16" fmla="*/ 38 w 95"/>
                  <a:gd name="T17" fmla="*/ 0 h 112"/>
                  <a:gd name="T18" fmla="*/ 63 w 95"/>
                  <a:gd name="T19" fmla="*/ 2 h 112"/>
                  <a:gd name="T20" fmla="*/ 84 w 95"/>
                  <a:gd name="T21" fmla="*/ 19 h 112"/>
                  <a:gd name="T22" fmla="*/ 95 w 95"/>
                  <a:gd name="T23" fmla="*/ 45 h 112"/>
                  <a:gd name="T24" fmla="*/ 94 w 95"/>
                  <a:gd name="T25" fmla="*/ 74 h 112"/>
                  <a:gd name="T26" fmla="*/ 94 w 95"/>
                  <a:gd name="T27" fmla="*/ 7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12">
                    <a:moveTo>
                      <a:pt x="94" y="74"/>
                    </a:moveTo>
                    <a:lnTo>
                      <a:pt x="80" y="98"/>
                    </a:lnTo>
                    <a:lnTo>
                      <a:pt x="57" y="112"/>
                    </a:lnTo>
                    <a:lnTo>
                      <a:pt x="33" y="110"/>
                    </a:lnTo>
                    <a:lnTo>
                      <a:pt x="12" y="95"/>
                    </a:lnTo>
                    <a:lnTo>
                      <a:pt x="0" y="68"/>
                    </a:lnTo>
                    <a:lnTo>
                      <a:pt x="2" y="38"/>
                    </a:lnTo>
                    <a:lnTo>
                      <a:pt x="16" y="13"/>
                    </a:lnTo>
                    <a:lnTo>
                      <a:pt x="38" y="0"/>
                    </a:lnTo>
                    <a:lnTo>
                      <a:pt x="63" y="2"/>
                    </a:lnTo>
                    <a:lnTo>
                      <a:pt x="84" y="19"/>
                    </a:lnTo>
                    <a:lnTo>
                      <a:pt x="95" y="45"/>
                    </a:lnTo>
                    <a:lnTo>
                      <a:pt x="94" y="74"/>
                    </a:lnTo>
                    <a:lnTo>
                      <a:pt x="94" y="74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" name="Freeform 166"/>
              <p:cNvSpPr>
                <a:spLocks/>
              </p:cNvSpPr>
              <p:nvPr/>
            </p:nvSpPr>
            <p:spPr bwMode="auto">
              <a:xfrm>
                <a:off x="5120" y="2761"/>
                <a:ext cx="48" cy="56"/>
              </a:xfrm>
              <a:custGeom>
                <a:avLst/>
                <a:gdLst>
                  <a:gd name="T0" fmla="*/ 93 w 95"/>
                  <a:gd name="T1" fmla="*/ 74 h 112"/>
                  <a:gd name="T2" fmla="*/ 80 w 95"/>
                  <a:gd name="T3" fmla="*/ 99 h 112"/>
                  <a:gd name="T4" fmla="*/ 57 w 95"/>
                  <a:gd name="T5" fmla="*/ 112 h 112"/>
                  <a:gd name="T6" fmla="*/ 32 w 95"/>
                  <a:gd name="T7" fmla="*/ 111 h 112"/>
                  <a:gd name="T8" fmla="*/ 12 w 95"/>
                  <a:gd name="T9" fmla="*/ 95 h 112"/>
                  <a:gd name="T10" fmla="*/ 0 w 95"/>
                  <a:gd name="T11" fmla="*/ 69 h 112"/>
                  <a:gd name="T12" fmla="*/ 2 w 95"/>
                  <a:gd name="T13" fmla="*/ 38 h 112"/>
                  <a:gd name="T14" fmla="*/ 15 w 95"/>
                  <a:gd name="T15" fmla="*/ 14 h 112"/>
                  <a:gd name="T16" fmla="*/ 38 w 95"/>
                  <a:gd name="T17" fmla="*/ 0 h 112"/>
                  <a:gd name="T18" fmla="*/ 63 w 95"/>
                  <a:gd name="T19" fmla="*/ 2 h 112"/>
                  <a:gd name="T20" fmla="*/ 84 w 95"/>
                  <a:gd name="T21" fmla="*/ 19 h 112"/>
                  <a:gd name="T22" fmla="*/ 95 w 95"/>
                  <a:gd name="T23" fmla="*/ 44 h 112"/>
                  <a:gd name="T24" fmla="*/ 93 w 95"/>
                  <a:gd name="T25" fmla="*/ 74 h 112"/>
                  <a:gd name="T26" fmla="*/ 93 w 95"/>
                  <a:gd name="T27" fmla="*/ 7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12">
                    <a:moveTo>
                      <a:pt x="93" y="74"/>
                    </a:moveTo>
                    <a:lnTo>
                      <a:pt x="80" y="99"/>
                    </a:lnTo>
                    <a:lnTo>
                      <a:pt x="57" y="112"/>
                    </a:lnTo>
                    <a:lnTo>
                      <a:pt x="32" y="111"/>
                    </a:lnTo>
                    <a:lnTo>
                      <a:pt x="12" y="95"/>
                    </a:lnTo>
                    <a:lnTo>
                      <a:pt x="0" y="69"/>
                    </a:lnTo>
                    <a:lnTo>
                      <a:pt x="2" y="38"/>
                    </a:lnTo>
                    <a:lnTo>
                      <a:pt x="15" y="14"/>
                    </a:lnTo>
                    <a:lnTo>
                      <a:pt x="38" y="0"/>
                    </a:lnTo>
                    <a:lnTo>
                      <a:pt x="63" y="2"/>
                    </a:lnTo>
                    <a:lnTo>
                      <a:pt x="84" y="19"/>
                    </a:lnTo>
                    <a:lnTo>
                      <a:pt x="95" y="44"/>
                    </a:lnTo>
                    <a:lnTo>
                      <a:pt x="93" y="74"/>
                    </a:lnTo>
                    <a:lnTo>
                      <a:pt x="9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" name="Freeform 167"/>
              <p:cNvSpPr>
                <a:spLocks/>
              </p:cNvSpPr>
              <p:nvPr/>
            </p:nvSpPr>
            <p:spPr bwMode="auto">
              <a:xfrm>
                <a:off x="5274" y="2829"/>
                <a:ext cx="48" cy="56"/>
              </a:xfrm>
              <a:custGeom>
                <a:avLst/>
                <a:gdLst>
                  <a:gd name="T0" fmla="*/ 93 w 95"/>
                  <a:gd name="T1" fmla="*/ 74 h 112"/>
                  <a:gd name="T2" fmla="*/ 80 w 95"/>
                  <a:gd name="T3" fmla="*/ 99 h 112"/>
                  <a:gd name="T4" fmla="*/ 57 w 95"/>
                  <a:gd name="T5" fmla="*/ 112 h 112"/>
                  <a:gd name="T6" fmla="*/ 32 w 95"/>
                  <a:gd name="T7" fmla="*/ 111 h 112"/>
                  <a:gd name="T8" fmla="*/ 11 w 95"/>
                  <a:gd name="T9" fmla="*/ 93 h 112"/>
                  <a:gd name="T10" fmla="*/ 0 w 95"/>
                  <a:gd name="T11" fmla="*/ 69 h 112"/>
                  <a:gd name="T12" fmla="*/ 2 w 95"/>
                  <a:gd name="T13" fmla="*/ 38 h 112"/>
                  <a:gd name="T14" fmla="*/ 15 w 95"/>
                  <a:gd name="T15" fmla="*/ 14 h 112"/>
                  <a:gd name="T16" fmla="*/ 38 w 95"/>
                  <a:gd name="T17" fmla="*/ 0 h 112"/>
                  <a:gd name="T18" fmla="*/ 63 w 95"/>
                  <a:gd name="T19" fmla="*/ 2 h 112"/>
                  <a:gd name="T20" fmla="*/ 84 w 95"/>
                  <a:gd name="T21" fmla="*/ 19 h 112"/>
                  <a:gd name="T22" fmla="*/ 95 w 95"/>
                  <a:gd name="T23" fmla="*/ 46 h 112"/>
                  <a:gd name="T24" fmla="*/ 93 w 95"/>
                  <a:gd name="T25" fmla="*/ 74 h 112"/>
                  <a:gd name="T26" fmla="*/ 93 w 95"/>
                  <a:gd name="T27" fmla="*/ 7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112">
                    <a:moveTo>
                      <a:pt x="93" y="74"/>
                    </a:moveTo>
                    <a:lnTo>
                      <a:pt x="80" y="99"/>
                    </a:lnTo>
                    <a:lnTo>
                      <a:pt x="57" y="112"/>
                    </a:lnTo>
                    <a:lnTo>
                      <a:pt x="32" y="111"/>
                    </a:lnTo>
                    <a:lnTo>
                      <a:pt x="11" y="93"/>
                    </a:lnTo>
                    <a:lnTo>
                      <a:pt x="0" y="69"/>
                    </a:lnTo>
                    <a:lnTo>
                      <a:pt x="2" y="38"/>
                    </a:lnTo>
                    <a:lnTo>
                      <a:pt x="15" y="14"/>
                    </a:lnTo>
                    <a:lnTo>
                      <a:pt x="38" y="0"/>
                    </a:lnTo>
                    <a:lnTo>
                      <a:pt x="63" y="2"/>
                    </a:lnTo>
                    <a:lnTo>
                      <a:pt x="84" y="19"/>
                    </a:lnTo>
                    <a:lnTo>
                      <a:pt x="95" y="46"/>
                    </a:lnTo>
                    <a:lnTo>
                      <a:pt x="93" y="74"/>
                    </a:lnTo>
                    <a:lnTo>
                      <a:pt x="9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Freeform 168"/>
              <p:cNvSpPr>
                <a:spLocks/>
              </p:cNvSpPr>
              <p:nvPr/>
            </p:nvSpPr>
            <p:spPr bwMode="auto">
              <a:xfrm>
                <a:off x="5051" y="2650"/>
                <a:ext cx="46" cy="56"/>
              </a:xfrm>
              <a:custGeom>
                <a:avLst/>
                <a:gdLst>
                  <a:gd name="T0" fmla="*/ 92 w 94"/>
                  <a:gd name="T1" fmla="*/ 74 h 112"/>
                  <a:gd name="T2" fmla="*/ 78 w 94"/>
                  <a:gd name="T3" fmla="*/ 99 h 112"/>
                  <a:gd name="T4" fmla="*/ 57 w 94"/>
                  <a:gd name="T5" fmla="*/ 112 h 112"/>
                  <a:gd name="T6" fmla="*/ 33 w 94"/>
                  <a:gd name="T7" fmla="*/ 110 h 112"/>
                  <a:gd name="T8" fmla="*/ 12 w 94"/>
                  <a:gd name="T9" fmla="*/ 93 h 112"/>
                  <a:gd name="T10" fmla="*/ 0 w 94"/>
                  <a:gd name="T11" fmla="*/ 68 h 112"/>
                  <a:gd name="T12" fmla="*/ 0 w 94"/>
                  <a:gd name="T13" fmla="*/ 38 h 112"/>
                  <a:gd name="T14" fmla="*/ 14 w 94"/>
                  <a:gd name="T15" fmla="*/ 13 h 112"/>
                  <a:gd name="T16" fmla="*/ 36 w 94"/>
                  <a:gd name="T17" fmla="*/ 0 h 112"/>
                  <a:gd name="T18" fmla="*/ 63 w 94"/>
                  <a:gd name="T19" fmla="*/ 2 h 112"/>
                  <a:gd name="T20" fmla="*/ 82 w 94"/>
                  <a:gd name="T21" fmla="*/ 19 h 112"/>
                  <a:gd name="T22" fmla="*/ 94 w 94"/>
                  <a:gd name="T23" fmla="*/ 46 h 112"/>
                  <a:gd name="T24" fmla="*/ 92 w 94"/>
                  <a:gd name="T25" fmla="*/ 74 h 112"/>
                  <a:gd name="T26" fmla="*/ 92 w 94"/>
                  <a:gd name="T27" fmla="*/ 7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12">
                    <a:moveTo>
                      <a:pt x="92" y="74"/>
                    </a:moveTo>
                    <a:lnTo>
                      <a:pt x="78" y="99"/>
                    </a:lnTo>
                    <a:lnTo>
                      <a:pt x="57" y="112"/>
                    </a:lnTo>
                    <a:lnTo>
                      <a:pt x="33" y="110"/>
                    </a:lnTo>
                    <a:lnTo>
                      <a:pt x="12" y="93"/>
                    </a:lnTo>
                    <a:lnTo>
                      <a:pt x="0" y="68"/>
                    </a:lnTo>
                    <a:lnTo>
                      <a:pt x="0" y="38"/>
                    </a:lnTo>
                    <a:lnTo>
                      <a:pt x="14" y="13"/>
                    </a:lnTo>
                    <a:lnTo>
                      <a:pt x="36" y="0"/>
                    </a:lnTo>
                    <a:lnTo>
                      <a:pt x="63" y="2"/>
                    </a:lnTo>
                    <a:lnTo>
                      <a:pt x="82" y="19"/>
                    </a:lnTo>
                    <a:lnTo>
                      <a:pt x="94" y="46"/>
                    </a:lnTo>
                    <a:lnTo>
                      <a:pt x="92" y="74"/>
                    </a:lnTo>
                    <a:lnTo>
                      <a:pt x="9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8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Duas propriedades de um Experimento de Poisson</a:t>
            </a:r>
          </a:p>
          <a:p>
            <a:pPr marL="857250" indent="-742950">
              <a:buFont typeface="+mj-lt"/>
              <a:buAutoNum type="arabicPeriod"/>
            </a:pPr>
            <a:r>
              <a:rPr lang="pt-BR" dirty="0"/>
              <a:t>A probabilidade de um ocorrência é a mesma para </a:t>
            </a:r>
            <a:r>
              <a:rPr lang="pt-BR" dirty="0" smtClean="0"/>
              <a:t>dois </a:t>
            </a:r>
            <a:r>
              <a:rPr lang="pt-BR" dirty="0"/>
              <a:t>intervalos </a:t>
            </a:r>
            <a:r>
              <a:rPr lang="pt-BR" dirty="0" smtClean="0"/>
              <a:t>quaisquer de </a:t>
            </a:r>
            <a:r>
              <a:rPr lang="pt-BR" dirty="0"/>
              <a:t>igual </a:t>
            </a:r>
            <a:r>
              <a:rPr lang="pt-BR" dirty="0" smtClean="0"/>
              <a:t>comprimento</a:t>
            </a:r>
          </a:p>
          <a:p>
            <a:pPr marL="857250" indent="-742950">
              <a:buFont typeface="+mj-lt"/>
              <a:buAutoNum type="arabicPeriod"/>
            </a:pPr>
            <a:r>
              <a:rPr lang="pt-BR" dirty="0" smtClean="0"/>
              <a:t>A ocorrência ou não-ocorrência em determinado intervalo é independente da ocorrência ou não ocorrência em outro intervalo</a:t>
            </a:r>
            <a:endParaRPr lang="pt-BR" dirty="0"/>
          </a:p>
          <a:p>
            <a:pPr marL="857250" indent="-74295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1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Função de Probabilidade de Poisson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:r>
                  <a:rPr lang="pt-BR" dirty="0" smtClean="0"/>
                  <a:t>Em que</a:t>
                </a:r>
              </a:p>
              <a:p>
                <a:pPr marL="411480" lvl="1" indent="0">
                  <a:buNone/>
                </a:pPr>
                <a:r>
                  <a:rPr lang="pt-BR" i="1" dirty="0" smtClean="0"/>
                  <a:t>f(x)</a:t>
                </a:r>
                <a:r>
                  <a:rPr lang="pt-BR" dirty="0" smtClean="0"/>
                  <a:t> = a probabilidade de </a:t>
                </a:r>
                <a:r>
                  <a:rPr lang="pt-BR" i="1" dirty="0" smtClean="0"/>
                  <a:t>x</a:t>
                </a:r>
                <a:r>
                  <a:rPr lang="pt-BR" dirty="0" smtClean="0"/>
                  <a:t> ocorrências em um intervalo</a:t>
                </a:r>
              </a:p>
              <a:p>
                <a:pPr marL="411480" lvl="1" indent="0">
                  <a:buNone/>
                </a:pPr>
                <a:r>
                  <a:rPr lang="pt-BR" i="1" dirty="0" smtClean="0"/>
                  <a:t>μ</a:t>
                </a:r>
                <a:r>
                  <a:rPr lang="pt-BR" dirty="0" smtClean="0"/>
                  <a:t> = valor esperado, ou número médio, de ocorrências</a:t>
                </a:r>
              </a:p>
              <a:p>
                <a:pPr marL="411480" lvl="1" indent="0">
                  <a:buNone/>
                </a:pPr>
                <a:r>
                  <a:rPr lang="pt-BR" i="1" dirty="0" smtClean="0"/>
                  <a:t>e</a:t>
                </a:r>
                <a:r>
                  <a:rPr lang="pt-BR" dirty="0" smtClean="0"/>
                  <a:t> = 2,71828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3939" b="-49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Distribuições Discretas de Probabilidade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Variáveis aleatórias</a:t>
            </a:r>
          </a:p>
          <a:p>
            <a:r>
              <a:rPr lang="pt-BR" sz="3200" dirty="0" smtClean="0"/>
              <a:t>Distribuições Discretas de Probabilidade</a:t>
            </a:r>
          </a:p>
          <a:p>
            <a:r>
              <a:rPr lang="pt-BR" sz="3200" dirty="0" smtClean="0"/>
              <a:t>Valores Esperados e Variância</a:t>
            </a:r>
          </a:p>
          <a:p>
            <a:r>
              <a:rPr lang="pt-BR" sz="3200" dirty="0" smtClean="0"/>
              <a:t>Distribuição Binomial</a:t>
            </a:r>
          </a:p>
          <a:p>
            <a:r>
              <a:rPr lang="pt-BR" sz="3200" dirty="0" smtClean="0"/>
              <a:t>Distribuição de Poisson</a:t>
            </a:r>
          </a:p>
          <a:p>
            <a:r>
              <a:rPr lang="pt-BR" sz="3200" dirty="0" smtClean="0"/>
              <a:t>Distribuição Hipergeométrica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</a:t>
            </a:fld>
            <a:endParaRPr lang="pt-BR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755704" y="2750790"/>
            <a:ext cx="3352800" cy="2838450"/>
            <a:chOff x="3336" y="2016"/>
            <a:chExt cx="2112" cy="1788"/>
          </a:xfrm>
        </p:grpSpPr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3336" y="2016"/>
              <a:ext cx="2112" cy="17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705" y="2160"/>
              <a:ext cx="0" cy="132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709" y="3501"/>
              <a:ext cx="16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650" y="2381"/>
              <a:ext cx="105" cy="839"/>
              <a:chOff x="1958" y="2657"/>
              <a:chExt cx="105" cy="839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1963" y="349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1963" y="321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1958" y="2936"/>
                <a:ext cx="10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1963" y="265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3403" y="2288"/>
              <a:ext cx="270" cy="1003"/>
              <a:chOff x="3403" y="2288"/>
              <a:chExt cx="270" cy="1003"/>
            </a:xfrm>
          </p:grpSpPr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3403" y="3127"/>
                <a:ext cx="267" cy="16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 b="1" dirty="0" smtClean="0">
                    <a:solidFill>
                      <a:schemeClr val="bg1"/>
                    </a:solidFill>
                  </a:rPr>
                  <a:t>0,</a:t>
                </a:r>
                <a:r>
                  <a:rPr lang="en-US" sz="1300" b="1" dirty="0" smtClean="0">
                    <a:solidFill>
                      <a:schemeClr val="bg1"/>
                    </a:solidFill>
                    <a:effectLst/>
                  </a:rPr>
                  <a:t>10</a:t>
                </a:r>
                <a:endParaRPr lang="en-US" sz="1300" b="1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3406" y="2856"/>
                <a:ext cx="267" cy="16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 b="1" dirty="0" smtClean="0">
                    <a:solidFill>
                      <a:schemeClr val="bg1"/>
                    </a:solidFill>
                  </a:rPr>
                  <a:t>0,</a:t>
                </a:r>
                <a:r>
                  <a:rPr lang="en-US" sz="1300" b="1" dirty="0" smtClean="0">
                    <a:solidFill>
                      <a:schemeClr val="bg1"/>
                    </a:solidFill>
                    <a:effectLst/>
                  </a:rPr>
                  <a:t>20</a:t>
                </a:r>
                <a:endParaRPr lang="en-US" sz="1300" b="1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3406" y="2567"/>
                <a:ext cx="267" cy="16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 b="1" dirty="0" smtClean="0">
                    <a:solidFill>
                      <a:schemeClr val="bg1"/>
                    </a:solidFill>
                  </a:rPr>
                  <a:t>0,</a:t>
                </a:r>
                <a:r>
                  <a:rPr lang="en-US" sz="1300" b="1" dirty="0" smtClean="0">
                    <a:solidFill>
                      <a:schemeClr val="bg1"/>
                    </a:solidFill>
                    <a:effectLst/>
                  </a:rPr>
                  <a:t>30</a:t>
                </a:r>
                <a:endParaRPr lang="en-US" sz="1300" b="1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3406" y="2288"/>
                <a:ext cx="267" cy="16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 b="1" dirty="0" smtClean="0">
                    <a:solidFill>
                      <a:schemeClr val="bg1"/>
                    </a:solidFill>
                    <a:effectLst/>
                  </a:rPr>
                  <a:t>0,40</a:t>
                </a:r>
                <a:endParaRPr lang="en-US" sz="1300" b="1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18" y="3551"/>
              <a:ext cx="1251" cy="16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0162" rIns="61912" bIns="30162">
              <a:spAutoFit/>
            </a:bodyPr>
            <a:lstStyle/>
            <a:p>
              <a:pPr algn="l" defTabSz="400050"/>
              <a:r>
                <a:rPr lang="en-US" sz="1300" b="1">
                  <a:solidFill>
                    <a:schemeClr val="bg1"/>
                  </a:solidFill>
                  <a:effectLst/>
                </a:rPr>
                <a:t> 0       </a:t>
              </a:r>
              <a:r>
                <a:rPr lang="en-US" sz="1000" b="1"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300" b="1">
                  <a:solidFill>
                    <a:schemeClr val="bg1"/>
                  </a:solidFill>
                  <a:effectLst/>
                </a:rPr>
                <a:t>  1      </a:t>
              </a:r>
              <a:r>
                <a:rPr lang="en-US" sz="800" b="1"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300" b="1">
                  <a:solidFill>
                    <a:schemeClr val="bg1"/>
                  </a:solidFill>
                  <a:effectLst/>
                </a:rPr>
                <a:t>  2         3         4</a:t>
              </a:r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 rot="5400000">
              <a:off x="3957" y="3498"/>
              <a:ext cx="1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 rot="5400000">
              <a:off x="4260" y="3498"/>
              <a:ext cx="1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 rot="5400000">
              <a:off x="4536" y="3494"/>
              <a:ext cx="10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 rot="5400000">
              <a:off x="4828" y="3498"/>
              <a:ext cx="1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 rot="5400000">
              <a:off x="5112" y="3498"/>
              <a:ext cx="1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006" y="2371"/>
              <a:ext cx="0" cy="1121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4306" y="2787"/>
              <a:ext cx="0" cy="696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4587" y="2941"/>
              <a:ext cx="0" cy="54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4875" y="3303"/>
              <a:ext cx="0" cy="189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5160" y="3220"/>
              <a:ext cx="0" cy="263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Exemplo: Santa Casa de Misericórdia</a:t>
            </a:r>
          </a:p>
          <a:p>
            <a:pPr marL="114300" indent="0">
              <a:buNone/>
            </a:pPr>
            <a:r>
              <a:rPr lang="pt-BR" sz="2400" dirty="0"/>
              <a:t>Os pacientes chegam na emergência </a:t>
            </a:r>
            <a:r>
              <a:rPr lang="pt-BR" sz="2400" dirty="0" smtClean="0"/>
              <a:t>da Santa Casa, a uma </a:t>
            </a:r>
            <a:r>
              <a:rPr lang="pt-BR" sz="2400" dirty="0"/>
              <a:t>taxa média de 6 por </a:t>
            </a:r>
            <a:r>
              <a:rPr lang="pt-BR" sz="2400" dirty="0" smtClean="0"/>
              <a:t>hora, </a:t>
            </a:r>
            <a:r>
              <a:rPr lang="pt-BR" sz="2400" dirty="0"/>
              <a:t>nas noites de fim de </a:t>
            </a:r>
            <a:r>
              <a:rPr lang="pt-BR" sz="2400" dirty="0" smtClean="0"/>
              <a:t>semana</a:t>
            </a:r>
          </a:p>
          <a:p>
            <a:pPr marL="114300" indent="0">
              <a:buNone/>
            </a:pPr>
            <a:r>
              <a:rPr lang="pt-BR" sz="2400" dirty="0" smtClean="0"/>
              <a:t>Qual </a:t>
            </a:r>
            <a:r>
              <a:rPr lang="pt-BR" sz="2400" dirty="0"/>
              <a:t>é a probabilidade de 4 chegadas em 30 minutos em uma noite de fim de semana?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30</a:t>
            </a:fld>
            <a:endParaRPr lang="pt-BR"/>
          </a:p>
        </p:txBody>
      </p:sp>
      <p:grpSp>
        <p:nvGrpSpPr>
          <p:cNvPr id="189" name="Grupo 188"/>
          <p:cNvGrpSpPr/>
          <p:nvPr/>
        </p:nvGrpSpPr>
        <p:grpSpPr>
          <a:xfrm>
            <a:off x="4139952" y="3271540"/>
            <a:ext cx="4070350" cy="3325812"/>
            <a:chOff x="4283968" y="3271540"/>
            <a:chExt cx="4070350" cy="3325812"/>
          </a:xfrm>
        </p:grpSpPr>
        <p:sp>
          <p:nvSpPr>
            <p:cNvPr id="5" name="Freeform 412"/>
            <p:cNvSpPr>
              <a:spLocks/>
            </p:cNvSpPr>
            <p:nvPr/>
          </p:nvSpPr>
          <p:spPr bwMode="auto">
            <a:xfrm>
              <a:off x="4283968" y="3285827"/>
              <a:ext cx="3371850" cy="2617788"/>
            </a:xfrm>
            <a:custGeom>
              <a:avLst/>
              <a:gdLst>
                <a:gd name="T0" fmla="*/ 2390 w 4249"/>
                <a:gd name="T1" fmla="*/ 10 h 3299"/>
                <a:gd name="T2" fmla="*/ 2800 w 4249"/>
                <a:gd name="T3" fmla="*/ 14 h 3299"/>
                <a:gd name="T4" fmla="*/ 2813 w 4249"/>
                <a:gd name="T5" fmla="*/ 266 h 3299"/>
                <a:gd name="T6" fmla="*/ 2838 w 4249"/>
                <a:gd name="T7" fmla="*/ 483 h 3299"/>
                <a:gd name="T8" fmla="*/ 2887 w 4249"/>
                <a:gd name="T9" fmla="*/ 499 h 3299"/>
                <a:gd name="T10" fmla="*/ 2932 w 4249"/>
                <a:gd name="T11" fmla="*/ 523 h 3299"/>
                <a:gd name="T12" fmla="*/ 2945 w 4249"/>
                <a:gd name="T13" fmla="*/ 638 h 3299"/>
                <a:gd name="T14" fmla="*/ 3438 w 4249"/>
                <a:gd name="T15" fmla="*/ 741 h 3299"/>
                <a:gd name="T16" fmla="*/ 3453 w 4249"/>
                <a:gd name="T17" fmla="*/ 781 h 3299"/>
                <a:gd name="T18" fmla="*/ 3458 w 4249"/>
                <a:gd name="T19" fmla="*/ 909 h 3299"/>
                <a:gd name="T20" fmla="*/ 3989 w 4249"/>
                <a:gd name="T21" fmla="*/ 930 h 3299"/>
                <a:gd name="T22" fmla="*/ 4004 w 4249"/>
                <a:gd name="T23" fmla="*/ 968 h 3299"/>
                <a:gd name="T24" fmla="*/ 4038 w 4249"/>
                <a:gd name="T25" fmla="*/ 1266 h 3299"/>
                <a:gd name="T26" fmla="*/ 4078 w 4249"/>
                <a:gd name="T27" fmla="*/ 1701 h 3299"/>
                <a:gd name="T28" fmla="*/ 4126 w 4249"/>
                <a:gd name="T29" fmla="*/ 2136 h 3299"/>
                <a:gd name="T30" fmla="*/ 4170 w 4249"/>
                <a:gd name="T31" fmla="*/ 2571 h 3299"/>
                <a:gd name="T32" fmla="*/ 4219 w 4249"/>
                <a:gd name="T33" fmla="*/ 3001 h 3299"/>
                <a:gd name="T34" fmla="*/ 4243 w 4249"/>
                <a:gd name="T35" fmla="*/ 3293 h 3299"/>
                <a:gd name="T36" fmla="*/ 3073 w 4249"/>
                <a:gd name="T37" fmla="*/ 3293 h 3299"/>
                <a:gd name="T38" fmla="*/ 824 w 4249"/>
                <a:gd name="T39" fmla="*/ 3283 h 3299"/>
                <a:gd name="T40" fmla="*/ 0 w 4249"/>
                <a:gd name="T41" fmla="*/ 3259 h 3299"/>
                <a:gd name="T42" fmla="*/ 38 w 4249"/>
                <a:gd name="T43" fmla="*/ 2942 h 3299"/>
                <a:gd name="T44" fmla="*/ 77 w 4249"/>
                <a:gd name="T45" fmla="*/ 2621 h 3299"/>
                <a:gd name="T46" fmla="*/ 107 w 4249"/>
                <a:gd name="T47" fmla="*/ 2348 h 3299"/>
                <a:gd name="T48" fmla="*/ 132 w 4249"/>
                <a:gd name="T49" fmla="*/ 2165 h 3299"/>
                <a:gd name="T50" fmla="*/ 151 w 4249"/>
                <a:gd name="T51" fmla="*/ 1982 h 3299"/>
                <a:gd name="T52" fmla="*/ 170 w 4249"/>
                <a:gd name="T53" fmla="*/ 1825 h 3299"/>
                <a:gd name="T54" fmla="*/ 185 w 4249"/>
                <a:gd name="T55" fmla="*/ 1680 h 3299"/>
                <a:gd name="T56" fmla="*/ 204 w 4249"/>
                <a:gd name="T57" fmla="*/ 1537 h 3299"/>
                <a:gd name="T58" fmla="*/ 277 w 4249"/>
                <a:gd name="T59" fmla="*/ 930 h 3299"/>
                <a:gd name="T60" fmla="*/ 288 w 4249"/>
                <a:gd name="T61" fmla="*/ 905 h 3299"/>
                <a:gd name="T62" fmla="*/ 331 w 4249"/>
                <a:gd name="T63" fmla="*/ 905 h 3299"/>
                <a:gd name="T64" fmla="*/ 828 w 4249"/>
                <a:gd name="T65" fmla="*/ 905 h 3299"/>
                <a:gd name="T66" fmla="*/ 838 w 4249"/>
                <a:gd name="T67" fmla="*/ 791 h 3299"/>
                <a:gd name="T68" fmla="*/ 1342 w 4249"/>
                <a:gd name="T69" fmla="*/ 746 h 3299"/>
                <a:gd name="T70" fmla="*/ 1355 w 4249"/>
                <a:gd name="T71" fmla="*/ 563 h 3299"/>
                <a:gd name="T72" fmla="*/ 1380 w 4249"/>
                <a:gd name="T73" fmla="*/ 499 h 3299"/>
                <a:gd name="T74" fmla="*/ 1404 w 4249"/>
                <a:gd name="T75" fmla="*/ 489 h 3299"/>
                <a:gd name="T76" fmla="*/ 1428 w 4249"/>
                <a:gd name="T77" fmla="*/ 479 h 3299"/>
                <a:gd name="T78" fmla="*/ 1462 w 4249"/>
                <a:gd name="T79" fmla="*/ 470 h 3299"/>
                <a:gd name="T80" fmla="*/ 1487 w 4249"/>
                <a:gd name="T81" fmla="*/ 464 h 3299"/>
                <a:gd name="T82" fmla="*/ 1507 w 4249"/>
                <a:gd name="T83" fmla="*/ 242 h 3299"/>
                <a:gd name="T84" fmla="*/ 1526 w 4249"/>
                <a:gd name="T85" fmla="*/ 14 h 3299"/>
                <a:gd name="T86" fmla="*/ 1536 w 4249"/>
                <a:gd name="T87" fmla="*/ 10 h 3299"/>
                <a:gd name="T88" fmla="*/ 1551 w 4249"/>
                <a:gd name="T89" fmla="*/ 0 h 3299"/>
                <a:gd name="T90" fmla="*/ 2335 w 4249"/>
                <a:gd name="T91" fmla="*/ 4 h 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49" h="3299">
                  <a:moveTo>
                    <a:pt x="2335" y="4"/>
                  </a:moveTo>
                  <a:lnTo>
                    <a:pt x="2360" y="4"/>
                  </a:lnTo>
                  <a:lnTo>
                    <a:pt x="2390" y="10"/>
                  </a:lnTo>
                  <a:lnTo>
                    <a:pt x="2721" y="10"/>
                  </a:lnTo>
                  <a:lnTo>
                    <a:pt x="2746" y="14"/>
                  </a:lnTo>
                  <a:lnTo>
                    <a:pt x="2800" y="14"/>
                  </a:lnTo>
                  <a:lnTo>
                    <a:pt x="2809" y="44"/>
                  </a:lnTo>
                  <a:lnTo>
                    <a:pt x="2809" y="153"/>
                  </a:lnTo>
                  <a:lnTo>
                    <a:pt x="2813" y="266"/>
                  </a:lnTo>
                  <a:lnTo>
                    <a:pt x="2819" y="375"/>
                  </a:lnTo>
                  <a:lnTo>
                    <a:pt x="2824" y="479"/>
                  </a:lnTo>
                  <a:lnTo>
                    <a:pt x="2838" y="483"/>
                  </a:lnTo>
                  <a:lnTo>
                    <a:pt x="2858" y="489"/>
                  </a:lnTo>
                  <a:lnTo>
                    <a:pt x="2873" y="494"/>
                  </a:lnTo>
                  <a:lnTo>
                    <a:pt x="2887" y="499"/>
                  </a:lnTo>
                  <a:lnTo>
                    <a:pt x="2902" y="504"/>
                  </a:lnTo>
                  <a:lnTo>
                    <a:pt x="2917" y="514"/>
                  </a:lnTo>
                  <a:lnTo>
                    <a:pt x="2932" y="523"/>
                  </a:lnTo>
                  <a:lnTo>
                    <a:pt x="2941" y="533"/>
                  </a:lnTo>
                  <a:lnTo>
                    <a:pt x="2941" y="588"/>
                  </a:lnTo>
                  <a:lnTo>
                    <a:pt x="2945" y="638"/>
                  </a:lnTo>
                  <a:lnTo>
                    <a:pt x="2945" y="687"/>
                  </a:lnTo>
                  <a:lnTo>
                    <a:pt x="2951" y="741"/>
                  </a:lnTo>
                  <a:lnTo>
                    <a:pt x="3438" y="741"/>
                  </a:lnTo>
                  <a:lnTo>
                    <a:pt x="3443" y="751"/>
                  </a:lnTo>
                  <a:lnTo>
                    <a:pt x="3448" y="766"/>
                  </a:lnTo>
                  <a:lnTo>
                    <a:pt x="3453" y="781"/>
                  </a:lnTo>
                  <a:lnTo>
                    <a:pt x="3453" y="821"/>
                  </a:lnTo>
                  <a:lnTo>
                    <a:pt x="3458" y="850"/>
                  </a:lnTo>
                  <a:lnTo>
                    <a:pt x="3458" y="909"/>
                  </a:lnTo>
                  <a:lnTo>
                    <a:pt x="3468" y="915"/>
                  </a:lnTo>
                  <a:lnTo>
                    <a:pt x="3989" y="915"/>
                  </a:lnTo>
                  <a:lnTo>
                    <a:pt x="3989" y="930"/>
                  </a:lnTo>
                  <a:lnTo>
                    <a:pt x="3995" y="939"/>
                  </a:lnTo>
                  <a:lnTo>
                    <a:pt x="3999" y="954"/>
                  </a:lnTo>
                  <a:lnTo>
                    <a:pt x="4004" y="968"/>
                  </a:lnTo>
                  <a:lnTo>
                    <a:pt x="4010" y="979"/>
                  </a:lnTo>
                  <a:lnTo>
                    <a:pt x="4023" y="1122"/>
                  </a:lnTo>
                  <a:lnTo>
                    <a:pt x="4038" y="1266"/>
                  </a:lnTo>
                  <a:lnTo>
                    <a:pt x="4048" y="1414"/>
                  </a:lnTo>
                  <a:lnTo>
                    <a:pt x="4063" y="1558"/>
                  </a:lnTo>
                  <a:lnTo>
                    <a:pt x="4078" y="1701"/>
                  </a:lnTo>
                  <a:lnTo>
                    <a:pt x="4092" y="1844"/>
                  </a:lnTo>
                  <a:lnTo>
                    <a:pt x="4106" y="1993"/>
                  </a:lnTo>
                  <a:lnTo>
                    <a:pt x="4126" y="2136"/>
                  </a:lnTo>
                  <a:lnTo>
                    <a:pt x="4141" y="2279"/>
                  </a:lnTo>
                  <a:lnTo>
                    <a:pt x="4155" y="2423"/>
                  </a:lnTo>
                  <a:lnTo>
                    <a:pt x="4170" y="2571"/>
                  </a:lnTo>
                  <a:lnTo>
                    <a:pt x="4185" y="2715"/>
                  </a:lnTo>
                  <a:lnTo>
                    <a:pt x="4204" y="2858"/>
                  </a:lnTo>
                  <a:lnTo>
                    <a:pt x="4219" y="3001"/>
                  </a:lnTo>
                  <a:lnTo>
                    <a:pt x="4234" y="3144"/>
                  </a:lnTo>
                  <a:lnTo>
                    <a:pt x="4249" y="3288"/>
                  </a:lnTo>
                  <a:lnTo>
                    <a:pt x="4243" y="3293"/>
                  </a:lnTo>
                  <a:lnTo>
                    <a:pt x="4234" y="3299"/>
                  </a:lnTo>
                  <a:lnTo>
                    <a:pt x="3097" y="3299"/>
                  </a:lnTo>
                  <a:lnTo>
                    <a:pt x="3073" y="3293"/>
                  </a:lnTo>
                  <a:lnTo>
                    <a:pt x="2634" y="3293"/>
                  </a:lnTo>
                  <a:lnTo>
                    <a:pt x="1487" y="3288"/>
                  </a:lnTo>
                  <a:lnTo>
                    <a:pt x="824" y="3283"/>
                  </a:lnTo>
                  <a:lnTo>
                    <a:pt x="4" y="3283"/>
                  </a:lnTo>
                  <a:lnTo>
                    <a:pt x="0" y="3278"/>
                  </a:lnTo>
                  <a:lnTo>
                    <a:pt x="0" y="3259"/>
                  </a:lnTo>
                  <a:lnTo>
                    <a:pt x="14" y="3155"/>
                  </a:lnTo>
                  <a:lnTo>
                    <a:pt x="29" y="3051"/>
                  </a:lnTo>
                  <a:lnTo>
                    <a:pt x="38" y="2942"/>
                  </a:lnTo>
                  <a:lnTo>
                    <a:pt x="53" y="2839"/>
                  </a:lnTo>
                  <a:lnTo>
                    <a:pt x="62" y="2730"/>
                  </a:lnTo>
                  <a:lnTo>
                    <a:pt x="77" y="2621"/>
                  </a:lnTo>
                  <a:lnTo>
                    <a:pt x="87" y="2512"/>
                  </a:lnTo>
                  <a:lnTo>
                    <a:pt x="102" y="2408"/>
                  </a:lnTo>
                  <a:lnTo>
                    <a:pt x="107" y="2348"/>
                  </a:lnTo>
                  <a:lnTo>
                    <a:pt x="117" y="2285"/>
                  </a:lnTo>
                  <a:lnTo>
                    <a:pt x="121" y="2224"/>
                  </a:lnTo>
                  <a:lnTo>
                    <a:pt x="132" y="2165"/>
                  </a:lnTo>
                  <a:lnTo>
                    <a:pt x="136" y="2102"/>
                  </a:lnTo>
                  <a:lnTo>
                    <a:pt x="145" y="2043"/>
                  </a:lnTo>
                  <a:lnTo>
                    <a:pt x="151" y="1982"/>
                  </a:lnTo>
                  <a:lnTo>
                    <a:pt x="156" y="1923"/>
                  </a:lnTo>
                  <a:lnTo>
                    <a:pt x="166" y="1873"/>
                  </a:lnTo>
                  <a:lnTo>
                    <a:pt x="170" y="1825"/>
                  </a:lnTo>
                  <a:lnTo>
                    <a:pt x="175" y="1775"/>
                  </a:lnTo>
                  <a:lnTo>
                    <a:pt x="181" y="1730"/>
                  </a:lnTo>
                  <a:lnTo>
                    <a:pt x="185" y="1680"/>
                  </a:lnTo>
                  <a:lnTo>
                    <a:pt x="194" y="1636"/>
                  </a:lnTo>
                  <a:lnTo>
                    <a:pt x="200" y="1587"/>
                  </a:lnTo>
                  <a:lnTo>
                    <a:pt x="204" y="1537"/>
                  </a:lnTo>
                  <a:lnTo>
                    <a:pt x="273" y="968"/>
                  </a:lnTo>
                  <a:lnTo>
                    <a:pt x="273" y="943"/>
                  </a:lnTo>
                  <a:lnTo>
                    <a:pt x="277" y="930"/>
                  </a:lnTo>
                  <a:lnTo>
                    <a:pt x="282" y="919"/>
                  </a:lnTo>
                  <a:lnTo>
                    <a:pt x="277" y="915"/>
                  </a:lnTo>
                  <a:lnTo>
                    <a:pt x="288" y="905"/>
                  </a:lnTo>
                  <a:lnTo>
                    <a:pt x="297" y="899"/>
                  </a:lnTo>
                  <a:lnTo>
                    <a:pt x="322" y="899"/>
                  </a:lnTo>
                  <a:lnTo>
                    <a:pt x="331" y="905"/>
                  </a:lnTo>
                  <a:lnTo>
                    <a:pt x="365" y="905"/>
                  </a:lnTo>
                  <a:lnTo>
                    <a:pt x="824" y="909"/>
                  </a:lnTo>
                  <a:lnTo>
                    <a:pt x="828" y="905"/>
                  </a:lnTo>
                  <a:lnTo>
                    <a:pt x="828" y="865"/>
                  </a:lnTo>
                  <a:lnTo>
                    <a:pt x="834" y="825"/>
                  </a:lnTo>
                  <a:lnTo>
                    <a:pt x="838" y="791"/>
                  </a:lnTo>
                  <a:lnTo>
                    <a:pt x="838" y="756"/>
                  </a:lnTo>
                  <a:lnTo>
                    <a:pt x="849" y="746"/>
                  </a:lnTo>
                  <a:lnTo>
                    <a:pt x="1342" y="746"/>
                  </a:lnTo>
                  <a:lnTo>
                    <a:pt x="1346" y="687"/>
                  </a:lnTo>
                  <a:lnTo>
                    <a:pt x="1355" y="623"/>
                  </a:lnTo>
                  <a:lnTo>
                    <a:pt x="1355" y="563"/>
                  </a:lnTo>
                  <a:lnTo>
                    <a:pt x="1365" y="504"/>
                  </a:lnTo>
                  <a:lnTo>
                    <a:pt x="1370" y="504"/>
                  </a:lnTo>
                  <a:lnTo>
                    <a:pt x="1380" y="499"/>
                  </a:lnTo>
                  <a:lnTo>
                    <a:pt x="1389" y="499"/>
                  </a:lnTo>
                  <a:lnTo>
                    <a:pt x="1400" y="494"/>
                  </a:lnTo>
                  <a:lnTo>
                    <a:pt x="1404" y="489"/>
                  </a:lnTo>
                  <a:lnTo>
                    <a:pt x="1413" y="483"/>
                  </a:lnTo>
                  <a:lnTo>
                    <a:pt x="1419" y="483"/>
                  </a:lnTo>
                  <a:lnTo>
                    <a:pt x="1428" y="479"/>
                  </a:lnTo>
                  <a:lnTo>
                    <a:pt x="1438" y="474"/>
                  </a:lnTo>
                  <a:lnTo>
                    <a:pt x="1453" y="474"/>
                  </a:lnTo>
                  <a:lnTo>
                    <a:pt x="1462" y="470"/>
                  </a:lnTo>
                  <a:lnTo>
                    <a:pt x="1473" y="470"/>
                  </a:lnTo>
                  <a:lnTo>
                    <a:pt x="1483" y="464"/>
                  </a:lnTo>
                  <a:lnTo>
                    <a:pt x="1487" y="464"/>
                  </a:lnTo>
                  <a:lnTo>
                    <a:pt x="1496" y="460"/>
                  </a:lnTo>
                  <a:lnTo>
                    <a:pt x="1502" y="351"/>
                  </a:lnTo>
                  <a:lnTo>
                    <a:pt x="1507" y="242"/>
                  </a:lnTo>
                  <a:lnTo>
                    <a:pt x="1517" y="134"/>
                  </a:lnTo>
                  <a:lnTo>
                    <a:pt x="1517" y="25"/>
                  </a:lnTo>
                  <a:lnTo>
                    <a:pt x="1526" y="14"/>
                  </a:lnTo>
                  <a:lnTo>
                    <a:pt x="1521" y="14"/>
                  </a:lnTo>
                  <a:lnTo>
                    <a:pt x="1526" y="10"/>
                  </a:lnTo>
                  <a:lnTo>
                    <a:pt x="1536" y="10"/>
                  </a:lnTo>
                  <a:lnTo>
                    <a:pt x="1541" y="4"/>
                  </a:lnTo>
                  <a:lnTo>
                    <a:pt x="1545" y="4"/>
                  </a:lnTo>
                  <a:lnTo>
                    <a:pt x="1551" y="0"/>
                  </a:lnTo>
                  <a:lnTo>
                    <a:pt x="1560" y="0"/>
                  </a:lnTo>
                  <a:lnTo>
                    <a:pt x="1652" y="4"/>
                  </a:lnTo>
                  <a:lnTo>
                    <a:pt x="233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413"/>
            <p:cNvSpPr>
              <a:spLocks/>
            </p:cNvSpPr>
            <p:nvPr/>
          </p:nvSpPr>
          <p:spPr bwMode="auto">
            <a:xfrm>
              <a:off x="5503168" y="3315990"/>
              <a:ext cx="987425" cy="342900"/>
            </a:xfrm>
            <a:custGeom>
              <a:avLst/>
              <a:gdLst>
                <a:gd name="T0" fmla="*/ 946 w 1243"/>
                <a:gd name="T1" fmla="*/ 5 h 431"/>
                <a:gd name="T2" fmla="*/ 1224 w 1243"/>
                <a:gd name="T3" fmla="*/ 5 h 431"/>
                <a:gd name="T4" fmla="*/ 1230 w 1243"/>
                <a:gd name="T5" fmla="*/ 20 h 431"/>
                <a:gd name="T6" fmla="*/ 1234 w 1243"/>
                <a:gd name="T7" fmla="*/ 34 h 431"/>
                <a:gd name="T8" fmla="*/ 1234 w 1243"/>
                <a:gd name="T9" fmla="*/ 64 h 431"/>
                <a:gd name="T10" fmla="*/ 1239 w 1243"/>
                <a:gd name="T11" fmla="*/ 154 h 431"/>
                <a:gd name="T12" fmla="*/ 1239 w 1243"/>
                <a:gd name="T13" fmla="*/ 341 h 431"/>
                <a:gd name="T14" fmla="*/ 1243 w 1243"/>
                <a:gd name="T15" fmla="*/ 431 h 431"/>
                <a:gd name="T16" fmla="*/ 1210 w 1243"/>
                <a:gd name="T17" fmla="*/ 425 h 431"/>
                <a:gd name="T18" fmla="*/ 1181 w 1243"/>
                <a:gd name="T19" fmla="*/ 421 h 431"/>
                <a:gd name="T20" fmla="*/ 1146 w 1243"/>
                <a:gd name="T21" fmla="*/ 416 h 431"/>
                <a:gd name="T22" fmla="*/ 1117 w 1243"/>
                <a:gd name="T23" fmla="*/ 410 h 431"/>
                <a:gd name="T24" fmla="*/ 1083 w 1243"/>
                <a:gd name="T25" fmla="*/ 406 h 431"/>
                <a:gd name="T26" fmla="*/ 1053 w 1243"/>
                <a:gd name="T27" fmla="*/ 400 h 431"/>
                <a:gd name="T28" fmla="*/ 1019 w 1243"/>
                <a:gd name="T29" fmla="*/ 396 h 431"/>
                <a:gd name="T30" fmla="*/ 985 w 1243"/>
                <a:gd name="T31" fmla="*/ 391 h 431"/>
                <a:gd name="T32" fmla="*/ 956 w 1243"/>
                <a:gd name="T33" fmla="*/ 385 h 431"/>
                <a:gd name="T34" fmla="*/ 922 w 1243"/>
                <a:gd name="T35" fmla="*/ 381 h 431"/>
                <a:gd name="T36" fmla="*/ 888 w 1243"/>
                <a:gd name="T37" fmla="*/ 381 h 431"/>
                <a:gd name="T38" fmla="*/ 854 w 1243"/>
                <a:gd name="T39" fmla="*/ 376 h 431"/>
                <a:gd name="T40" fmla="*/ 820 w 1243"/>
                <a:gd name="T41" fmla="*/ 371 h 431"/>
                <a:gd name="T42" fmla="*/ 790 w 1243"/>
                <a:gd name="T43" fmla="*/ 371 h 431"/>
                <a:gd name="T44" fmla="*/ 756 w 1243"/>
                <a:gd name="T45" fmla="*/ 366 h 431"/>
                <a:gd name="T46" fmla="*/ 722 w 1243"/>
                <a:gd name="T47" fmla="*/ 366 h 431"/>
                <a:gd name="T48" fmla="*/ 688 w 1243"/>
                <a:gd name="T49" fmla="*/ 360 h 431"/>
                <a:gd name="T50" fmla="*/ 624 w 1243"/>
                <a:gd name="T51" fmla="*/ 360 h 431"/>
                <a:gd name="T52" fmla="*/ 590 w 1243"/>
                <a:gd name="T53" fmla="*/ 356 h 431"/>
                <a:gd name="T54" fmla="*/ 487 w 1243"/>
                <a:gd name="T55" fmla="*/ 356 h 431"/>
                <a:gd name="T56" fmla="*/ 453 w 1243"/>
                <a:gd name="T57" fmla="*/ 360 h 431"/>
                <a:gd name="T58" fmla="*/ 391 w 1243"/>
                <a:gd name="T59" fmla="*/ 360 h 431"/>
                <a:gd name="T60" fmla="*/ 355 w 1243"/>
                <a:gd name="T61" fmla="*/ 366 h 431"/>
                <a:gd name="T62" fmla="*/ 322 w 1243"/>
                <a:gd name="T63" fmla="*/ 366 h 431"/>
                <a:gd name="T64" fmla="*/ 288 w 1243"/>
                <a:gd name="T65" fmla="*/ 371 h 431"/>
                <a:gd name="T66" fmla="*/ 259 w 1243"/>
                <a:gd name="T67" fmla="*/ 371 h 431"/>
                <a:gd name="T68" fmla="*/ 224 w 1243"/>
                <a:gd name="T69" fmla="*/ 376 h 431"/>
                <a:gd name="T70" fmla="*/ 190 w 1243"/>
                <a:gd name="T71" fmla="*/ 381 h 431"/>
                <a:gd name="T72" fmla="*/ 180 w 1243"/>
                <a:gd name="T73" fmla="*/ 381 h 431"/>
                <a:gd name="T74" fmla="*/ 171 w 1243"/>
                <a:gd name="T75" fmla="*/ 385 h 431"/>
                <a:gd name="T76" fmla="*/ 156 w 1243"/>
                <a:gd name="T77" fmla="*/ 385 h 431"/>
                <a:gd name="T78" fmla="*/ 146 w 1243"/>
                <a:gd name="T79" fmla="*/ 391 h 431"/>
                <a:gd name="T80" fmla="*/ 122 w 1243"/>
                <a:gd name="T81" fmla="*/ 391 h 431"/>
                <a:gd name="T82" fmla="*/ 112 w 1243"/>
                <a:gd name="T83" fmla="*/ 396 h 431"/>
                <a:gd name="T84" fmla="*/ 88 w 1243"/>
                <a:gd name="T85" fmla="*/ 396 h 431"/>
                <a:gd name="T86" fmla="*/ 73 w 1243"/>
                <a:gd name="T87" fmla="*/ 400 h 431"/>
                <a:gd name="T88" fmla="*/ 49 w 1243"/>
                <a:gd name="T89" fmla="*/ 400 h 431"/>
                <a:gd name="T90" fmla="*/ 39 w 1243"/>
                <a:gd name="T91" fmla="*/ 406 h 431"/>
                <a:gd name="T92" fmla="*/ 24 w 1243"/>
                <a:gd name="T93" fmla="*/ 406 h 431"/>
                <a:gd name="T94" fmla="*/ 15 w 1243"/>
                <a:gd name="T95" fmla="*/ 410 h 431"/>
                <a:gd name="T96" fmla="*/ 0 w 1243"/>
                <a:gd name="T97" fmla="*/ 410 h 431"/>
                <a:gd name="T98" fmla="*/ 5 w 1243"/>
                <a:gd name="T99" fmla="*/ 307 h 431"/>
                <a:gd name="T100" fmla="*/ 9 w 1243"/>
                <a:gd name="T101" fmla="*/ 203 h 431"/>
                <a:gd name="T102" fmla="*/ 15 w 1243"/>
                <a:gd name="T103" fmla="*/ 104 h 431"/>
                <a:gd name="T104" fmla="*/ 20 w 1243"/>
                <a:gd name="T105" fmla="*/ 0 h 431"/>
                <a:gd name="T106" fmla="*/ 312 w 1243"/>
                <a:gd name="T107" fmla="*/ 0 h 431"/>
                <a:gd name="T108" fmla="*/ 336 w 1243"/>
                <a:gd name="T109" fmla="*/ 5 h 431"/>
                <a:gd name="T110" fmla="*/ 946 w 1243"/>
                <a:gd name="T111" fmla="*/ 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3" h="431">
                  <a:moveTo>
                    <a:pt x="946" y="5"/>
                  </a:moveTo>
                  <a:lnTo>
                    <a:pt x="1224" y="5"/>
                  </a:lnTo>
                  <a:lnTo>
                    <a:pt x="1230" y="20"/>
                  </a:lnTo>
                  <a:lnTo>
                    <a:pt x="1234" y="34"/>
                  </a:lnTo>
                  <a:lnTo>
                    <a:pt x="1234" y="64"/>
                  </a:lnTo>
                  <a:lnTo>
                    <a:pt x="1239" y="154"/>
                  </a:lnTo>
                  <a:lnTo>
                    <a:pt x="1239" y="341"/>
                  </a:lnTo>
                  <a:lnTo>
                    <a:pt x="1243" y="431"/>
                  </a:lnTo>
                  <a:lnTo>
                    <a:pt x="1210" y="425"/>
                  </a:lnTo>
                  <a:lnTo>
                    <a:pt x="1181" y="421"/>
                  </a:lnTo>
                  <a:lnTo>
                    <a:pt x="1146" y="416"/>
                  </a:lnTo>
                  <a:lnTo>
                    <a:pt x="1117" y="410"/>
                  </a:lnTo>
                  <a:lnTo>
                    <a:pt x="1083" y="406"/>
                  </a:lnTo>
                  <a:lnTo>
                    <a:pt x="1053" y="400"/>
                  </a:lnTo>
                  <a:lnTo>
                    <a:pt x="1019" y="396"/>
                  </a:lnTo>
                  <a:lnTo>
                    <a:pt x="985" y="391"/>
                  </a:lnTo>
                  <a:lnTo>
                    <a:pt x="956" y="385"/>
                  </a:lnTo>
                  <a:lnTo>
                    <a:pt x="922" y="381"/>
                  </a:lnTo>
                  <a:lnTo>
                    <a:pt x="888" y="381"/>
                  </a:lnTo>
                  <a:lnTo>
                    <a:pt x="854" y="376"/>
                  </a:lnTo>
                  <a:lnTo>
                    <a:pt x="820" y="371"/>
                  </a:lnTo>
                  <a:lnTo>
                    <a:pt x="790" y="371"/>
                  </a:lnTo>
                  <a:lnTo>
                    <a:pt x="756" y="366"/>
                  </a:lnTo>
                  <a:lnTo>
                    <a:pt x="722" y="366"/>
                  </a:lnTo>
                  <a:lnTo>
                    <a:pt x="688" y="360"/>
                  </a:lnTo>
                  <a:lnTo>
                    <a:pt x="624" y="360"/>
                  </a:lnTo>
                  <a:lnTo>
                    <a:pt x="590" y="356"/>
                  </a:lnTo>
                  <a:lnTo>
                    <a:pt x="487" y="356"/>
                  </a:lnTo>
                  <a:lnTo>
                    <a:pt x="453" y="360"/>
                  </a:lnTo>
                  <a:lnTo>
                    <a:pt x="391" y="360"/>
                  </a:lnTo>
                  <a:lnTo>
                    <a:pt x="355" y="366"/>
                  </a:lnTo>
                  <a:lnTo>
                    <a:pt x="322" y="366"/>
                  </a:lnTo>
                  <a:lnTo>
                    <a:pt x="288" y="371"/>
                  </a:lnTo>
                  <a:lnTo>
                    <a:pt x="259" y="371"/>
                  </a:lnTo>
                  <a:lnTo>
                    <a:pt x="224" y="376"/>
                  </a:lnTo>
                  <a:lnTo>
                    <a:pt x="190" y="381"/>
                  </a:lnTo>
                  <a:lnTo>
                    <a:pt x="180" y="381"/>
                  </a:lnTo>
                  <a:lnTo>
                    <a:pt x="171" y="385"/>
                  </a:lnTo>
                  <a:lnTo>
                    <a:pt x="156" y="385"/>
                  </a:lnTo>
                  <a:lnTo>
                    <a:pt x="146" y="391"/>
                  </a:lnTo>
                  <a:lnTo>
                    <a:pt x="122" y="391"/>
                  </a:lnTo>
                  <a:lnTo>
                    <a:pt x="112" y="396"/>
                  </a:lnTo>
                  <a:lnTo>
                    <a:pt x="88" y="396"/>
                  </a:lnTo>
                  <a:lnTo>
                    <a:pt x="73" y="400"/>
                  </a:lnTo>
                  <a:lnTo>
                    <a:pt x="49" y="400"/>
                  </a:lnTo>
                  <a:lnTo>
                    <a:pt x="39" y="406"/>
                  </a:lnTo>
                  <a:lnTo>
                    <a:pt x="24" y="406"/>
                  </a:lnTo>
                  <a:lnTo>
                    <a:pt x="15" y="410"/>
                  </a:lnTo>
                  <a:lnTo>
                    <a:pt x="0" y="410"/>
                  </a:lnTo>
                  <a:lnTo>
                    <a:pt x="5" y="307"/>
                  </a:lnTo>
                  <a:lnTo>
                    <a:pt x="9" y="203"/>
                  </a:lnTo>
                  <a:lnTo>
                    <a:pt x="15" y="104"/>
                  </a:lnTo>
                  <a:lnTo>
                    <a:pt x="20" y="0"/>
                  </a:lnTo>
                  <a:lnTo>
                    <a:pt x="312" y="0"/>
                  </a:lnTo>
                  <a:lnTo>
                    <a:pt x="336" y="5"/>
                  </a:lnTo>
                  <a:lnTo>
                    <a:pt x="946" y="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414"/>
            <p:cNvSpPr>
              <a:spLocks/>
            </p:cNvSpPr>
            <p:nvPr/>
          </p:nvSpPr>
          <p:spPr bwMode="auto">
            <a:xfrm>
              <a:off x="5255518" y="3635077"/>
              <a:ext cx="1443037" cy="2233613"/>
            </a:xfrm>
            <a:custGeom>
              <a:avLst/>
              <a:gdLst>
                <a:gd name="T0" fmla="*/ 1586 w 1820"/>
                <a:gd name="T1" fmla="*/ 84 h 2814"/>
                <a:gd name="T2" fmla="*/ 1639 w 1820"/>
                <a:gd name="T3" fmla="*/ 94 h 2814"/>
                <a:gd name="T4" fmla="*/ 1684 w 1820"/>
                <a:gd name="T5" fmla="*/ 124 h 2814"/>
                <a:gd name="T6" fmla="*/ 1694 w 1820"/>
                <a:gd name="T7" fmla="*/ 386 h 2814"/>
                <a:gd name="T8" fmla="*/ 1722 w 1820"/>
                <a:gd name="T9" fmla="*/ 896 h 2814"/>
                <a:gd name="T10" fmla="*/ 1752 w 1820"/>
                <a:gd name="T11" fmla="*/ 1411 h 2814"/>
                <a:gd name="T12" fmla="*/ 1776 w 1820"/>
                <a:gd name="T13" fmla="*/ 1880 h 2814"/>
                <a:gd name="T14" fmla="*/ 1801 w 1820"/>
                <a:gd name="T15" fmla="*/ 2345 h 2814"/>
                <a:gd name="T16" fmla="*/ 1820 w 1820"/>
                <a:gd name="T17" fmla="*/ 2810 h 2814"/>
                <a:gd name="T18" fmla="*/ 1776 w 1820"/>
                <a:gd name="T19" fmla="*/ 2814 h 2814"/>
                <a:gd name="T20" fmla="*/ 1747 w 1820"/>
                <a:gd name="T21" fmla="*/ 2805 h 2814"/>
                <a:gd name="T22" fmla="*/ 1684 w 1820"/>
                <a:gd name="T23" fmla="*/ 2730 h 2814"/>
                <a:gd name="T24" fmla="*/ 1675 w 1820"/>
                <a:gd name="T25" fmla="*/ 2558 h 2814"/>
                <a:gd name="T26" fmla="*/ 1664 w 1820"/>
                <a:gd name="T27" fmla="*/ 2390 h 2814"/>
                <a:gd name="T28" fmla="*/ 1669 w 1820"/>
                <a:gd name="T29" fmla="*/ 2266 h 2814"/>
                <a:gd name="T30" fmla="*/ 1688 w 1820"/>
                <a:gd name="T31" fmla="*/ 2256 h 2814"/>
                <a:gd name="T32" fmla="*/ 1713 w 1820"/>
                <a:gd name="T33" fmla="*/ 2241 h 2814"/>
                <a:gd name="T34" fmla="*/ 1694 w 1820"/>
                <a:gd name="T35" fmla="*/ 2112 h 2814"/>
                <a:gd name="T36" fmla="*/ 1449 w 1820"/>
                <a:gd name="T37" fmla="*/ 2112 h 2814"/>
                <a:gd name="T38" fmla="*/ 1434 w 1820"/>
                <a:gd name="T39" fmla="*/ 1915 h 2814"/>
                <a:gd name="T40" fmla="*/ 425 w 1820"/>
                <a:gd name="T41" fmla="*/ 1909 h 2814"/>
                <a:gd name="T42" fmla="*/ 405 w 1820"/>
                <a:gd name="T43" fmla="*/ 1900 h 2814"/>
                <a:gd name="T44" fmla="*/ 391 w 1820"/>
                <a:gd name="T45" fmla="*/ 2039 h 2814"/>
                <a:gd name="T46" fmla="*/ 196 w 1820"/>
                <a:gd name="T47" fmla="*/ 2108 h 2814"/>
                <a:gd name="T48" fmla="*/ 113 w 1820"/>
                <a:gd name="T49" fmla="*/ 2108 h 2814"/>
                <a:gd name="T50" fmla="*/ 98 w 1820"/>
                <a:gd name="T51" fmla="*/ 2152 h 2814"/>
                <a:gd name="T52" fmla="*/ 119 w 1820"/>
                <a:gd name="T53" fmla="*/ 2241 h 2814"/>
                <a:gd name="T54" fmla="*/ 147 w 1820"/>
                <a:gd name="T55" fmla="*/ 2251 h 2814"/>
                <a:gd name="T56" fmla="*/ 171 w 1820"/>
                <a:gd name="T57" fmla="*/ 2266 h 2814"/>
                <a:gd name="T58" fmla="*/ 166 w 1820"/>
                <a:gd name="T59" fmla="*/ 2444 h 2814"/>
                <a:gd name="T60" fmla="*/ 157 w 1820"/>
                <a:gd name="T61" fmla="*/ 2608 h 2814"/>
                <a:gd name="T62" fmla="*/ 138 w 1820"/>
                <a:gd name="T63" fmla="*/ 2730 h 2814"/>
                <a:gd name="T64" fmla="*/ 89 w 1820"/>
                <a:gd name="T65" fmla="*/ 2726 h 2814"/>
                <a:gd name="T66" fmla="*/ 70 w 1820"/>
                <a:gd name="T67" fmla="*/ 2776 h 2814"/>
                <a:gd name="T68" fmla="*/ 0 w 1820"/>
                <a:gd name="T69" fmla="*/ 2805 h 2814"/>
                <a:gd name="T70" fmla="*/ 15 w 1820"/>
                <a:gd name="T71" fmla="*/ 2463 h 2814"/>
                <a:gd name="T72" fmla="*/ 34 w 1820"/>
                <a:gd name="T73" fmla="*/ 2123 h 2814"/>
                <a:gd name="T74" fmla="*/ 55 w 1820"/>
                <a:gd name="T75" fmla="*/ 1856 h 2814"/>
                <a:gd name="T76" fmla="*/ 70 w 1820"/>
                <a:gd name="T77" fmla="*/ 1751 h 2814"/>
                <a:gd name="T78" fmla="*/ 70 w 1820"/>
                <a:gd name="T79" fmla="*/ 1677 h 2814"/>
                <a:gd name="T80" fmla="*/ 89 w 1820"/>
                <a:gd name="T81" fmla="*/ 1336 h 2814"/>
                <a:gd name="T82" fmla="*/ 108 w 1820"/>
                <a:gd name="T83" fmla="*/ 989 h 2814"/>
                <a:gd name="T84" fmla="*/ 132 w 1820"/>
                <a:gd name="T85" fmla="*/ 683 h 2814"/>
                <a:gd name="T86" fmla="*/ 147 w 1820"/>
                <a:gd name="T87" fmla="*/ 431 h 2814"/>
                <a:gd name="T88" fmla="*/ 162 w 1820"/>
                <a:gd name="T89" fmla="*/ 178 h 2814"/>
                <a:gd name="T90" fmla="*/ 211 w 1820"/>
                <a:gd name="T91" fmla="*/ 80 h 2814"/>
                <a:gd name="T92" fmla="*/ 269 w 1820"/>
                <a:gd name="T93" fmla="*/ 65 h 2814"/>
                <a:gd name="T94" fmla="*/ 328 w 1820"/>
                <a:gd name="T95" fmla="*/ 50 h 2814"/>
                <a:gd name="T96" fmla="*/ 391 w 1820"/>
                <a:gd name="T97" fmla="*/ 40 h 2814"/>
                <a:gd name="T98" fmla="*/ 454 w 1820"/>
                <a:gd name="T99" fmla="*/ 31 h 2814"/>
                <a:gd name="T100" fmla="*/ 518 w 1820"/>
                <a:gd name="T101" fmla="*/ 21 h 2814"/>
                <a:gd name="T102" fmla="*/ 591 w 1820"/>
                <a:gd name="T103" fmla="*/ 16 h 2814"/>
                <a:gd name="T104" fmla="*/ 689 w 1820"/>
                <a:gd name="T105" fmla="*/ 6 h 2814"/>
                <a:gd name="T106" fmla="*/ 992 w 1820"/>
                <a:gd name="T107" fmla="*/ 0 h 2814"/>
                <a:gd name="T108" fmla="*/ 1088 w 1820"/>
                <a:gd name="T109" fmla="*/ 10 h 2814"/>
                <a:gd name="T110" fmla="*/ 1182 w 1820"/>
                <a:gd name="T111" fmla="*/ 16 h 2814"/>
                <a:gd name="T112" fmla="*/ 1259 w 1820"/>
                <a:gd name="T113" fmla="*/ 25 h 2814"/>
                <a:gd name="T114" fmla="*/ 1317 w 1820"/>
                <a:gd name="T115" fmla="*/ 35 h 2814"/>
                <a:gd name="T116" fmla="*/ 1376 w 1820"/>
                <a:gd name="T117" fmla="*/ 44 h 2814"/>
                <a:gd name="T118" fmla="*/ 1434 w 1820"/>
                <a:gd name="T119" fmla="*/ 55 h 2814"/>
                <a:gd name="T120" fmla="*/ 1494 w 1820"/>
                <a:gd name="T121" fmla="*/ 65 h 2814"/>
                <a:gd name="T122" fmla="*/ 1556 w 1820"/>
                <a:gd name="T123" fmla="*/ 75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0" h="2814">
                  <a:moveTo>
                    <a:pt x="1571" y="80"/>
                  </a:moveTo>
                  <a:lnTo>
                    <a:pt x="1581" y="84"/>
                  </a:lnTo>
                  <a:lnTo>
                    <a:pt x="1586" y="84"/>
                  </a:lnTo>
                  <a:lnTo>
                    <a:pt x="1596" y="90"/>
                  </a:lnTo>
                  <a:lnTo>
                    <a:pt x="1635" y="90"/>
                  </a:lnTo>
                  <a:lnTo>
                    <a:pt x="1639" y="94"/>
                  </a:lnTo>
                  <a:lnTo>
                    <a:pt x="1664" y="100"/>
                  </a:lnTo>
                  <a:lnTo>
                    <a:pt x="1675" y="109"/>
                  </a:lnTo>
                  <a:lnTo>
                    <a:pt x="1684" y="124"/>
                  </a:lnTo>
                  <a:lnTo>
                    <a:pt x="1684" y="203"/>
                  </a:lnTo>
                  <a:lnTo>
                    <a:pt x="1688" y="218"/>
                  </a:lnTo>
                  <a:lnTo>
                    <a:pt x="1694" y="386"/>
                  </a:lnTo>
                  <a:lnTo>
                    <a:pt x="1703" y="554"/>
                  </a:lnTo>
                  <a:lnTo>
                    <a:pt x="1713" y="722"/>
                  </a:lnTo>
                  <a:lnTo>
                    <a:pt x="1722" y="896"/>
                  </a:lnTo>
                  <a:lnTo>
                    <a:pt x="1733" y="1069"/>
                  </a:lnTo>
                  <a:lnTo>
                    <a:pt x="1742" y="1241"/>
                  </a:lnTo>
                  <a:lnTo>
                    <a:pt x="1752" y="1411"/>
                  </a:lnTo>
                  <a:lnTo>
                    <a:pt x="1762" y="1579"/>
                  </a:lnTo>
                  <a:lnTo>
                    <a:pt x="1767" y="1726"/>
                  </a:lnTo>
                  <a:lnTo>
                    <a:pt x="1776" y="1880"/>
                  </a:lnTo>
                  <a:lnTo>
                    <a:pt x="1782" y="2033"/>
                  </a:lnTo>
                  <a:lnTo>
                    <a:pt x="1791" y="2192"/>
                  </a:lnTo>
                  <a:lnTo>
                    <a:pt x="1801" y="2345"/>
                  </a:lnTo>
                  <a:lnTo>
                    <a:pt x="1806" y="2503"/>
                  </a:lnTo>
                  <a:lnTo>
                    <a:pt x="1816" y="2656"/>
                  </a:lnTo>
                  <a:lnTo>
                    <a:pt x="1820" y="2810"/>
                  </a:lnTo>
                  <a:lnTo>
                    <a:pt x="1816" y="2810"/>
                  </a:lnTo>
                  <a:lnTo>
                    <a:pt x="1801" y="2814"/>
                  </a:lnTo>
                  <a:lnTo>
                    <a:pt x="1776" y="2814"/>
                  </a:lnTo>
                  <a:lnTo>
                    <a:pt x="1767" y="2810"/>
                  </a:lnTo>
                  <a:lnTo>
                    <a:pt x="1757" y="2810"/>
                  </a:lnTo>
                  <a:lnTo>
                    <a:pt x="1747" y="2805"/>
                  </a:lnTo>
                  <a:lnTo>
                    <a:pt x="1747" y="2751"/>
                  </a:lnTo>
                  <a:lnTo>
                    <a:pt x="1737" y="2736"/>
                  </a:lnTo>
                  <a:lnTo>
                    <a:pt x="1684" y="2730"/>
                  </a:lnTo>
                  <a:lnTo>
                    <a:pt x="1679" y="2671"/>
                  </a:lnTo>
                  <a:lnTo>
                    <a:pt x="1679" y="2617"/>
                  </a:lnTo>
                  <a:lnTo>
                    <a:pt x="1675" y="2558"/>
                  </a:lnTo>
                  <a:lnTo>
                    <a:pt x="1669" y="2503"/>
                  </a:lnTo>
                  <a:lnTo>
                    <a:pt x="1664" y="2444"/>
                  </a:lnTo>
                  <a:lnTo>
                    <a:pt x="1664" y="2390"/>
                  </a:lnTo>
                  <a:lnTo>
                    <a:pt x="1660" y="2329"/>
                  </a:lnTo>
                  <a:lnTo>
                    <a:pt x="1660" y="2270"/>
                  </a:lnTo>
                  <a:lnTo>
                    <a:pt x="1669" y="2266"/>
                  </a:lnTo>
                  <a:lnTo>
                    <a:pt x="1675" y="2260"/>
                  </a:lnTo>
                  <a:lnTo>
                    <a:pt x="1679" y="2260"/>
                  </a:lnTo>
                  <a:lnTo>
                    <a:pt x="1688" y="2256"/>
                  </a:lnTo>
                  <a:lnTo>
                    <a:pt x="1694" y="2256"/>
                  </a:lnTo>
                  <a:lnTo>
                    <a:pt x="1703" y="2251"/>
                  </a:lnTo>
                  <a:lnTo>
                    <a:pt x="1713" y="2241"/>
                  </a:lnTo>
                  <a:lnTo>
                    <a:pt x="1709" y="2123"/>
                  </a:lnTo>
                  <a:lnTo>
                    <a:pt x="1703" y="2117"/>
                  </a:lnTo>
                  <a:lnTo>
                    <a:pt x="1694" y="2112"/>
                  </a:lnTo>
                  <a:lnTo>
                    <a:pt x="1654" y="2112"/>
                  </a:lnTo>
                  <a:lnTo>
                    <a:pt x="1645" y="2117"/>
                  </a:lnTo>
                  <a:lnTo>
                    <a:pt x="1449" y="2112"/>
                  </a:lnTo>
                  <a:lnTo>
                    <a:pt x="1445" y="2064"/>
                  </a:lnTo>
                  <a:lnTo>
                    <a:pt x="1445" y="1919"/>
                  </a:lnTo>
                  <a:lnTo>
                    <a:pt x="1434" y="1915"/>
                  </a:lnTo>
                  <a:lnTo>
                    <a:pt x="1191" y="1915"/>
                  </a:lnTo>
                  <a:lnTo>
                    <a:pt x="454" y="1909"/>
                  </a:lnTo>
                  <a:lnTo>
                    <a:pt x="425" y="1909"/>
                  </a:lnTo>
                  <a:lnTo>
                    <a:pt x="416" y="1905"/>
                  </a:lnTo>
                  <a:lnTo>
                    <a:pt x="410" y="1905"/>
                  </a:lnTo>
                  <a:lnTo>
                    <a:pt x="405" y="1900"/>
                  </a:lnTo>
                  <a:lnTo>
                    <a:pt x="396" y="1915"/>
                  </a:lnTo>
                  <a:lnTo>
                    <a:pt x="391" y="1930"/>
                  </a:lnTo>
                  <a:lnTo>
                    <a:pt x="391" y="2039"/>
                  </a:lnTo>
                  <a:lnTo>
                    <a:pt x="386" y="2073"/>
                  </a:lnTo>
                  <a:lnTo>
                    <a:pt x="386" y="2108"/>
                  </a:lnTo>
                  <a:lnTo>
                    <a:pt x="196" y="2108"/>
                  </a:lnTo>
                  <a:lnTo>
                    <a:pt x="181" y="2102"/>
                  </a:lnTo>
                  <a:lnTo>
                    <a:pt x="132" y="2102"/>
                  </a:lnTo>
                  <a:lnTo>
                    <a:pt x="113" y="2108"/>
                  </a:lnTo>
                  <a:lnTo>
                    <a:pt x="108" y="2117"/>
                  </a:lnTo>
                  <a:lnTo>
                    <a:pt x="104" y="2137"/>
                  </a:lnTo>
                  <a:lnTo>
                    <a:pt x="98" y="2152"/>
                  </a:lnTo>
                  <a:lnTo>
                    <a:pt x="98" y="2236"/>
                  </a:lnTo>
                  <a:lnTo>
                    <a:pt x="108" y="2241"/>
                  </a:lnTo>
                  <a:lnTo>
                    <a:pt x="119" y="2241"/>
                  </a:lnTo>
                  <a:lnTo>
                    <a:pt x="128" y="2245"/>
                  </a:lnTo>
                  <a:lnTo>
                    <a:pt x="138" y="2251"/>
                  </a:lnTo>
                  <a:lnTo>
                    <a:pt x="147" y="2251"/>
                  </a:lnTo>
                  <a:lnTo>
                    <a:pt x="157" y="2256"/>
                  </a:lnTo>
                  <a:lnTo>
                    <a:pt x="162" y="2260"/>
                  </a:lnTo>
                  <a:lnTo>
                    <a:pt x="171" y="2266"/>
                  </a:lnTo>
                  <a:lnTo>
                    <a:pt x="171" y="2325"/>
                  </a:lnTo>
                  <a:lnTo>
                    <a:pt x="166" y="2384"/>
                  </a:lnTo>
                  <a:lnTo>
                    <a:pt x="166" y="2444"/>
                  </a:lnTo>
                  <a:lnTo>
                    <a:pt x="162" y="2499"/>
                  </a:lnTo>
                  <a:lnTo>
                    <a:pt x="162" y="2552"/>
                  </a:lnTo>
                  <a:lnTo>
                    <a:pt x="157" y="2608"/>
                  </a:lnTo>
                  <a:lnTo>
                    <a:pt x="152" y="2667"/>
                  </a:lnTo>
                  <a:lnTo>
                    <a:pt x="147" y="2726"/>
                  </a:lnTo>
                  <a:lnTo>
                    <a:pt x="138" y="2730"/>
                  </a:lnTo>
                  <a:lnTo>
                    <a:pt x="119" y="2730"/>
                  </a:lnTo>
                  <a:lnTo>
                    <a:pt x="108" y="2726"/>
                  </a:lnTo>
                  <a:lnTo>
                    <a:pt x="89" y="2726"/>
                  </a:lnTo>
                  <a:lnTo>
                    <a:pt x="79" y="2730"/>
                  </a:lnTo>
                  <a:lnTo>
                    <a:pt x="70" y="2740"/>
                  </a:lnTo>
                  <a:lnTo>
                    <a:pt x="70" y="2776"/>
                  </a:lnTo>
                  <a:lnTo>
                    <a:pt x="64" y="2789"/>
                  </a:lnTo>
                  <a:lnTo>
                    <a:pt x="59" y="2810"/>
                  </a:lnTo>
                  <a:lnTo>
                    <a:pt x="0" y="2805"/>
                  </a:lnTo>
                  <a:lnTo>
                    <a:pt x="0" y="2692"/>
                  </a:lnTo>
                  <a:lnTo>
                    <a:pt x="10" y="2577"/>
                  </a:lnTo>
                  <a:lnTo>
                    <a:pt x="15" y="2463"/>
                  </a:lnTo>
                  <a:lnTo>
                    <a:pt x="25" y="2350"/>
                  </a:lnTo>
                  <a:lnTo>
                    <a:pt x="30" y="2236"/>
                  </a:lnTo>
                  <a:lnTo>
                    <a:pt x="34" y="2123"/>
                  </a:lnTo>
                  <a:lnTo>
                    <a:pt x="45" y="2008"/>
                  </a:lnTo>
                  <a:lnTo>
                    <a:pt x="49" y="1890"/>
                  </a:lnTo>
                  <a:lnTo>
                    <a:pt x="55" y="1856"/>
                  </a:lnTo>
                  <a:lnTo>
                    <a:pt x="55" y="1821"/>
                  </a:lnTo>
                  <a:lnTo>
                    <a:pt x="59" y="1781"/>
                  </a:lnTo>
                  <a:lnTo>
                    <a:pt x="70" y="1751"/>
                  </a:lnTo>
                  <a:lnTo>
                    <a:pt x="64" y="1732"/>
                  </a:lnTo>
                  <a:lnTo>
                    <a:pt x="64" y="1697"/>
                  </a:lnTo>
                  <a:lnTo>
                    <a:pt x="70" y="1677"/>
                  </a:lnTo>
                  <a:lnTo>
                    <a:pt x="74" y="1564"/>
                  </a:lnTo>
                  <a:lnTo>
                    <a:pt x="83" y="1449"/>
                  </a:lnTo>
                  <a:lnTo>
                    <a:pt x="89" y="1336"/>
                  </a:lnTo>
                  <a:lnTo>
                    <a:pt x="94" y="1218"/>
                  </a:lnTo>
                  <a:lnTo>
                    <a:pt x="104" y="1104"/>
                  </a:lnTo>
                  <a:lnTo>
                    <a:pt x="108" y="989"/>
                  </a:lnTo>
                  <a:lnTo>
                    <a:pt x="119" y="876"/>
                  </a:lnTo>
                  <a:lnTo>
                    <a:pt x="128" y="762"/>
                  </a:lnTo>
                  <a:lnTo>
                    <a:pt x="132" y="683"/>
                  </a:lnTo>
                  <a:lnTo>
                    <a:pt x="138" y="599"/>
                  </a:lnTo>
                  <a:lnTo>
                    <a:pt x="142" y="515"/>
                  </a:lnTo>
                  <a:lnTo>
                    <a:pt x="147" y="431"/>
                  </a:lnTo>
                  <a:lnTo>
                    <a:pt x="152" y="347"/>
                  </a:lnTo>
                  <a:lnTo>
                    <a:pt x="162" y="262"/>
                  </a:lnTo>
                  <a:lnTo>
                    <a:pt x="162" y="178"/>
                  </a:lnTo>
                  <a:lnTo>
                    <a:pt x="171" y="94"/>
                  </a:lnTo>
                  <a:lnTo>
                    <a:pt x="190" y="90"/>
                  </a:lnTo>
                  <a:lnTo>
                    <a:pt x="211" y="80"/>
                  </a:lnTo>
                  <a:lnTo>
                    <a:pt x="230" y="75"/>
                  </a:lnTo>
                  <a:lnTo>
                    <a:pt x="250" y="69"/>
                  </a:lnTo>
                  <a:lnTo>
                    <a:pt x="269" y="65"/>
                  </a:lnTo>
                  <a:lnTo>
                    <a:pt x="288" y="60"/>
                  </a:lnTo>
                  <a:lnTo>
                    <a:pt x="309" y="55"/>
                  </a:lnTo>
                  <a:lnTo>
                    <a:pt x="328" y="50"/>
                  </a:lnTo>
                  <a:lnTo>
                    <a:pt x="347" y="44"/>
                  </a:lnTo>
                  <a:lnTo>
                    <a:pt x="371" y="40"/>
                  </a:lnTo>
                  <a:lnTo>
                    <a:pt x="391" y="40"/>
                  </a:lnTo>
                  <a:lnTo>
                    <a:pt x="410" y="35"/>
                  </a:lnTo>
                  <a:lnTo>
                    <a:pt x="429" y="35"/>
                  </a:lnTo>
                  <a:lnTo>
                    <a:pt x="454" y="31"/>
                  </a:lnTo>
                  <a:lnTo>
                    <a:pt x="474" y="25"/>
                  </a:lnTo>
                  <a:lnTo>
                    <a:pt x="493" y="25"/>
                  </a:lnTo>
                  <a:lnTo>
                    <a:pt x="518" y="21"/>
                  </a:lnTo>
                  <a:lnTo>
                    <a:pt x="542" y="21"/>
                  </a:lnTo>
                  <a:lnTo>
                    <a:pt x="567" y="16"/>
                  </a:lnTo>
                  <a:lnTo>
                    <a:pt x="591" y="16"/>
                  </a:lnTo>
                  <a:lnTo>
                    <a:pt x="615" y="10"/>
                  </a:lnTo>
                  <a:lnTo>
                    <a:pt x="664" y="10"/>
                  </a:lnTo>
                  <a:lnTo>
                    <a:pt x="689" y="6"/>
                  </a:lnTo>
                  <a:lnTo>
                    <a:pt x="732" y="6"/>
                  </a:lnTo>
                  <a:lnTo>
                    <a:pt x="757" y="0"/>
                  </a:lnTo>
                  <a:lnTo>
                    <a:pt x="992" y="0"/>
                  </a:lnTo>
                  <a:lnTo>
                    <a:pt x="1016" y="6"/>
                  </a:lnTo>
                  <a:lnTo>
                    <a:pt x="1064" y="6"/>
                  </a:lnTo>
                  <a:lnTo>
                    <a:pt x="1088" y="10"/>
                  </a:lnTo>
                  <a:lnTo>
                    <a:pt x="1133" y="10"/>
                  </a:lnTo>
                  <a:lnTo>
                    <a:pt x="1157" y="16"/>
                  </a:lnTo>
                  <a:lnTo>
                    <a:pt x="1182" y="16"/>
                  </a:lnTo>
                  <a:lnTo>
                    <a:pt x="1210" y="21"/>
                  </a:lnTo>
                  <a:lnTo>
                    <a:pt x="1235" y="25"/>
                  </a:lnTo>
                  <a:lnTo>
                    <a:pt x="1259" y="25"/>
                  </a:lnTo>
                  <a:lnTo>
                    <a:pt x="1279" y="31"/>
                  </a:lnTo>
                  <a:lnTo>
                    <a:pt x="1298" y="31"/>
                  </a:lnTo>
                  <a:lnTo>
                    <a:pt x="1317" y="35"/>
                  </a:lnTo>
                  <a:lnTo>
                    <a:pt x="1338" y="35"/>
                  </a:lnTo>
                  <a:lnTo>
                    <a:pt x="1357" y="40"/>
                  </a:lnTo>
                  <a:lnTo>
                    <a:pt x="1376" y="44"/>
                  </a:lnTo>
                  <a:lnTo>
                    <a:pt x="1396" y="44"/>
                  </a:lnTo>
                  <a:lnTo>
                    <a:pt x="1415" y="50"/>
                  </a:lnTo>
                  <a:lnTo>
                    <a:pt x="1434" y="55"/>
                  </a:lnTo>
                  <a:lnTo>
                    <a:pt x="1455" y="60"/>
                  </a:lnTo>
                  <a:lnTo>
                    <a:pt x="1474" y="65"/>
                  </a:lnTo>
                  <a:lnTo>
                    <a:pt x="1494" y="65"/>
                  </a:lnTo>
                  <a:lnTo>
                    <a:pt x="1513" y="69"/>
                  </a:lnTo>
                  <a:lnTo>
                    <a:pt x="1532" y="69"/>
                  </a:lnTo>
                  <a:lnTo>
                    <a:pt x="1556" y="75"/>
                  </a:lnTo>
                  <a:lnTo>
                    <a:pt x="1571" y="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416"/>
            <p:cNvSpPr>
              <a:spLocks/>
            </p:cNvSpPr>
            <p:nvPr/>
          </p:nvSpPr>
          <p:spPr bwMode="auto">
            <a:xfrm>
              <a:off x="5623818" y="3768427"/>
              <a:ext cx="735012" cy="269875"/>
            </a:xfrm>
            <a:custGeom>
              <a:avLst/>
              <a:gdLst>
                <a:gd name="T0" fmla="*/ 209 w 926"/>
                <a:gd name="T1" fmla="*/ 0 h 342"/>
                <a:gd name="T2" fmla="*/ 228 w 926"/>
                <a:gd name="T3" fmla="*/ 0 h 342"/>
                <a:gd name="T4" fmla="*/ 248 w 926"/>
                <a:gd name="T5" fmla="*/ 6 h 342"/>
                <a:gd name="T6" fmla="*/ 911 w 926"/>
                <a:gd name="T7" fmla="*/ 6 h 342"/>
                <a:gd name="T8" fmla="*/ 922 w 926"/>
                <a:gd name="T9" fmla="*/ 90 h 342"/>
                <a:gd name="T10" fmla="*/ 922 w 926"/>
                <a:gd name="T11" fmla="*/ 243 h 342"/>
                <a:gd name="T12" fmla="*/ 926 w 926"/>
                <a:gd name="T13" fmla="*/ 323 h 342"/>
                <a:gd name="T14" fmla="*/ 911 w 926"/>
                <a:gd name="T15" fmla="*/ 342 h 342"/>
                <a:gd name="T16" fmla="*/ 800 w 926"/>
                <a:gd name="T17" fmla="*/ 342 h 342"/>
                <a:gd name="T18" fmla="*/ 770 w 926"/>
                <a:gd name="T19" fmla="*/ 336 h 342"/>
                <a:gd name="T20" fmla="*/ 438 w 926"/>
                <a:gd name="T21" fmla="*/ 336 h 342"/>
                <a:gd name="T22" fmla="*/ 414 w 926"/>
                <a:gd name="T23" fmla="*/ 332 h 342"/>
                <a:gd name="T24" fmla="*/ 19 w 926"/>
                <a:gd name="T25" fmla="*/ 332 h 342"/>
                <a:gd name="T26" fmla="*/ 13 w 926"/>
                <a:gd name="T27" fmla="*/ 327 h 342"/>
                <a:gd name="T28" fmla="*/ 9 w 926"/>
                <a:gd name="T29" fmla="*/ 327 h 342"/>
                <a:gd name="T30" fmla="*/ 0 w 926"/>
                <a:gd name="T31" fmla="*/ 317 h 342"/>
                <a:gd name="T32" fmla="*/ 0 w 926"/>
                <a:gd name="T33" fmla="*/ 302 h 342"/>
                <a:gd name="T34" fmla="*/ 4 w 926"/>
                <a:gd name="T35" fmla="*/ 298 h 342"/>
                <a:gd name="T36" fmla="*/ 9 w 926"/>
                <a:gd name="T37" fmla="*/ 224 h 342"/>
                <a:gd name="T38" fmla="*/ 13 w 926"/>
                <a:gd name="T39" fmla="*/ 149 h 342"/>
                <a:gd name="T40" fmla="*/ 13 w 926"/>
                <a:gd name="T41" fmla="*/ 80 h 342"/>
                <a:gd name="T42" fmla="*/ 19 w 926"/>
                <a:gd name="T43" fmla="*/ 10 h 342"/>
                <a:gd name="T44" fmla="*/ 28 w 926"/>
                <a:gd name="T45" fmla="*/ 6 h 342"/>
                <a:gd name="T46" fmla="*/ 87 w 926"/>
                <a:gd name="T47" fmla="*/ 6 h 342"/>
                <a:gd name="T48" fmla="*/ 209 w 926"/>
                <a:gd name="T4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6" h="342">
                  <a:moveTo>
                    <a:pt x="209" y="0"/>
                  </a:moveTo>
                  <a:lnTo>
                    <a:pt x="228" y="0"/>
                  </a:lnTo>
                  <a:lnTo>
                    <a:pt x="248" y="6"/>
                  </a:lnTo>
                  <a:lnTo>
                    <a:pt x="911" y="6"/>
                  </a:lnTo>
                  <a:lnTo>
                    <a:pt x="922" y="90"/>
                  </a:lnTo>
                  <a:lnTo>
                    <a:pt x="922" y="243"/>
                  </a:lnTo>
                  <a:lnTo>
                    <a:pt x="926" y="323"/>
                  </a:lnTo>
                  <a:lnTo>
                    <a:pt x="911" y="342"/>
                  </a:lnTo>
                  <a:lnTo>
                    <a:pt x="800" y="342"/>
                  </a:lnTo>
                  <a:lnTo>
                    <a:pt x="770" y="336"/>
                  </a:lnTo>
                  <a:lnTo>
                    <a:pt x="438" y="336"/>
                  </a:lnTo>
                  <a:lnTo>
                    <a:pt x="414" y="332"/>
                  </a:lnTo>
                  <a:lnTo>
                    <a:pt x="19" y="332"/>
                  </a:lnTo>
                  <a:lnTo>
                    <a:pt x="13" y="327"/>
                  </a:lnTo>
                  <a:lnTo>
                    <a:pt x="9" y="327"/>
                  </a:lnTo>
                  <a:lnTo>
                    <a:pt x="0" y="317"/>
                  </a:lnTo>
                  <a:lnTo>
                    <a:pt x="0" y="302"/>
                  </a:lnTo>
                  <a:lnTo>
                    <a:pt x="4" y="298"/>
                  </a:lnTo>
                  <a:lnTo>
                    <a:pt x="9" y="224"/>
                  </a:lnTo>
                  <a:lnTo>
                    <a:pt x="13" y="149"/>
                  </a:lnTo>
                  <a:lnTo>
                    <a:pt x="13" y="80"/>
                  </a:lnTo>
                  <a:lnTo>
                    <a:pt x="19" y="10"/>
                  </a:lnTo>
                  <a:lnTo>
                    <a:pt x="28" y="6"/>
                  </a:lnTo>
                  <a:lnTo>
                    <a:pt x="87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417"/>
            <p:cNvSpPr>
              <a:spLocks/>
            </p:cNvSpPr>
            <p:nvPr/>
          </p:nvSpPr>
          <p:spPr bwMode="auto">
            <a:xfrm>
              <a:off x="5673030" y="3784302"/>
              <a:ext cx="306388" cy="101600"/>
            </a:xfrm>
            <a:custGeom>
              <a:avLst/>
              <a:gdLst>
                <a:gd name="T0" fmla="*/ 386 w 386"/>
                <a:gd name="T1" fmla="*/ 128 h 128"/>
                <a:gd name="T2" fmla="*/ 0 w 386"/>
                <a:gd name="T3" fmla="*/ 128 h 128"/>
                <a:gd name="T4" fmla="*/ 10 w 386"/>
                <a:gd name="T5" fmla="*/ 4 h 128"/>
                <a:gd name="T6" fmla="*/ 156 w 386"/>
                <a:gd name="T7" fmla="*/ 4 h 128"/>
                <a:gd name="T8" fmla="*/ 177 w 386"/>
                <a:gd name="T9" fmla="*/ 0 h 128"/>
                <a:gd name="T10" fmla="*/ 313 w 386"/>
                <a:gd name="T11" fmla="*/ 0 h 128"/>
                <a:gd name="T12" fmla="*/ 337 w 386"/>
                <a:gd name="T13" fmla="*/ 4 h 128"/>
                <a:gd name="T14" fmla="*/ 386 w 386"/>
                <a:gd name="T15" fmla="*/ 4 h 128"/>
                <a:gd name="T16" fmla="*/ 386 w 386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6" h="128">
                  <a:moveTo>
                    <a:pt x="386" y="128"/>
                  </a:moveTo>
                  <a:lnTo>
                    <a:pt x="0" y="128"/>
                  </a:lnTo>
                  <a:lnTo>
                    <a:pt x="10" y="4"/>
                  </a:lnTo>
                  <a:lnTo>
                    <a:pt x="156" y="4"/>
                  </a:lnTo>
                  <a:lnTo>
                    <a:pt x="177" y="0"/>
                  </a:lnTo>
                  <a:lnTo>
                    <a:pt x="313" y="0"/>
                  </a:lnTo>
                  <a:lnTo>
                    <a:pt x="337" y="4"/>
                  </a:lnTo>
                  <a:lnTo>
                    <a:pt x="386" y="4"/>
                  </a:lnTo>
                  <a:lnTo>
                    <a:pt x="386" y="128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418"/>
            <p:cNvSpPr>
              <a:spLocks/>
            </p:cNvSpPr>
            <p:nvPr/>
          </p:nvSpPr>
          <p:spPr bwMode="auto">
            <a:xfrm>
              <a:off x="5998468" y="3787477"/>
              <a:ext cx="309562" cy="98425"/>
            </a:xfrm>
            <a:custGeom>
              <a:avLst/>
              <a:gdLst>
                <a:gd name="T0" fmla="*/ 386 w 390"/>
                <a:gd name="T1" fmla="*/ 6 h 124"/>
                <a:gd name="T2" fmla="*/ 390 w 390"/>
                <a:gd name="T3" fmla="*/ 119 h 124"/>
                <a:gd name="T4" fmla="*/ 371 w 390"/>
                <a:gd name="T5" fmla="*/ 124 h 124"/>
                <a:gd name="T6" fmla="*/ 0 w 390"/>
                <a:gd name="T7" fmla="*/ 124 h 124"/>
                <a:gd name="T8" fmla="*/ 0 w 390"/>
                <a:gd name="T9" fmla="*/ 0 h 124"/>
                <a:gd name="T10" fmla="*/ 322 w 390"/>
                <a:gd name="T11" fmla="*/ 0 h 124"/>
                <a:gd name="T12" fmla="*/ 342 w 390"/>
                <a:gd name="T13" fmla="*/ 6 h 124"/>
                <a:gd name="T14" fmla="*/ 386 w 390"/>
                <a:gd name="T1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124">
                  <a:moveTo>
                    <a:pt x="386" y="6"/>
                  </a:moveTo>
                  <a:lnTo>
                    <a:pt x="390" y="119"/>
                  </a:lnTo>
                  <a:lnTo>
                    <a:pt x="371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322" y="0"/>
                  </a:lnTo>
                  <a:lnTo>
                    <a:pt x="342" y="6"/>
                  </a:lnTo>
                  <a:lnTo>
                    <a:pt x="386" y="6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419"/>
            <p:cNvSpPr>
              <a:spLocks/>
            </p:cNvSpPr>
            <p:nvPr/>
          </p:nvSpPr>
          <p:spPr bwMode="auto">
            <a:xfrm>
              <a:off x="5998468" y="3901777"/>
              <a:ext cx="314325" cy="117475"/>
            </a:xfrm>
            <a:custGeom>
              <a:avLst/>
              <a:gdLst>
                <a:gd name="T0" fmla="*/ 390 w 395"/>
                <a:gd name="T1" fmla="*/ 0 h 149"/>
                <a:gd name="T2" fmla="*/ 395 w 395"/>
                <a:gd name="T3" fmla="*/ 40 h 149"/>
                <a:gd name="T4" fmla="*/ 395 w 395"/>
                <a:gd name="T5" fmla="*/ 149 h 149"/>
                <a:gd name="T6" fmla="*/ 102 w 395"/>
                <a:gd name="T7" fmla="*/ 149 h 149"/>
                <a:gd name="T8" fmla="*/ 79 w 395"/>
                <a:gd name="T9" fmla="*/ 144 h 149"/>
                <a:gd name="T10" fmla="*/ 0 w 395"/>
                <a:gd name="T11" fmla="*/ 144 h 149"/>
                <a:gd name="T12" fmla="*/ 0 w 395"/>
                <a:gd name="T13" fmla="*/ 6 h 149"/>
                <a:gd name="T14" fmla="*/ 366 w 395"/>
                <a:gd name="T15" fmla="*/ 6 h 149"/>
                <a:gd name="T16" fmla="*/ 390 w 395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149">
                  <a:moveTo>
                    <a:pt x="390" y="0"/>
                  </a:moveTo>
                  <a:lnTo>
                    <a:pt x="395" y="40"/>
                  </a:lnTo>
                  <a:lnTo>
                    <a:pt x="395" y="149"/>
                  </a:lnTo>
                  <a:lnTo>
                    <a:pt x="102" y="149"/>
                  </a:lnTo>
                  <a:lnTo>
                    <a:pt x="79" y="144"/>
                  </a:lnTo>
                  <a:lnTo>
                    <a:pt x="0" y="144"/>
                  </a:lnTo>
                  <a:lnTo>
                    <a:pt x="0" y="6"/>
                  </a:lnTo>
                  <a:lnTo>
                    <a:pt x="366" y="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420"/>
            <p:cNvSpPr>
              <a:spLocks/>
            </p:cNvSpPr>
            <p:nvPr/>
          </p:nvSpPr>
          <p:spPr bwMode="auto">
            <a:xfrm>
              <a:off x="5669855" y="3904952"/>
              <a:ext cx="309563" cy="109538"/>
            </a:xfrm>
            <a:custGeom>
              <a:avLst/>
              <a:gdLst>
                <a:gd name="T0" fmla="*/ 390 w 390"/>
                <a:gd name="T1" fmla="*/ 0 h 138"/>
                <a:gd name="T2" fmla="*/ 390 w 390"/>
                <a:gd name="T3" fmla="*/ 138 h 138"/>
                <a:gd name="T4" fmla="*/ 122 w 390"/>
                <a:gd name="T5" fmla="*/ 138 h 138"/>
                <a:gd name="T6" fmla="*/ 98 w 390"/>
                <a:gd name="T7" fmla="*/ 134 h 138"/>
                <a:gd name="T8" fmla="*/ 0 w 390"/>
                <a:gd name="T9" fmla="*/ 134 h 138"/>
                <a:gd name="T10" fmla="*/ 0 w 390"/>
                <a:gd name="T11" fmla="*/ 74 h 138"/>
                <a:gd name="T12" fmla="*/ 4 w 390"/>
                <a:gd name="T13" fmla="*/ 40 h 138"/>
                <a:gd name="T14" fmla="*/ 4 w 390"/>
                <a:gd name="T15" fmla="*/ 0 h 138"/>
                <a:gd name="T16" fmla="*/ 390 w 390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38">
                  <a:moveTo>
                    <a:pt x="390" y="0"/>
                  </a:moveTo>
                  <a:lnTo>
                    <a:pt x="390" y="138"/>
                  </a:lnTo>
                  <a:lnTo>
                    <a:pt x="122" y="138"/>
                  </a:lnTo>
                  <a:lnTo>
                    <a:pt x="98" y="134"/>
                  </a:lnTo>
                  <a:lnTo>
                    <a:pt x="0" y="134"/>
                  </a:lnTo>
                  <a:lnTo>
                    <a:pt x="0" y="74"/>
                  </a:lnTo>
                  <a:lnTo>
                    <a:pt x="4" y="40"/>
                  </a:lnTo>
                  <a:lnTo>
                    <a:pt x="4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421"/>
            <p:cNvSpPr>
              <a:spLocks/>
            </p:cNvSpPr>
            <p:nvPr/>
          </p:nvSpPr>
          <p:spPr bwMode="auto">
            <a:xfrm>
              <a:off x="6630293" y="3904952"/>
              <a:ext cx="495300" cy="1963738"/>
            </a:xfrm>
            <a:custGeom>
              <a:avLst/>
              <a:gdLst>
                <a:gd name="T0" fmla="*/ 473 w 623"/>
                <a:gd name="T1" fmla="*/ 242 h 2472"/>
                <a:gd name="T2" fmla="*/ 497 w 623"/>
                <a:gd name="T3" fmla="*/ 613 h 2472"/>
                <a:gd name="T4" fmla="*/ 527 w 623"/>
                <a:gd name="T5" fmla="*/ 979 h 2472"/>
                <a:gd name="T6" fmla="*/ 536 w 623"/>
                <a:gd name="T7" fmla="*/ 1113 h 2472"/>
                <a:gd name="T8" fmla="*/ 551 w 623"/>
                <a:gd name="T9" fmla="*/ 1330 h 2472"/>
                <a:gd name="T10" fmla="*/ 570 w 623"/>
                <a:gd name="T11" fmla="*/ 1602 h 2472"/>
                <a:gd name="T12" fmla="*/ 585 w 623"/>
                <a:gd name="T13" fmla="*/ 1869 h 2472"/>
                <a:gd name="T14" fmla="*/ 604 w 623"/>
                <a:gd name="T15" fmla="*/ 2092 h 2472"/>
                <a:gd name="T16" fmla="*/ 619 w 623"/>
                <a:gd name="T17" fmla="*/ 2319 h 2472"/>
                <a:gd name="T18" fmla="*/ 136 w 623"/>
                <a:gd name="T19" fmla="*/ 2472 h 2472"/>
                <a:gd name="T20" fmla="*/ 132 w 623"/>
                <a:gd name="T21" fmla="*/ 2434 h 2472"/>
                <a:gd name="T22" fmla="*/ 482 w 623"/>
                <a:gd name="T23" fmla="*/ 2304 h 2472"/>
                <a:gd name="T24" fmla="*/ 516 w 623"/>
                <a:gd name="T25" fmla="*/ 2289 h 2472"/>
                <a:gd name="T26" fmla="*/ 512 w 623"/>
                <a:gd name="T27" fmla="*/ 2270 h 2472"/>
                <a:gd name="T28" fmla="*/ 502 w 623"/>
                <a:gd name="T29" fmla="*/ 2205 h 2472"/>
                <a:gd name="T30" fmla="*/ 497 w 623"/>
                <a:gd name="T31" fmla="*/ 2067 h 2472"/>
                <a:gd name="T32" fmla="*/ 107 w 623"/>
                <a:gd name="T33" fmla="*/ 1987 h 2472"/>
                <a:gd name="T34" fmla="*/ 478 w 623"/>
                <a:gd name="T35" fmla="*/ 1993 h 2472"/>
                <a:gd name="T36" fmla="*/ 482 w 623"/>
                <a:gd name="T37" fmla="*/ 1869 h 2472"/>
                <a:gd name="T38" fmla="*/ 473 w 623"/>
                <a:gd name="T39" fmla="*/ 1750 h 2472"/>
                <a:gd name="T40" fmla="*/ 458 w 623"/>
                <a:gd name="T41" fmla="*/ 1706 h 2472"/>
                <a:gd name="T42" fmla="*/ 117 w 623"/>
                <a:gd name="T43" fmla="*/ 1706 h 2472"/>
                <a:gd name="T44" fmla="*/ 380 w 623"/>
                <a:gd name="T45" fmla="*/ 1602 h 2472"/>
                <a:gd name="T46" fmla="*/ 458 w 623"/>
                <a:gd name="T47" fmla="*/ 1602 h 2472"/>
                <a:gd name="T48" fmla="*/ 458 w 623"/>
                <a:gd name="T49" fmla="*/ 1558 h 2472"/>
                <a:gd name="T50" fmla="*/ 454 w 623"/>
                <a:gd name="T51" fmla="*/ 1390 h 2472"/>
                <a:gd name="T52" fmla="*/ 444 w 623"/>
                <a:gd name="T53" fmla="*/ 1335 h 2472"/>
                <a:gd name="T54" fmla="*/ 145 w 623"/>
                <a:gd name="T55" fmla="*/ 1325 h 2472"/>
                <a:gd name="T56" fmla="*/ 92 w 623"/>
                <a:gd name="T57" fmla="*/ 1226 h 2472"/>
                <a:gd name="T58" fmla="*/ 228 w 623"/>
                <a:gd name="T59" fmla="*/ 1226 h 2472"/>
                <a:gd name="T60" fmla="*/ 429 w 623"/>
                <a:gd name="T61" fmla="*/ 1147 h 2472"/>
                <a:gd name="T62" fmla="*/ 420 w 623"/>
                <a:gd name="T63" fmla="*/ 939 h 2472"/>
                <a:gd name="T64" fmla="*/ 375 w 623"/>
                <a:gd name="T65" fmla="*/ 939 h 2472"/>
                <a:gd name="T66" fmla="*/ 49 w 623"/>
                <a:gd name="T67" fmla="*/ 910 h 2472"/>
                <a:gd name="T68" fmla="*/ 185 w 623"/>
                <a:gd name="T69" fmla="*/ 840 h 2472"/>
                <a:gd name="T70" fmla="*/ 420 w 623"/>
                <a:gd name="T71" fmla="*/ 830 h 2472"/>
                <a:gd name="T72" fmla="*/ 405 w 623"/>
                <a:gd name="T73" fmla="*/ 613 h 2472"/>
                <a:gd name="T74" fmla="*/ 29 w 623"/>
                <a:gd name="T75" fmla="*/ 529 h 2472"/>
                <a:gd name="T76" fmla="*/ 228 w 623"/>
                <a:gd name="T77" fmla="*/ 435 h 2472"/>
                <a:gd name="T78" fmla="*/ 390 w 623"/>
                <a:gd name="T79" fmla="*/ 426 h 2472"/>
                <a:gd name="T80" fmla="*/ 375 w 623"/>
                <a:gd name="T81" fmla="*/ 242 h 2472"/>
                <a:gd name="T82" fmla="*/ 375 w 623"/>
                <a:gd name="T83" fmla="*/ 168 h 2472"/>
                <a:gd name="T84" fmla="*/ 360 w 623"/>
                <a:gd name="T85" fmla="*/ 149 h 2472"/>
                <a:gd name="T86" fmla="*/ 0 w 623"/>
                <a:gd name="T87" fmla="*/ 5 h 2472"/>
                <a:gd name="T88" fmla="*/ 454 w 623"/>
                <a:gd name="T89" fmla="*/ 0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3" h="2472">
                  <a:moveTo>
                    <a:pt x="454" y="0"/>
                  </a:moveTo>
                  <a:lnTo>
                    <a:pt x="463" y="124"/>
                  </a:lnTo>
                  <a:lnTo>
                    <a:pt x="473" y="242"/>
                  </a:lnTo>
                  <a:lnTo>
                    <a:pt x="482" y="366"/>
                  </a:lnTo>
                  <a:lnTo>
                    <a:pt x="492" y="489"/>
                  </a:lnTo>
                  <a:lnTo>
                    <a:pt x="497" y="613"/>
                  </a:lnTo>
                  <a:lnTo>
                    <a:pt x="506" y="731"/>
                  </a:lnTo>
                  <a:lnTo>
                    <a:pt x="516" y="855"/>
                  </a:lnTo>
                  <a:lnTo>
                    <a:pt x="527" y="979"/>
                  </a:lnTo>
                  <a:lnTo>
                    <a:pt x="531" y="1019"/>
                  </a:lnTo>
                  <a:lnTo>
                    <a:pt x="531" y="1063"/>
                  </a:lnTo>
                  <a:lnTo>
                    <a:pt x="536" y="1113"/>
                  </a:lnTo>
                  <a:lnTo>
                    <a:pt x="536" y="1157"/>
                  </a:lnTo>
                  <a:lnTo>
                    <a:pt x="540" y="1246"/>
                  </a:lnTo>
                  <a:lnTo>
                    <a:pt x="551" y="1330"/>
                  </a:lnTo>
                  <a:lnTo>
                    <a:pt x="555" y="1424"/>
                  </a:lnTo>
                  <a:lnTo>
                    <a:pt x="561" y="1514"/>
                  </a:lnTo>
                  <a:lnTo>
                    <a:pt x="570" y="1602"/>
                  </a:lnTo>
                  <a:lnTo>
                    <a:pt x="576" y="1697"/>
                  </a:lnTo>
                  <a:lnTo>
                    <a:pt x="580" y="1785"/>
                  </a:lnTo>
                  <a:lnTo>
                    <a:pt x="585" y="1869"/>
                  </a:lnTo>
                  <a:lnTo>
                    <a:pt x="589" y="1943"/>
                  </a:lnTo>
                  <a:lnTo>
                    <a:pt x="595" y="2012"/>
                  </a:lnTo>
                  <a:lnTo>
                    <a:pt x="604" y="2092"/>
                  </a:lnTo>
                  <a:lnTo>
                    <a:pt x="610" y="2166"/>
                  </a:lnTo>
                  <a:lnTo>
                    <a:pt x="614" y="2245"/>
                  </a:lnTo>
                  <a:lnTo>
                    <a:pt x="619" y="2319"/>
                  </a:lnTo>
                  <a:lnTo>
                    <a:pt x="619" y="2398"/>
                  </a:lnTo>
                  <a:lnTo>
                    <a:pt x="623" y="2472"/>
                  </a:lnTo>
                  <a:lnTo>
                    <a:pt x="136" y="2472"/>
                  </a:lnTo>
                  <a:lnTo>
                    <a:pt x="136" y="2463"/>
                  </a:lnTo>
                  <a:lnTo>
                    <a:pt x="132" y="2453"/>
                  </a:lnTo>
                  <a:lnTo>
                    <a:pt x="132" y="2434"/>
                  </a:lnTo>
                  <a:lnTo>
                    <a:pt x="121" y="2300"/>
                  </a:lnTo>
                  <a:lnTo>
                    <a:pt x="458" y="2300"/>
                  </a:lnTo>
                  <a:lnTo>
                    <a:pt x="482" y="2304"/>
                  </a:lnTo>
                  <a:lnTo>
                    <a:pt x="502" y="2304"/>
                  </a:lnTo>
                  <a:lnTo>
                    <a:pt x="512" y="2300"/>
                  </a:lnTo>
                  <a:lnTo>
                    <a:pt x="516" y="2289"/>
                  </a:lnTo>
                  <a:lnTo>
                    <a:pt x="516" y="2285"/>
                  </a:lnTo>
                  <a:lnTo>
                    <a:pt x="512" y="2279"/>
                  </a:lnTo>
                  <a:lnTo>
                    <a:pt x="512" y="2270"/>
                  </a:lnTo>
                  <a:lnTo>
                    <a:pt x="506" y="2260"/>
                  </a:lnTo>
                  <a:lnTo>
                    <a:pt x="506" y="2250"/>
                  </a:lnTo>
                  <a:lnTo>
                    <a:pt x="502" y="2205"/>
                  </a:lnTo>
                  <a:lnTo>
                    <a:pt x="502" y="2157"/>
                  </a:lnTo>
                  <a:lnTo>
                    <a:pt x="497" y="2111"/>
                  </a:lnTo>
                  <a:lnTo>
                    <a:pt x="497" y="2067"/>
                  </a:lnTo>
                  <a:lnTo>
                    <a:pt x="478" y="2052"/>
                  </a:lnTo>
                  <a:lnTo>
                    <a:pt x="111" y="2052"/>
                  </a:lnTo>
                  <a:lnTo>
                    <a:pt x="107" y="1987"/>
                  </a:lnTo>
                  <a:lnTo>
                    <a:pt x="409" y="1987"/>
                  </a:lnTo>
                  <a:lnTo>
                    <a:pt x="433" y="1993"/>
                  </a:lnTo>
                  <a:lnTo>
                    <a:pt x="478" y="1993"/>
                  </a:lnTo>
                  <a:lnTo>
                    <a:pt x="487" y="1978"/>
                  </a:lnTo>
                  <a:lnTo>
                    <a:pt x="487" y="1924"/>
                  </a:lnTo>
                  <a:lnTo>
                    <a:pt x="482" y="1869"/>
                  </a:lnTo>
                  <a:lnTo>
                    <a:pt x="478" y="1815"/>
                  </a:lnTo>
                  <a:lnTo>
                    <a:pt x="478" y="1756"/>
                  </a:lnTo>
                  <a:lnTo>
                    <a:pt x="473" y="1750"/>
                  </a:lnTo>
                  <a:lnTo>
                    <a:pt x="473" y="1716"/>
                  </a:lnTo>
                  <a:lnTo>
                    <a:pt x="468" y="1711"/>
                  </a:lnTo>
                  <a:lnTo>
                    <a:pt x="458" y="1706"/>
                  </a:lnTo>
                  <a:lnTo>
                    <a:pt x="448" y="1701"/>
                  </a:lnTo>
                  <a:lnTo>
                    <a:pt x="429" y="1706"/>
                  </a:lnTo>
                  <a:lnTo>
                    <a:pt x="117" y="1706"/>
                  </a:lnTo>
                  <a:lnTo>
                    <a:pt x="96" y="1701"/>
                  </a:lnTo>
                  <a:lnTo>
                    <a:pt x="87" y="1602"/>
                  </a:lnTo>
                  <a:lnTo>
                    <a:pt x="380" y="1602"/>
                  </a:lnTo>
                  <a:lnTo>
                    <a:pt x="405" y="1607"/>
                  </a:lnTo>
                  <a:lnTo>
                    <a:pt x="448" y="1607"/>
                  </a:lnTo>
                  <a:lnTo>
                    <a:pt x="458" y="1602"/>
                  </a:lnTo>
                  <a:lnTo>
                    <a:pt x="463" y="1598"/>
                  </a:lnTo>
                  <a:lnTo>
                    <a:pt x="463" y="1567"/>
                  </a:lnTo>
                  <a:lnTo>
                    <a:pt x="458" y="1558"/>
                  </a:lnTo>
                  <a:lnTo>
                    <a:pt x="458" y="1489"/>
                  </a:lnTo>
                  <a:lnTo>
                    <a:pt x="454" y="1439"/>
                  </a:lnTo>
                  <a:lnTo>
                    <a:pt x="454" y="1390"/>
                  </a:lnTo>
                  <a:lnTo>
                    <a:pt x="448" y="1346"/>
                  </a:lnTo>
                  <a:lnTo>
                    <a:pt x="444" y="1340"/>
                  </a:lnTo>
                  <a:lnTo>
                    <a:pt x="444" y="1335"/>
                  </a:lnTo>
                  <a:lnTo>
                    <a:pt x="439" y="1330"/>
                  </a:lnTo>
                  <a:lnTo>
                    <a:pt x="166" y="1330"/>
                  </a:lnTo>
                  <a:lnTo>
                    <a:pt x="145" y="1325"/>
                  </a:lnTo>
                  <a:lnTo>
                    <a:pt x="73" y="1325"/>
                  </a:lnTo>
                  <a:lnTo>
                    <a:pt x="68" y="1226"/>
                  </a:lnTo>
                  <a:lnTo>
                    <a:pt x="92" y="1226"/>
                  </a:lnTo>
                  <a:lnTo>
                    <a:pt x="111" y="1222"/>
                  </a:lnTo>
                  <a:lnTo>
                    <a:pt x="205" y="1222"/>
                  </a:lnTo>
                  <a:lnTo>
                    <a:pt x="228" y="1226"/>
                  </a:lnTo>
                  <a:lnTo>
                    <a:pt x="433" y="1226"/>
                  </a:lnTo>
                  <a:lnTo>
                    <a:pt x="439" y="1216"/>
                  </a:lnTo>
                  <a:lnTo>
                    <a:pt x="429" y="1147"/>
                  </a:lnTo>
                  <a:lnTo>
                    <a:pt x="429" y="1014"/>
                  </a:lnTo>
                  <a:lnTo>
                    <a:pt x="424" y="945"/>
                  </a:lnTo>
                  <a:lnTo>
                    <a:pt x="420" y="939"/>
                  </a:lnTo>
                  <a:lnTo>
                    <a:pt x="405" y="939"/>
                  </a:lnTo>
                  <a:lnTo>
                    <a:pt x="399" y="945"/>
                  </a:lnTo>
                  <a:lnTo>
                    <a:pt x="375" y="939"/>
                  </a:lnTo>
                  <a:lnTo>
                    <a:pt x="73" y="939"/>
                  </a:lnTo>
                  <a:lnTo>
                    <a:pt x="53" y="935"/>
                  </a:lnTo>
                  <a:lnTo>
                    <a:pt x="49" y="910"/>
                  </a:lnTo>
                  <a:lnTo>
                    <a:pt x="49" y="836"/>
                  </a:lnTo>
                  <a:lnTo>
                    <a:pt x="166" y="836"/>
                  </a:lnTo>
                  <a:lnTo>
                    <a:pt x="185" y="840"/>
                  </a:lnTo>
                  <a:lnTo>
                    <a:pt x="384" y="840"/>
                  </a:lnTo>
                  <a:lnTo>
                    <a:pt x="409" y="836"/>
                  </a:lnTo>
                  <a:lnTo>
                    <a:pt x="420" y="830"/>
                  </a:lnTo>
                  <a:lnTo>
                    <a:pt x="409" y="756"/>
                  </a:lnTo>
                  <a:lnTo>
                    <a:pt x="405" y="687"/>
                  </a:lnTo>
                  <a:lnTo>
                    <a:pt x="405" y="613"/>
                  </a:lnTo>
                  <a:lnTo>
                    <a:pt x="395" y="538"/>
                  </a:lnTo>
                  <a:lnTo>
                    <a:pt x="380" y="529"/>
                  </a:lnTo>
                  <a:lnTo>
                    <a:pt x="29" y="529"/>
                  </a:lnTo>
                  <a:lnTo>
                    <a:pt x="24" y="430"/>
                  </a:lnTo>
                  <a:lnTo>
                    <a:pt x="205" y="430"/>
                  </a:lnTo>
                  <a:lnTo>
                    <a:pt x="228" y="435"/>
                  </a:lnTo>
                  <a:lnTo>
                    <a:pt x="365" y="435"/>
                  </a:lnTo>
                  <a:lnTo>
                    <a:pt x="384" y="430"/>
                  </a:lnTo>
                  <a:lnTo>
                    <a:pt x="390" y="426"/>
                  </a:lnTo>
                  <a:lnTo>
                    <a:pt x="380" y="366"/>
                  </a:lnTo>
                  <a:lnTo>
                    <a:pt x="380" y="302"/>
                  </a:lnTo>
                  <a:lnTo>
                    <a:pt x="375" y="242"/>
                  </a:lnTo>
                  <a:lnTo>
                    <a:pt x="371" y="178"/>
                  </a:lnTo>
                  <a:lnTo>
                    <a:pt x="375" y="173"/>
                  </a:lnTo>
                  <a:lnTo>
                    <a:pt x="375" y="168"/>
                  </a:lnTo>
                  <a:lnTo>
                    <a:pt x="380" y="162"/>
                  </a:lnTo>
                  <a:lnTo>
                    <a:pt x="380" y="158"/>
                  </a:lnTo>
                  <a:lnTo>
                    <a:pt x="360" y="149"/>
                  </a:lnTo>
                  <a:lnTo>
                    <a:pt x="337" y="153"/>
                  </a:lnTo>
                  <a:lnTo>
                    <a:pt x="9" y="153"/>
                  </a:lnTo>
                  <a:lnTo>
                    <a:pt x="0" y="5"/>
                  </a:lnTo>
                  <a:lnTo>
                    <a:pt x="136" y="5"/>
                  </a:lnTo>
                  <a:lnTo>
                    <a:pt x="166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22"/>
            <p:cNvSpPr>
              <a:spLocks/>
            </p:cNvSpPr>
            <p:nvPr/>
          </p:nvSpPr>
          <p:spPr bwMode="auto">
            <a:xfrm>
              <a:off x="4822130" y="3917652"/>
              <a:ext cx="522288" cy="1943100"/>
            </a:xfrm>
            <a:custGeom>
              <a:avLst/>
              <a:gdLst>
                <a:gd name="T0" fmla="*/ 653 w 658"/>
                <a:gd name="T1" fmla="*/ 63 h 2448"/>
                <a:gd name="T2" fmla="*/ 287 w 658"/>
                <a:gd name="T3" fmla="*/ 134 h 2448"/>
                <a:gd name="T4" fmla="*/ 272 w 658"/>
                <a:gd name="T5" fmla="*/ 242 h 2448"/>
                <a:gd name="T6" fmla="*/ 263 w 658"/>
                <a:gd name="T7" fmla="*/ 355 h 2448"/>
                <a:gd name="T8" fmla="*/ 268 w 658"/>
                <a:gd name="T9" fmla="*/ 405 h 2448"/>
                <a:gd name="T10" fmla="*/ 628 w 658"/>
                <a:gd name="T11" fmla="*/ 435 h 2448"/>
                <a:gd name="T12" fmla="*/ 619 w 658"/>
                <a:gd name="T13" fmla="*/ 499 h 2448"/>
                <a:gd name="T14" fmla="*/ 258 w 658"/>
                <a:gd name="T15" fmla="*/ 489 h 2448"/>
                <a:gd name="T16" fmla="*/ 244 w 658"/>
                <a:gd name="T17" fmla="*/ 579 h 2448"/>
                <a:gd name="T18" fmla="*/ 233 w 658"/>
                <a:gd name="T19" fmla="*/ 741 h 2448"/>
                <a:gd name="T20" fmla="*/ 600 w 658"/>
                <a:gd name="T21" fmla="*/ 811 h 2448"/>
                <a:gd name="T22" fmla="*/ 331 w 658"/>
                <a:gd name="T23" fmla="*/ 899 h 2448"/>
                <a:gd name="T24" fmla="*/ 214 w 658"/>
                <a:gd name="T25" fmla="*/ 974 h 2448"/>
                <a:gd name="T26" fmla="*/ 199 w 658"/>
                <a:gd name="T27" fmla="*/ 1167 h 2448"/>
                <a:gd name="T28" fmla="*/ 214 w 658"/>
                <a:gd name="T29" fmla="*/ 1176 h 2448"/>
                <a:gd name="T30" fmla="*/ 448 w 658"/>
                <a:gd name="T31" fmla="*/ 1186 h 2448"/>
                <a:gd name="T32" fmla="*/ 541 w 658"/>
                <a:gd name="T33" fmla="*/ 1281 h 2448"/>
                <a:gd name="T34" fmla="*/ 448 w 658"/>
                <a:gd name="T35" fmla="*/ 1281 h 2448"/>
                <a:gd name="T36" fmla="*/ 195 w 658"/>
                <a:gd name="T37" fmla="*/ 1275 h 2448"/>
                <a:gd name="T38" fmla="*/ 180 w 658"/>
                <a:gd name="T39" fmla="*/ 1424 h 2448"/>
                <a:gd name="T40" fmla="*/ 175 w 658"/>
                <a:gd name="T41" fmla="*/ 1567 h 2448"/>
                <a:gd name="T42" fmla="*/ 545 w 658"/>
                <a:gd name="T43" fmla="*/ 1573 h 2448"/>
                <a:gd name="T44" fmla="*/ 214 w 658"/>
                <a:gd name="T45" fmla="*/ 1661 h 2448"/>
                <a:gd name="T46" fmla="*/ 160 w 658"/>
                <a:gd name="T47" fmla="*/ 1676 h 2448"/>
                <a:gd name="T48" fmla="*/ 150 w 658"/>
                <a:gd name="T49" fmla="*/ 1780 h 2448"/>
                <a:gd name="T50" fmla="*/ 141 w 658"/>
                <a:gd name="T51" fmla="*/ 1934 h 2448"/>
                <a:gd name="T52" fmla="*/ 410 w 658"/>
                <a:gd name="T53" fmla="*/ 1943 h 2448"/>
                <a:gd name="T54" fmla="*/ 517 w 658"/>
                <a:gd name="T55" fmla="*/ 1983 h 2448"/>
                <a:gd name="T56" fmla="*/ 137 w 658"/>
                <a:gd name="T57" fmla="*/ 2033 h 2448"/>
                <a:gd name="T58" fmla="*/ 126 w 658"/>
                <a:gd name="T59" fmla="*/ 2201 h 2448"/>
                <a:gd name="T60" fmla="*/ 141 w 658"/>
                <a:gd name="T61" fmla="*/ 2270 h 2448"/>
                <a:gd name="T62" fmla="*/ 297 w 658"/>
                <a:gd name="T63" fmla="*/ 2270 h 2448"/>
                <a:gd name="T64" fmla="*/ 492 w 658"/>
                <a:gd name="T65" fmla="*/ 2359 h 2448"/>
                <a:gd name="T66" fmla="*/ 0 w 658"/>
                <a:gd name="T67" fmla="*/ 2448 h 2448"/>
                <a:gd name="T68" fmla="*/ 14 w 658"/>
                <a:gd name="T69" fmla="*/ 2226 h 2448"/>
                <a:gd name="T70" fmla="*/ 34 w 658"/>
                <a:gd name="T71" fmla="*/ 1997 h 2448"/>
                <a:gd name="T72" fmla="*/ 48 w 658"/>
                <a:gd name="T73" fmla="*/ 1825 h 2448"/>
                <a:gd name="T74" fmla="*/ 53 w 658"/>
                <a:gd name="T75" fmla="*/ 1726 h 2448"/>
                <a:gd name="T76" fmla="*/ 67 w 658"/>
                <a:gd name="T77" fmla="*/ 1651 h 2448"/>
                <a:gd name="T78" fmla="*/ 88 w 658"/>
                <a:gd name="T79" fmla="*/ 1340 h 2448"/>
                <a:gd name="T80" fmla="*/ 116 w 658"/>
                <a:gd name="T81" fmla="*/ 1029 h 2448"/>
                <a:gd name="T82" fmla="*/ 141 w 658"/>
                <a:gd name="T83" fmla="*/ 722 h 2448"/>
                <a:gd name="T84" fmla="*/ 165 w 658"/>
                <a:gd name="T85" fmla="*/ 411 h 2448"/>
                <a:gd name="T86" fmla="*/ 195 w 658"/>
                <a:gd name="T87" fmla="*/ 10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8" h="2448">
                  <a:moveTo>
                    <a:pt x="658" y="0"/>
                  </a:moveTo>
                  <a:lnTo>
                    <a:pt x="658" y="29"/>
                  </a:lnTo>
                  <a:lnTo>
                    <a:pt x="653" y="63"/>
                  </a:lnTo>
                  <a:lnTo>
                    <a:pt x="653" y="128"/>
                  </a:lnTo>
                  <a:lnTo>
                    <a:pt x="634" y="134"/>
                  </a:lnTo>
                  <a:lnTo>
                    <a:pt x="287" y="134"/>
                  </a:lnTo>
                  <a:lnTo>
                    <a:pt x="278" y="143"/>
                  </a:lnTo>
                  <a:lnTo>
                    <a:pt x="278" y="193"/>
                  </a:lnTo>
                  <a:lnTo>
                    <a:pt x="272" y="242"/>
                  </a:lnTo>
                  <a:lnTo>
                    <a:pt x="268" y="287"/>
                  </a:lnTo>
                  <a:lnTo>
                    <a:pt x="263" y="336"/>
                  </a:lnTo>
                  <a:lnTo>
                    <a:pt x="263" y="355"/>
                  </a:lnTo>
                  <a:lnTo>
                    <a:pt x="258" y="365"/>
                  </a:lnTo>
                  <a:lnTo>
                    <a:pt x="258" y="395"/>
                  </a:lnTo>
                  <a:lnTo>
                    <a:pt x="268" y="405"/>
                  </a:lnTo>
                  <a:lnTo>
                    <a:pt x="278" y="411"/>
                  </a:lnTo>
                  <a:lnTo>
                    <a:pt x="624" y="411"/>
                  </a:lnTo>
                  <a:lnTo>
                    <a:pt x="628" y="435"/>
                  </a:lnTo>
                  <a:lnTo>
                    <a:pt x="624" y="455"/>
                  </a:lnTo>
                  <a:lnTo>
                    <a:pt x="619" y="479"/>
                  </a:lnTo>
                  <a:lnTo>
                    <a:pt x="619" y="499"/>
                  </a:lnTo>
                  <a:lnTo>
                    <a:pt x="272" y="499"/>
                  </a:lnTo>
                  <a:lnTo>
                    <a:pt x="263" y="489"/>
                  </a:lnTo>
                  <a:lnTo>
                    <a:pt x="258" y="489"/>
                  </a:lnTo>
                  <a:lnTo>
                    <a:pt x="248" y="510"/>
                  </a:lnTo>
                  <a:lnTo>
                    <a:pt x="248" y="554"/>
                  </a:lnTo>
                  <a:lnTo>
                    <a:pt x="244" y="579"/>
                  </a:lnTo>
                  <a:lnTo>
                    <a:pt x="244" y="632"/>
                  </a:lnTo>
                  <a:lnTo>
                    <a:pt x="239" y="687"/>
                  </a:lnTo>
                  <a:lnTo>
                    <a:pt x="233" y="741"/>
                  </a:lnTo>
                  <a:lnTo>
                    <a:pt x="224" y="796"/>
                  </a:lnTo>
                  <a:lnTo>
                    <a:pt x="233" y="811"/>
                  </a:lnTo>
                  <a:lnTo>
                    <a:pt x="600" y="811"/>
                  </a:lnTo>
                  <a:lnTo>
                    <a:pt x="594" y="905"/>
                  </a:lnTo>
                  <a:lnTo>
                    <a:pt x="355" y="905"/>
                  </a:lnTo>
                  <a:lnTo>
                    <a:pt x="331" y="899"/>
                  </a:lnTo>
                  <a:lnTo>
                    <a:pt x="220" y="899"/>
                  </a:lnTo>
                  <a:lnTo>
                    <a:pt x="214" y="905"/>
                  </a:lnTo>
                  <a:lnTo>
                    <a:pt x="214" y="974"/>
                  </a:lnTo>
                  <a:lnTo>
                    <a:pt x="209" y="1039"/>
                  </a:lnTo>
                  <a:lnTo>
                    <a:pt x="205" y="1107"/>
                  </a:lnTo>
                  <a:lnTo>
                    <a:pt x="199" y="1167"/>
                  </a:lnTo>
                  <a:lnTo>
                    <a:pt x="199" y="1172"/>
                  </a:lnTo>
                  <a:lnTo>
                    <a:pt x="205" y="1176"/>
                  </a:lnTo>
                  <a:lnTo>
                    <a:pt x="214" y="1176"/>
                  </a:lnTo>
                  <a:lnTo>
                    <a:pt x="220" y="1182"/>
                  </a:lnTo>
                  <a:lnTo>
                    <a:pt x="423" y="1182"/>
                  </a:lnTo>
                  <a:lnTo>
                    <a:pt x="448" y="1186"/>
                  </a:lnTo>
                  <a:lnTo>
                    <a:pt x="575" y="1186"/>
                  </a:lnTo>
                  <a:lnTo>
                    <a:pt x="570" y="1281"/>
                  </a:lnTo>
                  <a:lnTo>
                    <a:pt x="541" y="1281"/>
                  </a:lnTo>
                  <a:lnTo>
                    <a:pt x="517" y="1285"/>
                  </a:lnTo>
                  <a:lnTo>
                    <a:pt x="472" y="1285"/>
                  </a:lnTo>
                  <a:lnTo>
                    <a:pt x="448" y="1281"/>
                  </a:lnTo>
                  <a:lnTo>
                    <a:pt x="291" y="1281"/>
                  </a:lnTo>
                  <a:lnTo>
                    <a:pt x="268" y="1275"/>
                  </a:lnTo>
                  <a:lnTo>
                    <a:pt x="195" y="1275"/>
                  </a:lnTo>
                  <a:lnTo>
                    <a:pt x="190" y="1285"/>
                  </a:lnTo>
                  <a:lnTo>
                    <a:pt x="184" y="1355"/>
                  </a:lnTo>
                  <a:lnTo>
                    <a:pt x="180" y="1424"/>
                  </a:lnTo>
                  <a:lnTo>
                    <a:pt x="175" y="1493"/>
                  </a:lnTo>
                  <a:lnTo>
                    <a:pt x="171" y="1562"/>
                  </a:lnTo>
                  <a:lnTo>
                    <a:pt x="175" y="1567"/>
                  </a:lnTo>
                  <a:lnTo>
                    <a:pt x="507" y="1567"/>
                  </a:lnTo>
                  <a:lnTo>
                    <a:pt x="526" y="1573"/>
                  </a:lnTo>
                  <a:lnTo>
                    <a:pt x="545" y="1573"/>
                  </a:lnTo>
                  <a:lnTo>
                    <a:pt x="541" y="1667"/>
                  </a:lnTo>
                  <a:lnTo>
                    <a:pt x="239" y="1667"/>
                  </a:lnTo>
                  <a:lnTo>
                    <a:pt x="214" y="1661"/>
                  </a:lnTo>
                  <a:lnTo>
                    <a:pt x="190" y="1661"/>
                  </a:lnTo>
                  <a:lnTo>
                    <a:pt x="171" y="1657"/>
                  </a:lnTo>
                  <a:lnTo>
                    <a:pt x="160" y="1676"/>
                  </a:lnTo>
                  <a:lnTo>
                    <a:pt x="160" y="1711"/>
                  </a:lnTo>
                  <a:lnTo>
                    <a:pt x="156" y="1730"/>
                  </a:lnTo>
                  <a:lnTo>
                    <a:pt x="150" y="1780"/>
                  </a:lnTo>
                  <a:lnTo>
                    <a:pt x="146" y="1825"/>
                  </a:lnTo>
                  <a:lnTo>
                    <a:pt x="141" y="1875"/>
                  </a:lnTo>
                  <a:lnTo>
                    <a:pt x="141" y="1934"/>
                  </a:lnTo>
                  <a:lnTo>
                    <a:pt x="146" y="1938"/>
                  </a:lnTo>
                  <a:lnTo>
                    <a:pt x="395" y="1938"/>
                  </a:lnTo>
                  <a:lnTo>
                    <a:pt x="410" y="1943"/>
                  </a:lnTo>
                  <a:lnTo>
                    <a:pt x="521" y="1943"/>
                  </a:lnTo>
                  <a:lnTo>
                    <a:pt x="521" y="1963"/>
                  </a:lnTo>
                  <a:lnTo>
                    <a:pt x="517" y="1983"/>
                  </a:lnTo>
                  <a:lnTo>
                    <a:pt x="517" y="2018"/>
                  </a:lnTo>
                  <a:lnTo>
                    <a:pt x="146" y="2018"/>
                  </a:lnTo>
                  <a:lnTo>
                    <a:pt x="137" y="2033"/>
                  </a:lnTo>
                  <a:lnTo>
                    <a:pt x="131" y="2092"/>
                  </a:lnTo>
                  <a:lnTo>
                    <a:pt x="126" y="2146"/>
                  </a:lnTo>
                  <a:lnTo>
                    <a:pt x="126" y="2201"/>
                  </a:lnTo>
                  <a:lnTo>
                    <a:pt x="116" y="2260"/>
                  </a:lnTo>
                  <a:lnTo>
                    <a:pt x="126" y="2270"/>
                  </a:lnTo>
                  <a:lnTo>
                    <a:pt x="141" y="2270"/>
                  </a:lnTo>
                  <a:lnTo>
                    <a:pt x="146" y="2264"/>
                  </a:lnTo>
                  <a:lnTo>
                    <a:pt x="278" y="2264"/>
                  </a:lnTo>
                  <a:lnTo>
                    <a:pt x="297" y="2270"/>
                  </a:lnTo>
                  <a:lnTo>
                    <a:pt x="497" y="2270"/>
                  </a:lnTo>
                  <a:lnTo>
                    <a:pt x="497" y="2314"/>
                  </a:lnTo>
                  <a:lnTo>
                    <a:pt x="492" y="2359"/>
                  </a:lnTo>
                  <a:lnTo>
                    <a:pt x="492" y="2403"/>
                  </a:lnTo>
                  <a:lnTo>
                    <a:pt x="487" y="2448"/>
                  </a:lnTo>
                  <a:lnTo>
                    <a:pt x="0" y="2448"/>
                  </a:lnTo>
                  <a:lnTo>
                    <a:pt x="5" y="2373"/>
                  </a:lnTo>
                  <a:lnTo>
                    <a:pt x="9" y="2299"/>
                  </a:lnTo>
                  <a:lnTo>
                    <a:pt x="14" y="2226"/>
                  </a:lnTo>
                  <a:lnTo>
                    <a:pt x="19" y="2151"/>
                  </a:lnTo>
                  <a:lnTo>
                    <a:pt x="29" y="2072"/>
                  </a:lnTo>
                  <a:lnTo>
                    <a:pt x="34" y="1997"/>
                  </a:lnTo>
                  <a:lnTo>
                    <a:pt x="39" y="1919"/>
                  </a:lnTo>
                  <a:lnTo>
                    <a:pt x="43" y="1844"/>
                  </a:lnTo>
                  <a:lnTo>
                    <a:pt x="48" y="1825"/>
                  </a:lnTo>
                  <a:lnTo>
                    <a:pt x="48" y="1800"/>
                  </a:lnTo>
                  <a:lnTo>
                    <a:pt x="53" y="1775"/>
                  </a:lnTo>
                  <a:lnTo>
                    <a:pt x="53" y="1726"/>
                  </a:lnTo>
                  <a:lnTo>
                    <a:pt x="58" y="1696"/>
                  </a:lnTo>
                  <a:lnTo>
                    <a:pt x="63" y="1671"/>
                  </a:lnTo>
                  <a:lnTo>
                    <a:pt x="67" y="1651"/>
                  </a:lnTo>
                  <a:lnTo>
                    <a:pt x="73" y="1548"/>
                  </a:lnTo>
                  <a:lnTo>
                    <a:pt x="82" y="1443"/>
                  </a:lnTo>
                  <a:lnTo>
                    <a:pt x="88" y="1340"/>
                  </a:lnTo>
                  <a:lnTo>
                    <a:pt x="97" y="1236"/>
                  </a:lnTo>
                  <a:lnTo>
                    <a:pt x="107" y="1132"/>
                  </a:lnTo>
                  <a:lnTo>
                    <a:pt x="116" y="1029"/>
                  </a:lnTo>
                  <a:lnTo>
                    <a:pt x="122" y="924"/>
                  </a:lnTo>
                  <a:lnTo>
                    <a:pt x="131" y="825"/>
                  </a:lnTo>
                  <a:lnTo>
                    <a:pt x="141" y="722"/>
                  </a:lnTo>
                  <a:lnTo>
                    <a:pt x="146" y="618"/>
                  </a:lnTo>
                  <a:lnTo>
                    <a:pt x="156" y="514"/>
                  </a:lnTo>
                  <a:lnTo>
                    <a:pt x="165" y="411"/>
                  </a:lnTo>
                  <a:lnTo>
                    <a:pt x="175" y="306"/>
                  </a:lnTo>
                  <a:lnTo>
                    <a:pt x="184" y="203"/>
                  </a:lnTo>
                  <a:lnTo>
                    <a:pt x="195" y="103"/>
                  </a:lnTo>
                  <a:lnTo>
                    <a:pt x="199" y="0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423"/>
            <p:cNvSpPr>
              <a:spLocks/>
            </p:cNvSpPr>
            <p:nvPr/>
          </p:nvSpPr>
          <p:spPr bwMode="auto">
            <a:xfrm>
              <a:off x="4322068" y="4038302"/>
              <a:ext cx="615950" cy="1822450"/>
            </a:xfrm>
            <a:custGeom>
              <a:avLst/>
              <a:gdLst>
                <a:gd name="T0" fmla="*/ 380 w 775"/>
                <a:gd name="T1" fmla="*/ 103 h 2295"/>
                <a:gd name="T2" fmla="*/ 316 w 775"/>
                <a:gd name="T3" fmla="*/ 103 h 2295"/>
                <a:gd name="T4" fmla="*/ 316 w 775"/>
                <a:gd name="T5" fmla="*/ 128 h 2295"/>
                <a:gd name="T6" fmla="*/ 311 w 775"/>
                <a:gd name="T7" fmla="*/ 212 h 2295"/>
                <a:gd name="T8" fmla="*/ 301 w 775"/>
                <a:gd name="T9" fmla="*/ 302 h 2295"/>
                <a:gd name="T10" fmla="*/ 286 w 775"/>
                <a:gd name="T11" fmla="*/ 370 h 2295"/>
                <a:gd name="T12" fmla="*/ 730 w 775"/>
                <a:gd name="T13" fmla="*/ 490 h 2295"/>
                <a:gd name="T14" fmla="*/ 277 w 775"/>
                <a:gd name="T15" fmla="*/ 529 h 2295"/>
                <a:gd name="T16" fmla="*/ 267 w 775"/>
                <a:gd name="T17" fmla="*/ 599 h 2295"/>
                <a:gd name="T18" fmla="*/ 258 w 775"/>
                <a:gd name="T19" fmla="*/ 678 h 2295"/>
                <a:gd name="T20" fmla="*/ 248 w 775"/>
                <a:gd name="T21" fmla="*/ 767 h 2295"/>
                <a:gd name="T22" fmla="*/ 706 w 775"/>
                <a:gd name="T23" fmla="*/ 767 h 2295"/>
                <a:gd name="T24" fmla="*/ 702 w 775"/>
                <a:gd name="T25" fmla="*/ 851 h 2295"/>
                <a:gd name="T26" fmla="*/ 380 w 775"/>
                <a:gd name="T27" fmla="*/ 855 h 2295"/>
                <a:gd name="T28" fmla="*/ 228 w 775"/>
                <a:gd name="T29" fmla="*/ 865 h 2295"/>
                <a:gd name="T30" fmla="*/ 228 w 775"/>
                <a:gd name="T31" fmla="*/ 910 h 2295"/>
                <a:gd name="T32" fmla="*/ 224 w 775"/>
                <a:gd name="T33" fmla="*/ 994 h 2295"/>
                <a:gd name="T34" fmla="*/ 209 w 775"/>
                <a:gd name="T35" fmla="*/ 1073 h 2295"/>
                <a:gd name="T36" fmla="*/ 194 w 775"/>
                <a:gd name="T37" fmla="*/ 1138 h 2295"/>
                <a:gd name="T38" fmla="*/ 672 w 775"/>
                <a:gd name="T39" fmla="*/ 1147 h 2295"/>
                <a:gd name="T40" fmla="*/ 204 w 775"/>
                <a:gd name="T41" fmla="*/ 1231 h 2295"/>
                <a:gd name="T42" fmla="*/ 185 w 775"/>
                <a:gd name="T43" fmla="*/ 1311 h 2295"/>
                <a:gd name="T44" fmla="*/ 175 w 775"/>
                <a:gd name="T45" fmla="*/ 1399 h 2295"/>
                <a:gd name="T46" fmla="*/ 166 w 775"/>
                <a:gd name="T47" fmla="*/ 1493 h 2295"/>
                <a:gd name="T48" fmla="*/ 527 w 775"/>
                <a:gd name="T49" fmla="*/ 1508 h 2295"/>
                <a:gd name="T50" fmla="*/ 643 w 775"/>
                <a:gd name="T51" fmla="*/ 1548 h 2295"/>
                <a:gd name="T52" fmla="*/ 151 w 775"/>
                <a:gd name="T53" fmla="*/ 1607 h 2295"/>
                <a:gd name="T54" fmla="*/ 141 w 775"/>
                <a:gd name="T55" fmla="*/ 1691 h 2295"/>
                <a:gd name="T56" fmla="*/ 132 w 775"/>
                <a:gd name="T57" fmla="*/ 1760 h 2295"/>
                <a:gd name="T58" fmla="*/ 126 w 775"/>
                <a:gd name="T59" fmla="*/ 1825 h 2295"/>
                <a:gd name="T60" fmla="*/ 531 w 775"/>
                <a:gd name="T61" fmla="*/ 1859 h 2295"/>
                <a:gd name="T62" fmla="*/ 619 w 775"/>
                <a:gd name="T63" fmla="*/ 1884 h 2295"/>
                <a:gd name="T64" fmla="*/ 136 w 775"/>
                <a:gd name="T65" fmla="*/ 1939 h 2295"/>
                <a:gd name="T66" fmla="*/ 111 w 775"/>
                <a:gd name="T67" fmla="*/ 1968 h 2295"/>
                <a:gd name="T68" fmla="*/ 96 w 775"/>
                <a:gd name="T69" fmla="*/ 2062 h 2295"/>
                <a:gd name="T70" fmla="*/ 87 w 775"/>
                <a:gd name="T71" fmla="*/ 2157 h 2295"/>
                <a:gd name="T72" fmla="*/ 102 w 775"/>
                <a:gd name="T73" fmla="*/ 2195 h 2295"/>
                <a:gd name="T74" fmla="*/ 561 w 775"/>
                <a:gd name="T75" fmla="*/ 2191 h 2295"/>
                <a:gd name="T76" fmla="*/ 585 w 775"/>
                <a:gd name="T77" fmla="*/ 2245 h 2295"/>
                <a:gd name="T78" fmla="*/ 491 w 775"/>
                <a:gd name="T79" fmla="*/ 2290 h 2295"/>
                <a:gd name="T80" fmla="*/ 175 w 775"/>
                <a:gd name="T81" fmla="*/ 2295 h 2295"/>
                <a:gd name="T82" fmla="*/ 4 w 775"/>
                <a:gd name="T83" fmla="*/ 2220 h 2295"/>
                <a:gd name="T84" fmla="*/ 28 w 775"/>
                <a:gd name="T85" fmla="*/ 2018 h 2295"/>
                <a:gd name="T86" fmla="*/ 53 w 775"/>
                <a:gd name="T87" fmla="*/ 1819 h 2295"/>
                <a:gd name="T88" fmla="*/ 87 w 775"/>
                <a:gd name="T89" fmla="*/ 1498 h 2295"/>
                <a:gd name="T90" fmla="*/ 132 w 775"/>
                <a:gd name="T91" fmla="*/ 1118 h 2295"/>
                <a:gd name="T92" fmla="*/ 175 w 775"/>
                <a:gd name="T93" fmla="*/ 746 h 2295"/>
                <a:gd name="T94" fmla="*/ 209 w 775"/>
                <a:gd name="T95" fmla="*/ 470 h 2295"/>
                <a:gd name="T96" fmla="*/ 243 w 775"/>
                <a:gd name="T97" fmla="*/ 183 h 2295"/>
                <a:gd name="T98" fmla="*/ 770 w 775"/>
                <a:gd name="T99" fmla="*/ 0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5" h="2295">
                  <a:moveTo>
                    <a:pt x="775" y="5"/>
                  </a:moveTo>
                  <a:lnTo>
                    <a:pt x="766" y="103"/>
                  </a:lnTo>
                  <a:lnTo>
                    <a:pt x="380" y="103"/>
                  </a:lnTo>
                  <a:lnTo>
                    <a:pt x="350" y="99"/>
                  </a:lnTo>
                  <a:lnTo>
                    <a:pt x="326" y="99"/>
                  </a:lnTo>
                  <a:lnTo>
                    <a:pt x="316" y="103"/>
                  </a:lnTo>
                  <a:lnTo>
                    <a:pt x="316" y="114"/>
                  </a:lnTo>
                  <a:lnTo>
                    <a:pt x="322" y="124"/>
                  </a:lnTo>
                  <a:lnTo>
                    <a:pt x="316" y="128"/>
                  </a:lnTo>
                  <a:lnTo>
                    <a:pt x="316" y="158"/>
                  </a:lnTo>
                  <a:lnTo>
                    <a:pt x="311" y="183"/>
                  </a:lnTo>
                  <a:lnTo>
                    <a:pt x="311" y="212"/>
                  </a:lnTo>
                  <a:lnTo>
                    <a:pt x="307" y="242"/>
                  </a:lnTo>
                  <a:lnTo>
                    <a:pt x="307" y="273"/>
                  </a:lnTo>
                  <a:lnTo>
                    <a:pt x="301" y="302"/>
                  </a:lnTo>
                  <a:lnTo>
                    <a:pt x="297" y="336"/>
                  </a:lnTo>
                  <a:lnTo>
                    <a:pt x="292" y="366"/>
                  </a:lnTo>
                  <a:lnTo>
                    <a:pt x="286" y="370"/>
                  </a:lnTo>
                  <a:lnTo>
                    <a:pt x="297" y="386"/>
                  </a:lnTo>
                  <a:lnTo>
                    <a:pt x="741" y="386"/>
                  </a:lnTo>
                  <a:lnTo>
                    <a:pt x="730" y="490"/>
                  </a:lnTo>
                  <a:lnTo>
                    <a:pt x="282" y="490"/>
                  </a:lnTo>
                  <a:lnTo>
                    <a:pt x="277" y="500"/>
                  </a:lnTo>
                  <a:lnTo>
                    <a:pt x="277" y="529"/>
                  </a:lnTo>
                  <a:lnTo>
                    <a:pt x="273" y="544"/>
                  </a:lnTo>
                  <a:lnTo>
                    <a:pt x="273" y="569"/>
                  </a:lnTo>
                  <a:lnTo>
                    <a:pt x="267" y="599"/>
                  </a:lnTo>
                  <a:lnTo>
                    <a:pt x="263" y="622"/>
                  </a:lnTo>
                  <a:lnTo>
                    <a:pt x="258" y="647"/>
                  </a:lnTo>
                  <a:lnTo>
                    <a:pt x="258" y="678"/>
                  </a:lnTo>
                  <a:lnTo>
                    <a:pt x="252" y="702"/>
                  </a:lnTo>
                  <a:lnTo>
                    <a:pt x="248" y="731"/>
                  </a:lnTo>
                  <a:lnTo>
                    <a:pt x="248" y="767"/>
                  </a:lnTo>
                  <a:lnTo>
                    <a:pt x="258" y="777"/>
                  </a:lnTo>
                  <a:lnTo>
                    <a:pt x="273" y="767"/>
                  </a:lnTo>
                  <a:lnTo>
                    <a:pt x="706" y="767"/>
                  </a:lnTo>
                  <a:lnTo>
                    <a:pt x="706" y="811"/>
                  </a:lnTo>
                  <a:lnTo>
                    <a:pt x="702" y="830"/>
                  </a:lnTo>
                  <a:lnTo>
                    <a:pt x="702" y="851"/>
                  </a:lnTo>
                  <a:lnTo>
                    <a:pt x="555" y="851"/>
                  </a:lnTo>
                  <a:lnTo>
                    <a:pt x="531" y="855"/>
                  </a:lnTo>
                  <a:lnTo>
                    <a:pt x="380" y="855"/>
                  </a:lnTo>
                  <a:lnTo>
                    <a:pt x="350" y="851"/>
                  </a:lnTo>
                  <a:lnTo>
                    <a:pt x="233" y="851"/>
                  </a:lnTo>
                  <a:lnTo>
                    <a:pt x="228" y="865"/>
                  </a:lnTo>
                  <a:lnTo>
                    <a:pt x="233" y="880"/>
                  </a:lnTo>
                  <a:lnTo>
                    <a:pt x="233" y="895"/>
                  </a:lnTo>
                  <a:lnTo>
                    <a:pt x="228" y="910"/>
                  </a:lnTo>
                  <a:lnTo>
                    <a:pt x="228" y="939"/>
                  </a:lnTo>
                  <a:lnTo>
                    <a:pt x="224" y="964"/>
                  </a:lnTo>
                  <a:lnTo>
                    <a:pt x="224" y="994"/>
                  </a:lnTo>
                  <a:lnTo>
                    <a:pt x="218" y="1019"/>
                  </a:lnTo>
                  <a:lnTo>
                    <a:pt x="214" y="1048"/>
                  </a:lnTo>
                  <a:lnTo>
                    <a:pt x="209" y="1073"/>
                  </a:lnTo>
                  <a:lnTo>
                    <a:pt x="204" y="1103"/>
                  </a:lnTo>
                  <a:lnTo>
                    <a:pt x="204" y="1128"/>
                  </a:lnTo>
                  <a:lnTo>
                    <a:pt x="194" y="1138"/>
                  </a:lnTo>
                  <a:lnTo>
                    <a:pt x="199" y="1138"/>
                  </a:lnTo>
                  <a:lnTo>
                    <a:pt x="204" y="1147"/>
                  </a:lnTo>
                  <a:lnTo>
                    <a:pt x="672" y="1147"/>
                  </a:lnTo>
                  <a:lnTo>
                    <a:pt x="672" y="1227"/>
                  </a:lnTo>
                  <a:lnTo>
                    <a:pt x="658" y="1231"/>
                  </a:lnTo>
                  <a:lnTo>
                    <a:pt x="204" y="1231"/>
                  </a:lnTo>
                  <a:lnTo>
                    <a:pt x="190" y="1246"/>
                  </a:lnTo>
                  <a:lnTo>
                    <a:pt x="190" y="1281"/>
                  </a:lnTo>
                  <a:lnTo>
                    <a:pt x="185" y="1311"/>
                  </a:lnTo>
                  <a:lnTo>
                    <a:pt x="179" y="1340"/>
                  </a:lnTo>
                  <a:lnTo>
                    <a:pt x="179" y="1370"/>
                  </a:lnTo>
                  <a:lnTo>
                    <a:pt x="175" y="1399"/>
                  </a:lnTo>
                  <a:lnTo>
                    <a:pt x="175" y="1434"/>
                  </a:lnTo>
                  <a:lnTo>
                    <a:pt x="170" y="1464"/>
                  </a:lnTo>
                  <a:lnTo>
                    <a:pt x="166" y="1493"/>
                  </a:lnTo>
                  <a:lnTo>
                    <a:pt x="170" y="1504"/>
                  </a:lnTo>
                  <a:lnTo>
                    <a:pt x="497" y="1504"/>
                  </a:lnTo>
                  <a:lnTo>
                    <a:pt x="527" y="1508"/>
                  </a:lnTo>
                  <a:lnTo>
                    <a:pt x="648" y="1508"/>
                  </a:lnTo>
                  <a:lnTo>
                    <a:pt x="648" y="1529"/>
                  </a:lnTo>
                  <a:lnTo>
                    <a:pt x="643" y="1548"/>
                  </a:lnTo>
                  <a:lnTo>
                    <a:pt x="643" y="1592"/>
                  </a:lnTo>
                  <a:lnTo>
                    <a:pt x="160" y="1592"/>
                  </a:lnTo>
                  <a:lnTo>
                    <a:pt x="151" y="1607"/>
                  </a:lnTo>
                  <a:lnTo>
                    <a:pt x="151" y="1651"/>
                  </a:lnTo>
                  <a:lnTo>
                    <a:pt x="145" y="1672"/>
                  </a:lnTo>
                  <a:lnTo>
                    <a:pt x="141" y="1691"/>
                  </a:lnTo>
                  <a:lnTo>
                    <a:pt x="141" y="1716"/>
                  </a:lnTo>
                  <a:lnTo>
                    <a:pt x="136" y="1735"/>
                  </a:lnTo>
                  <a:lnTo>
                    <a:pt x="132" y="1760"/>
                  </a:lnTo>
                  <a:lnTo>
                    <a:pt x="132" y="1781"/>
                  </a:lnTo>
                  <a:lnTo>
                    <a:pt x="126" y="1806"/>
                  </a:lnTo>
                  <a:lnTo>
                    <a:pt x="126" y="1825"/>
                  </a:lnTo>
                  <a:lnTo>
                    <a:pt x="121" y="1844"/>
                  </a:lnTo>
                  <a:lnTo>
                    <a:pt x="141" y="1859"/>
                  </a:lnTo>
                  <a:lnTo>
                    <a:pt x="531" y="1859"/>
                  </a:lnTo>
                  <a:lnTo>
                    <a:pt x="561" y="1865"/>
                  </a:lnTo>
                  <a:lnTo>
                    <a:pt x="619" y="1865"/>
                  </a:lnTo>
                  <a:lnTo>
                    <a:pt x="619" y="1884"/>
                  </a:lnTo>
                  <a:lnTo>
                    <a:pt x="614" y="1899"/>
                  </a:lnTo>
                  <a:lnTo>
                    <a:pt x="614" y="1939"/>
                  </a:lnTo>
                  <a:lnTo>
                    <a:pt x="136" y="1939"/>
                  </a:lnTo>
                  <a:lnTo>
                    <a:pt x="126" y="1928"/>
                  </a:lnTo>
                  <a:lnTo>
                    <a:pt x="111" y="1939"/>
                  </a:lnTo>
                  <a:lnTo>
                    <a:pt x="111" y="1968"/>
                  </a:lnTo>
                  <a:lnTo>
                    <a:pt x="107" y="2003"/>
                  </a:lnTo>
                  <a:lnTo>
                    <a:pt x="102" y="2033"/>
                  </a:lnTo>
                  <a:lnTo>
                    <a:pt x="96" y="2062"/>
                  </a:lnTo>
                  <a:lnTo>
                    <a:pt x="96" y="2098"/>
                  </a:lnTo>
                  <a:lnTo>
                    <a:pt x="92" y="2127"/>
                  </a:lnTo>
                  <a:lnTo>
                    <a:pt x="87" y="2157"/>
                  </a:lnTo>
                  <a:lnTo>
                    <a:pt x="87" y="2191"/>
                  </a:lnTo>
                  <a:lnTo>
                    <a:pt x="92" y="2195"/>
                  </a:lnTo>
                  <a:lnTo>
                    <a:pt x="102" y="2195"/>
                  </a:lnTo>
                  <a:lnTo>
                    <a:pt x="111" y="2186"/>
                  </a:lnTo>
                  <a:lnTo>
                    <a:pt x="531" y="2186"/>
                  </a:lnTo>
                  <a:lnTo>
                    <a:pt x="561" y="2191"/>
                  </a:lnTo>
                  <a:lnTo>
                    <a:pt x="589" y="2191"/>
                  </a:lnTo>
                  <a:lnTo>
                    <a:pt x="589" y="2216"/>
                  </a:lnTo>
                  <a:lnTo>
                    <a:pt x="585" y="2245"/>
                  </a:lnTo>
                  <a:lnTo>
                    <a:pt x="585" y="2295"/>
                  </a:lnTo>
                  <a:lnTo>
                    <a:pt x="512" y="2295"/>
                  </a:lnTo>
                  <a:lnTo>
                    <a:pt x="491" y="2290"/>
                  </a:lnTo>
                  <a:lnTo>
                    <a:pt x="365" y="2290"/>
                  </a:lnTo>
                  <a:lnTo>
                    <a:pt x="346" y="2295"/>
                  </a:lnTo>
                  <a:lnTo>
                    <a:pt x="175" y="2295"/>
                  </a:lnTo>
                  <a:lnTo>
                    <a:pt x="155" y="2290"/>
                  </a:lnTo>
                  <a:lnTo>
                    <a:pt x="0" y="2290"/>
                  </a:lnTo>
                  <a:lnTo>
                    <a:pt x="4" y="2220"/>
                  </a:lnTo>
                  <a:lnTo>
                    <a:pt x="13" y="2151"/>
                  </a:lnTo>
                  <a:lnTo>
                    <a:pt x="19" y="2087"/>
                  </a:lnTo>
                  <a:lnTo>
                    <a:pt x="28" y="2018"/>
                  </a:lnTo>
                  <a:lnTo>
                    <a:pt x="34" y="1953"/>
                  </a:lnTo>
                  <a:lnTo>
                    <a:pt x="43" y="1884"/>
                  </a:lnTo>
                  <a:lnTo>
                    <a:pt x="53" y="1819"/>
                  </a:lnTo>
                  <a:lnTo>
                    <a:pt x="62" y="1750"/>
                  </a:lnTo>
                  <a:lnTo>
                    <a:pt x="72" y="1627"/>
                  </a:lnTo>
                  <a:lnTo>
                    <a:pt x="87" y="1498"/>
                  </a:lnTo>
                  <a:lnTo>
                    <a:pt x="102" y="1374"/>
                  </a:lnTo>
                  <a:lnTo>
                    <a:pt x="117" y="1246"/>
                  </a:lnTo>
                  <a:lnTo>
                    <a:pt x="132" y="1118"/>
                  </a:lnTo>
                  <a:lnTo>
                    <a:pt x="151" y="994"/>
                  </a:lnTo>
                  <a:lnTo>
                    <a:pt x="160" y="870"/>
                  </a:lnTo>
                  <a:lnTo>
                    <a:pt x="175" y="746"/>
                  </a:lnTo>
                  <a:lnTo>
                    <a:pt x="185" y="658"/>
                  </a:lnTo>
                  <a:lnTo>
                    <a:pt x="199" y="563"/>
                  </a:lnTo>
                  <a:lnTo>
                    <a:pt x="209" y="470"/>
                  </a:lnTo>
                  <a:lnTo>
                    <a:pt x="218" y="370"/>
                  </a:lnTo>
                  <a:lnTo>
                    <a:pt x="233" y="282"/>
                  </a:lnTo>
                  <a:lnTo>
                    <a:pt x="243" y="183"/>
                  </a:lnTo>
                  <a:lnTo>
                    <a:pt x="252" y="94"/>
                  </a:lnTo>
                  <a:lnTo>
                    <a:pt x="263" y="0"/>
                  </a:lnTo>
                  <a:lnTo>
                    <a:pt x="770" y="0"/>
                  </a:lnTo>
                  <a:lnTo>
                    <a:pt x="775" y="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424"/>
            <p:cNvSpPr>
              <a:spLocks/>
            </p:cNvSpPr>
            <p:nvPr/>
          </p:nvSpPr>
          <p:spPr bwMode="auto">
            <a:xfrm>
              <a:off x="5057080" y="4038302"/>
              <a:ext cx="279400" cy="60325"/>
            </a:xfrm>
            <a:custGeom>
              <a:avLst/>
              <a:gdLst>
                <a:gd name="T0" fmla="*/ 346 w 352"/>
                <a:gd name="T1" fmla="*/ 69 h 74"/>
                <a:gd name="T2" fmla="*/ 307 w 352"/>
                <a:gd name="T3" fmla="*/ 74 h 74"/>
                <a:gd name="T4" fmla="*/ 0 w 352"/>
                <a:gd name="T5" fmla="*/ 69 h 74"/>
                <a:gd name="T6" fmla="*/ 0 w 352"/>
                <a:gd name="T7" fmla="*/ 15 h 74"/>
                <a:gd name="T8" fmla="*/ 5 w 352"/>
                <a:gd name="T9" fmla="*/ 0 h 74"/>
                <a:gd name="T10" fmla="*/ 352 w 352"/>
                <a:gd name="T11" fmla="*/ 0 h 74"/>
                <a:gd name="T12" fmla="*/ 346 w 352"/>
                <a:gd name="T13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74">
                  <a:moveTo>
                    <a:pt x="346" y="69"/>
                  </a:moveTo>
                  <a:lnTo>
                    <a:pt x="307" y="74"/>
                  </a:lnTo>
                  <a:lnTo>
                    <a:pt x="0" y="69"/>
                  </a:lnTo>
                  <a:lnTo>
                    <a:pt x="0" y="15"/>
                  </a:lnTo>
                  <a:lnTo>
                    <a:pt x="5" y="0"/>
                  </a:lnTo>
                  <a:lnTo>
                    <a:pt x="352" y="0"/>
                  </a:lnTo>
                  <a:lnTo>
                    <a:pt x="346" y="69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425"/>
            <p:cNvSpPr>
              <a:spLocks/>
            </p:cNvSpPr>
            <p:nvPr/>
          </p:nvSpPr>
          <p:spPr bwMode="auto">
            <a:xfrm>
              <a:off x="6641405" y="4043065"/>
              <a:ext cx="263525" cy="55562"/>
            </a:xfrm>
            <a:custGeom>
              <a:avLst/>
              <a:gdLst>
                <a:gd name="T0" fmla="*/ 332 w 332"/>
                <a:gd name="T1" fmla="*/ 5 h 69"/>
                <a:gd name="T2" fmla="*/ 332 w 332"/>
                <a:gd name="T3" fmla="*/ 69 h 69"/>
                <a:gd name="T4" fmla="*/ 0 w 332"/>
                <a:gd name="T5" fmla="*/ 69 h 69"/>
                <a:gd name="T6" fmla="*/ 0 w 332"/>
                <a:gd name="T7" fmla="*/ 5 h 69"/>
                <a:gd name="T8" fmla="*/ 39 w 332"/>
                <a:gd name="T9" fmla="*/ 5 h 69"/>
                <a:gd name="T10" fmla="*/ 59 w 332"/>
                <a:gd name="T11" fmla="*/ 0 h 69"/>
                <a:gd name="T12" fmla="*/ 142 w 332"/>
                <a:gd name="T13" fmla="*/ 0 h 69"/>
                <a:gd name="T14" fmla="*/ 167 w 332"/>
                <a:gd name="T15" fmla="*/ 5 h 69"/>
                <a:gd name="T16" fmla="*/ 332 w 332"/>
                <a:gd name="T17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69">
                  <a:moveTo>
                    <a:pt x="332" y="5"/>
                  </a:moveTo>
                  <a:lnTo>
                    <a:pt x="332" y="69"/>
                  </a:lnTo>
                  <a:lnTo>
                    <a:pt x="0" y="69"/>
                  </a:lnTo>
                  <a:lnTo>
                    <a:pt x="0" y="5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142" y="0"/>
                  </a:lnTo>
                  <a:lnTo>
                    <a:pt x="167" y="5"/>
                  </a:lnTo>
                  <a:lnTo>
                    <a:pt x="332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426"/>
            <p:cNvSpPr>
              <a:spLocks/>
            </p:cNvSpPr>
            <p:nvPr/>
          </p:nvSpPr>
          <p:spPr bwMode="auto">
            <a:xfrm>
              <a:off x="7036693" y="4046240"/>
              <a:ext cx="581025" cy="1822450"/>
            </a:xfrm>
            <a:custGeom>
              <a:avLst/>
              <a:gdLst>
                <a:gd name="T0" fmla="*/ 517 w 732"/>
                <a:gd name="T1" fmla="*/ 139 h 2294"/>
                <a:gd name="T2" fmla="*/ 546 w 732"/>
                <a:gd name="T3" fmla="*/ 410 h 2294"/>
                <a:gd name="T4" fmla="*/ 570 w 732"/>
                <a:gd name="T5" fmla="*/ 683 h 2294"/>
                <a:gd name="T6" fmla="*/ 600 w 732"/>
                <a:gd name="T7" fmla="*/ 954 h 2294"/>
                <a:gd name="T8" fmla="*/ 624 w 732"/>
                <a:gd name="T9" fmla="*/ 1227 h 2294"/>
                <a:gd name="T10" fmla="*/ 653 w 732"/>
                <a:gd name="T11" fmla="*/ 1498 h 2294"/>
                <a:gd name="T12" fmla="*/ 677 w 732"/>
                <a:gd name="T13" fmla="*/ 1771 h 2294"/>
                <a:gd name="T14" fmla="*/ 707 w 732"/>
                <a:gd name="T15" fmla="*/ 2042 h 2294"/>
                <a:gd name="T16" fmla="*/ 722 w 732"/>
                <a:gd name="T17" fmla="*/ 2206 h 2294"/>
                <a:gd name="T18" fmla="*/ 726 w 732"/>
                <a:gd name="T19" fmla="*/ 2265 h 2294"/>
                <a:gd name="T20" fmla="*/ 151 w 732"/>
                <a:gd name="T21" fmla="*/ 2294 h 2294"/>
                <a:gd name="T22" fmla="*/ 337 w 732"/>
                <a:gd name="T23" fmla="*/ 2196 h 2294"/>
                <a:gd name="T24" fmla="*/ 614 w 732"/>
                <a:gd name="T25" fmla="*/ 2201 h 2294"/>
                <a:gd name="T26" fmla="*/ 649 w 732"/>
                <a:gd name="T27" fmla="*/ 2196 h 2294"/>
                <a:gd name="T28" fmla="*/ 653 w 732"/>
                <a:gd name="T29" fmla="*/ 2185 h 2294"/>
                <a:gd name="T30" fmla="*/ 649 w 732"/>
                <a:gd name="T31" fmla="*/ 2172 h 2294"/>
                <a:gd name="T32" fmla="*/ 644 w 732"/>
                <a:gd name="T33" fmla="*/ 2147 h 2294"/>
                <a:gd name="T34" fmla="*/ 634 w 732"/>
                <a:gd name="T35" fmla="*/ 2052 h 2294"/>
                <a:gd name="T36" fmla="*/ 624 w 732"/>
                <a:gd name="T37" fmla="*/ 1948 h 2294"/>
                <a:gd name="T38" fmla="*/ 604 w 732"/>
                <a:gd name="T39" fmla="*/ 1943 h 2294"/>
                <a:gd name="T40" fmla="*/ 248 w 732"/>
                <a:gd name="T41" fmla="*/ 1948 h 2294"/>
                <a:gd name="T42" fmla="*/ 132 w 732"/>
                <a:gd name="T43" fmla="*/ 1943 h 2294"/>
                <a:gd name="T44" fmla="*/ 126 w 732"/>
                <a:gd name="T45" fmla="*/ 1880 h 2294"/>
                <a:gd name="T46" fmla="*/ 546 w 732"/>
                <a:gd name="T47" fmla="*/ 1884 h 2294"/>
                <a:gd name="T48" fmla="*/ 614 w 732"/>
                <a:gd name="T49" fmla="*/ 1870 h 2294"/>
                <a:gd name="T50" fmla="*/ 610 w 732"/>
                <a:gd name="T51" fmla="*/ 1796 h 2294"/>
                <a:gd name="T52" fmla="*/ 604 w 732"/>
                <a:gd name="T53" fmla="*/ 1746 h 2294"/>
                <a:gd name="T54" fmla="*/ 595 w 732"/>
                <a:gd name="T55" fmla="*/ 1691 h 2294"/>
                <a:gd name="T56" fmla="*/ 591 w 732"/>
                <a:gd name="T57" fmla="*/ 1637 h 2294"/>
                <a:gd name="T58" fmla="*/ 576 w 732"/>
                <a:gd name="T59" fmla="*/ 1603 h 2294"/>
                <a:gd name="T60" fmla="*/ 229 w 732"/>
                <a:gd name="T61" fmla="*/ 1597 h 2294"/>
                <a:gd name="T62" fmla="*/ 111 w 732"/>
                <a:gd name="T63" fmla="*/ 1578 h 2294"/>
                <a:gd name="T64" fmla="*/ 107 w 732"/>
                <a:gd name="T65" fmla="*/ 1508 h 2294"/>
                <a:gd name="T66" fmla="*/ 566 w 732"/>
                <a:gd name="T67" fmla="*/ 1519 h 2294"/>
                <a:gd name="T68" fmla="*/ 580 w 732"/>
                <a:gd name="T69" fmla="*/ 1508 h 2294"/>
                <a:gd name="T70" fmla="*/ 576 w 732"/>
                <a:gd name="T71" fmla="*/ 1439 h 2294"/>
                <a:gd name="T72" fmla="*/ 566 w 732"/>
                <a:gd name="T73" fmla="*/ 1311 h 2294"/>
                <a:gd name="T74" fmla="*/ 551 w 732"/>
                <a:gd name="T75" fmla="*/ 1231 h 2294"/>
                <a:gd name="T76" fmla="*/ 438 w 732"/>
                <a:gd name="T77" fmla="*/ 1217 h 2294"/>
                <a:gd name="T78" fmla="*/ 239 w 732"/>
                <a:gd name="T79" fmla="*/ 1221 h 2294"/>
                <a:gd name="T80" fmla="*/ 88 w 732"/>
                <a:gd name="T81" fmla="*/ 1217 h 2294"/>
                <a:gd name="T82" fmla="*/ 83 w 732"/>
                <a:gd name="T83" fmla="*/ 1157 h 2294"/>
                <a:gd name="T84" fmla="*/ 546 w 732"/>
                <a:gd name="T85" fmla="*/ 1137 h 2294"/>
                <a:gd name="T86" fmla="*/ 551 w 732"/>
                <a:gd name="T87" fmla="*/ 1118 h 2294"/>
                <a:gd name="T88" fmla="*/ 536 w 732"/>
                <a:gd name="T89" fmla="*/ 1044 h 2294"/>
                <a:gd name="T90" fmla="*/ 527 w 732"/>
                <a:gd name="T91" fmla="*/ 904 h 2294"/>
                <a:gd name="T92" fmla="*/ 517 w 732"/>
                <a:gd name="T93" fmla="*/ 826 h 2294"/>
                <a:gd name="T94" fmla="*/ 497 w 732"/>
                <a:gd name="T95" fmla="*/ 830 h 2294"/>
                <a:gd name="T96" fmla="*/ 53 w 732"/>
                <a:gd name="T97" fmla="*/ 752 h 2294"/>
                <a:gd name="T98" fmla="*/ 254 w 732"/>
                <a:gd name="T99" fmla="*/ 757 h 2294"/>
                <a:gd name="T100" fmla="*/ 517 w 732"/>
                <a:gd name="T101" fmla="*/ 752 h 2294"/>
                <a:gd name="T102" fmla="*/ 512 w 732"/>
                <a:gd name="T103" fmla="*/ 732 h 2294"/>
                <a:gd name="T104" fmla="*/ 502 w 732"/>
                <a:gd name="T105" fmla="*/ 612 h 2294"/>
                <a:gd name="T106" fmla="*/ 487 w 732"/>
                <a:gd name="T107" fmla="*/ 494 h 2294"/>
                <a:gd name="T108" fmla="*/ 28 w 732"/>
                <a:gd name="T109" fmla="*/ 484 h 2294"/>
                <a:gd name="T110" fmla="*/ 459 w 732"/>
                <a:gd name="T111" fmla="*/ 391 h 2294"/>
                <a:gd name="T112" fmla="*/ 472 w 732"/>
                <a:gd name="T113" fmla="*/ 307 h 2294"/>
                <a:gd name="T114" fmla="*/ 463 w 732"/>
                <a:gd name="T115" fmla="*/ 177 h 2294"/>
                <a:gd name="T116" fmla="*/ 448 w 732"/>
                <a:gd name="T117" fmla="*/ 108 h 2294"/>
                <a:gd name="T118" fmla="*/ 0 w 732"/>
                <a:gd name="T119" fmla="*/ 0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2" h="2294">
                  <a:moveTo>
                    <a:pt x="502" y="0"/>
                  </a:moveTo>
                  <a:lnTo>
                    <a:pt x="517" y="139"/>
                  </a:lnTo>
                  <a:lnTo>
                    <a:pt x="531" y="272"/>
                  </a:lnTo>
                  <a:lnTo>
                    <a:pt x="546" y="410"/>
                  </a:lnTo>
                  <a:lnTo>
                    <a:pt x="561" y="549"/>
                  </a:lnTo>
                  <a:lnTo>
                    <a:pt x="570" y="683"/>
                  </a:lnTo>
                  <a:lnTo>
                    <a:pt x="585" y="820"/>
                  </a:lnTo>
                  <a:lnTo>
                    <a:pt x="600" y="954"/>
                  </a:lnTo>
                  <a:lnTo>
                    <a:pt x="610" y="1093"/>
                  </a:lnTo>
                  <a:lnTo>
                    <a:pt x="624" y="1227"/>
                  </a:lnTo>
                  <a:lnTo>
                    <a:pt x="638" y="1364"/>
                  </a:lnTo>
                  <a:lnTo>
                    <a:pt x="653" y="1498"/>
                  </a:lnTo>
                  <a:lnTo>
                    <a:pt x="663" y="1632"/>
                  </a:lnTo>
                  <a:lnTo>
                    <a:pt x="677" y="1771"/>
                  </a:lnTo>
                  <a:lnTo>
                    <a:pt x="692" y="1904"/>
                  </a:lnTo>
                  <a:lnTo>
                    <a:pt x="707" y="2042"/>
                  </a:lnTo>
                  <a:lnTo>
                    <a:pt x="717" y="2176"/>
                  </a:lnTo>
                  <a:lnTo>
                    <a:pt x="722" y="2206"/>
                  </a:lnTo>
                  <a:lnTo>
                    <a:pt x="726" y="2235"/>
                  </a:lnTo>
                  <a:lnTo>
                    <a:pt x="726" y="2265"/>
                  </a:lnTo>
                  <a:lnTo>
                    <a:pt x="732" y="2294"/>
                  </a:lnTo>
                  <a:lnTo>
                    <a:pt x="151" y="2294"/>
                  </a:lnTo>
                  <a:lnTo>
                    <a:pt x="147" y="2196"/>
                  </a:lnTo>
                  <a:lnTo>
                    <a:pt x="337" y="2196"/>
                  </a:lnTo>
                  <a:lnTo>
                    <a:pt x="371" y="2201"/>
                  </a:lnTo>
                  <a:lnTo>
                    <a:pt x="614" y="2201"/>
                  </a:lnTo>
                  <a:lnTo>
                    <a:pt x="644" y="2206"/>
                  </a:lnTo>
                  <a:lnTo>
                    <a:pt x="649" y="2196"/>
                  </a:lnTo>
                  <a:lnTo>
                    <a:pt x="653" y="2191"/>
                  </a:lnTo>
                  <a:lnTo>
                    <a:pt x="653" y="2185"/>
                  </a:lnTo>
                  <a:lnTo>
                    <a:pt x="649" y="2176"/>
                  </a:lnTo>
                  <a:lnTo>
                    <a:pt x="649" y="2172"/>
                  </a:lnTo>
                  <a:lnTo>
                    <a:pt x="644" y="2161"/>
                  </a:lnTo>
                  <a:lnTo>
                    <a:pt x="644" y="2147"/>
                  </a:lnTo>
                  <a:lnTo>
                    <a:pt x="638" y="2101"/>
                  </a:lnTo>
                  <a:lnTo>
                    <a:pt x="634" y="2052"/>
                  </a:lnTo>
                  <a:lnTo>
                    <a:pt x="629" y="1998"/>
                  </a:lnTo>
                  <a:lnTo>
                    <a:pt x="624" y="1948"/>
                  </a:lnTo>
                  <a:lnTo>
                    <a:pt x="619" y="1943"/>
                  </a:lnTo>
                  <a:lnTo>
                    <a:pt x="604" y="1943"/>
                  </a:lnTo>
                  <a:lnTo>
                    <a:pt x="604" y="1948"/>
                  </a:lnTo>
                  <a:lnTo>
                    <a:pt x="248" y="1948"/>
                  </a:lnTo>
                  <a:lnTo>
                    <a:pt x="219" y="1943"/>
                  </a:lnTo>
                  <a:lnTo>
                    <a:pt x="132" y="1943"/>
                  </a:lnTo>
                  <a:lnTo>
                    <a:pt x="132" y="1889"/>
                  </a:lnTo>
                  <a:lnTo>
                    <a:pt x="126" y="1880"/>
                  </a:lnTo>
                  <a:lnTo>
                    <a:pt x="512" y="1880"/>
                  </a:lnTo>
                  <a:lnTo>
                    <a:pt x="546" y="1884"/>
                  </a:lnTo>
                  <a:lnTo>
                    <a:pt x="604" y="1884"/>
                  </a:lnTo>
                  <a:lnTo>
                    <a:pt x="614" y="1870"/>
                  </a:lnTo>
                  <a:lnTo>
                    <a:pt x="614" y="1820"/>
                  </a:lnTo>
                  <a:lnTo>
                    <a:pt x="610" y="1796"/>
                  </a:lnTo>
                  <a:lnTo>
                    <a:pt x="604" y="1771"/>
                  </a:lnTo>
                  <a:lnTo>
                    <a:pt x="604" y="1746"/>
                  </a:lnTo>
                  <a:lnTo>
                    <a:pt x="600" y="1716"/>
                  </a:lnTo>
                  <a:lnTo>
                    <a:pt x="595" y="1691"/>
                  </a:lnTo>
                  <a:lnTo>
                    <a:pt x="595" y="1666"/>
                  </a:lnTo>
                  <a:lnTo>
                    <a:pt x="591" y="1637"/>
                  </a:lnTo>
                  <a:lnTo>
                    <a:pt x="591" y="1612"/>
                  </a:lnTo>
                  <a:lnTo>
                    <a:pt x="576" y="1603"/>
                  </a:lnTo>
                  <a:lnTo>
                    <a:pt x="254" y="1603"/>
                  </a:lnTo>
                  <a:lnTo>
                    <a:pt x="229" y="1597"/>
                  </a:lnTo>
                  <a:lnTo>
                    <a:pt x="111" y="1597"/>
                  </a:lnTo>
                  <a:lnTo>
                    <a:pt x="111" y="1578"/>
                  </a:lnTo>
                  <a:lnTo>
                    <a:pt x="107" y="1553"/>
                  </a:lnTo>
                  <a:lnTo>
                    <a:pt x="107" y="1508"/>
                  </a:lnTo>
                  <a:lnTo>
                    <a:pt x="561" y="1508"/>
                  </a:lnTo>
                  <a:lnTo>
                    <a:pt x="566" y="1519"/>
                  </a:lnTo>
                  <a:lnTo>
                    <a:pt x="576" y="1513"/>
                  </a:lnTo>
                  <a:lnTo>
                    <a:pt x="580" y="1508"/>
                  </a:lnTo>
                  <a:lnTo>
                    <a:pt x="580" y="1504"/>
                  </a:lnTo>
                  <a:lnTo>
                    <a:pt x="576" y="1439"/>
                  </a:lnTo>
                  <a:lnTo>
                    <a:pt x="570" y="1374"/>
                  </a:lnTo>
                  <a:lnTo>
                    <a:pt x="566" y="1311"/>
                  </a:lnTo>
                  <a:lnTo>
                    <a:pt x="561" y="1241"/>
                  </a:lnTo>
                  <a:lnTo>
                    <a:pt x="551" y="1231"/>
                  </a:lnTo>
                  <a:lnTo>
                    <a:pt x="551" y="1217"/>
                  </a:lnTo>
                  <a:lnTo>
                    <a:pt x="438" y="1217"/>
                  </a:lnTo>
                  <a:lnTo>
                    <a:pt x="410" y="1221"/>
                  </a:lnTo>
                  <a:lnTo>
                    <a:pt x="239" y="1221"/>
                  </a:lnTo>
                  <a:lnTo>
                    <a:pt x="205" y="1217"/>
                  </a:lnTo>
                  <a:lnTo>
                    <a:pt x="88" y="1217"/>
                  </a:lnTo>
                  <a:lnTo>
                    <a:pt x="83" y="1202"/>
                  </a:lnTo>
                  <a:lnTo>
                    <a:pt x="83" y="1157"/>
                  </a:lnTo>
                  <a:lnTo>
                    <a:pt x="77" y="1137"/>
                  </a:lnTo>
                  <a:lnTo>
                    <a:pt x="546" y="1137"/>
                  </a:lnTo>
                  <a:lnTo>
                    <a:pt x="551" y="1132"/>
                  </a:lnTo>
                  <a:lnTo>
                    <a:pt x="551" y="1118"/>
                  </a:lnTo>
                  <a:lnTo>
                    <a:pt x="542" y="1112"/>
                  </a:lnTo>
                  <a:lnTo>
                    <a:pt x="536" y="1044"/>
                  </a:lnTo>
                  <a:lnTo>
                    <a:pt x="531" y="975"/>
                  </a:lnTo>
                  <a:lnTo>
                    <a:pt x="527" y="904"/>
                  </a:lnTo>
                  <a:lnTo>
                    <a:pt x="521" y="830"/>
                  </a:lnTo>
                  <a:lnTo>
                    <a:pt x="517" y="826"/>
                  </a:lnTo>
                  <a:lnTo>
                    <a:pt x="502" y="826"/>
                  </a:lnTo>
                  <a:lnTo>
                    <a:pt x="497" y="830"/>
                  </a:lnTo>
                  <a:lnTo>
                    <a:pt x="58" y="830"/>
                  </a:lnTo>
                  <a:lnTo>
                    <a:pt x="53" y="752"/>
                  </a:lnTo>
                  <a:lnTo>
                    <a:pt x="229" y="752"/>
                  </a:lnTo>
                  <a:lnTo>
                    <a:pt x="254" y="757"/>
                  </a:lnTo>
                  <a:lnTo>
                    <a:pt x="506" y="757"/>
                  </a:lnTo>
                  <a:lnTo>
                    <a:pt x="517" y="752"/>
                  </a:lnTo>
                  <a:lnTo>
                    <a:pt x="517" y="742"/>
                  </a:lnTo>
                  <a:lnTo>
                    <a:pt x="512" y="732"/>
                  </a:lnTo>
                  <a:lnTo>
                    <a:pt x="506" y="673"/>
                  </a:lnTo>
                  <a:lnTo>
                    <a:pt x="502" y="612"/>
                  </a:lnTo>
                  <a:lnTo>
                    <a:pt x="497" y="553"/>
                  </a:lnTo>
                  <a:lnTo>
                    <a:pt x="487" y="494"/>
                  </a:lnTo>
                  <a:lnTo>
                    <a:pt x="478" y="484"/>
                  </a:lnTo>
                  <a:lnTo>
                    <a:pt x="28" y="484"/>
                  </a:lnTo>
                  <a:lnTo>
                    <a:pt x="28" y="391"/>
                  </a:lnTo>
                  <a:lnTo>
                    <a:pt x="459" y="391"/>
                  </a:lnTo>
                  <a:lnTo>
                    <a:pt x="478" y="376"/>
                  </a:lnTo>
                  <a:lnTo>
                    <a:pt x="472" y="307"/>
                  </a:lnTo>
                  <a:lnTo>
                    <a:pt x="468" y="242"/>
                  </a:lnTo>
                  <a:lnTo>
                    <a:pt x="463" y="177"/>
                  </a:lnTo>
                  <a:lnTo>
                    <a:pt x="453" y="114"/>
                  </a:lnTo>
                  <a:lnTo>
                    <a:pt x="448" y="108"/>
                  </a:lnTo>
                  <a:lnTo>
                    <a:pt x="4" y="108"/>
                  </a:lnTo>
                  <a:lnTo>
                    <a:pt x="0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427"/>
            <p:cNvSpPr>
              <a:spLocks/>
            </p:cNvSpPr>
            <p:nvPr/>
          </p:nvSpPr>
          <p:spPr bwMode="auto">
            <a:xfrm>
              <a:off x="5045968" y="4112915"/>
              <a:ext cx="284162" cy="114300"/>
            </a:xfrm>
            <a:custGeom>
              <a:avLst/>
              <a:gdLst>
                <a:gd name="T0" fmla="*/ 357 w 357"/>
                <a:gd name="T1" fmla="*/ 0 h 143"/>
                <a:gd name="T2" fmla="*/ 357 w 357"/>
                <a:gd name="T3" fmla="*/ 34 h 143"/>
                <a:gd name="T4" fmla="*/ 352 w 357"/>
                <a:gd name="T5" fmla="*/ 70 h 143"/>
                <a:gd name="T6" fmla="*/ 346 w 357"/>
                <a:gd name="T7" fmla="*/ 104 h 143"/>
                <a:gd name="T8" fmla="*/ 346 w 357"/>
                <a:gd name="T9" fmla="*/ 143 h 143"/>
                <a:gd name="T10" fmla="*/ 98 w 357"/>
                <a:gd name="T11" fmla="*/ 143 h 143"/>
                <a:gd name="T12" fmla="*/ 73 w 357"/>
                <a:gd name="T13" fmla="*/ 139 h 143"/>
                <a:gd name="T14" fmla="*/ 0 w 357"/>
                <a:gd name="T15" fmla="*/ 139 h 143"/>
                <a:gd name="T16" fmla="*/ 0 w 357"/>
                <a:gd name="T17" fmla="*/ 104 h 143"/>
                <a:gd name="T18" fmla="*/ 5 w 357"/>
                <a:gd name="T19" fmla="*/ 70 h 143"/>
                <a:gd name="T20" fmla="*/ 9 w 357"/>
                <a:gd name="T21" fmla="*/ 34 h 143"/>
                <a:gd name="T22" fmla="*/ 15 w 357"/>
                <a:gd name="T23" fmla="*/ 0 h 143"/>
                <a:gd name="T24" fmla="*/ 357 w 357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143">
                  <a:moveTo>
                    <a:pt x="357" y="0"/>
                  </a:moveTo>
                  <a:lnTo>
                    <a:pt x="357" y="34"/>
                  </a:lnTo>
                  <a:lnTo>
                    <a:pt x="352" y="70"/>
                  </a:lnTo>
                  <a:lnTo>
                    <a:pt x="346" y="104"/>
                  </a:lnTo>
                  <a:lnTo>
                    <a:pt x="346" y="143"/>
                  </a:lnTo>
                  <a:lnTo>
                    <a:pt x="98" y="143"/>
                  </a:lnTo>
                  <a:lnTo>
                    <a:pt x="73" y="139"/>
                  </a:lnTo>
                  <a:lnTo>
                    <a:pt x="0" y="139"/>
                  </a:lnTo>
                  <a:lnTo>
                    <a:pt x="0" y="104"/>
                  </a:lnTo>
                  <a:lnTo>
                    <a:pt x="5" y="70"/>
                  </a:lnTo>
                  <a:lnTo>
                    <a:pt x="9" y="34"/>
                  </a:lnTo>
                  <a:lnTo>
                    <a:pt x="15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428"/>
            <p:cNvSpPr>
              <a:spLocks/>
            </p:cNvSpPr>
            <p:nvPr/>
          </p:nvSpPr>
          <p:spPr bwMode="auto">
            <a:xfrm>
              <a:off x="6641405" y="4112915"/>
              <a:ext cx="274638" cy="119062"/>
            </a:xfrm>
            <a:custGeom>
              <a:avLst/>
              <a:gdLst>
                <a:gd name="T0" fmla="*/ 336 w 346"/>
                <a:gd name="T1" fmla="*/ 5 h 148"/>
                <a:gd name="T2" fmla="*/ 342 w 346"/>
                <a:gd name="T3" fmla="*/ 34 h 148"/>
                <a:gd name="T4" fmla="*/ 346 w 346"/>
                <a:gd name="T5" fmla="*/ 74 h 148"/>
                <a:gd name="T6" fmla="*/ 346 w 346"/>
                <a:gd name="T7" fmla="*/ 148 h 148"/>
                <a:gd name="T8" fmla="*/ 10 w 346"/>
                <a:gd name="T9" fmla="*/ 148 h 148"/>
                <a:gd name="T10" fmla="*/ 0 w 346"/>
                <a:gd name="T11" fmla="*/ 5 h 148"/>
                <a:gd name="T12" fmla="*/ 20 w 346"/>
                <a:gd name="T13" fmla="*/ 5 h 148"/>
                <a:gd name="T14" fmla="*/ 39 w 346"/>
                <a:gd name="T15" fmla="*/ 0 h 148"/>
                <a:gd name="T16" fmla="*/ 122 w 346"/>
                <a:gd name="T17" fmla="*/ 0 h 148"/>
                <a:gd name="T18" fmla="*/ 146 w 346"/>
                <a:gd name="T19" fmla="*/ 5 h 148"/>
                <a:gd name="T20" fmla="*/ 336 w 346"/>
                <a:gd name="T21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148">
                  <a:moveTo>
                    <a:pt x="336" y="5"/>
                  </a:moveTo>
                  <a:lnTo>
                    <a:pt x="342" y="34"/>
                  </a:lnTo>
                  <a:lnTo>
                    <a:pt x="346" y="74"/>
                  </a:lnTo>
                  <a:lnTo>
                    <a:pt x="346" y="148"/>
                  </a:lnTo>
                  <a:lnTo>
                    <a:pt x="10" y="148"/>
                  </a:lnTo>
                  <a:lnTo>
                    <a:pt x="0" y="5"/>
                  </a:lnTo>
                  <a:lnTo>
                    <a:pt x="20" y="5"/>
                  </a:lnTo>
                  <a:lnTo>
                    <a:pt x="39" y="0"/>
                  </a:lnTo>
                  <a:lnTo>
                    <a:pt x="122" y="0"/>
                  </a:lnTo>
                  <a:lnTo>
                    <a:pt x="146" y="5"/>
                  </a:lnTo>
                  <a:lnTo>
                    <a:pt x="336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429"/>
            <p:cNvSpPr>
              <a:spLocks/>
            </p:cNvSpPr>
            <p:nvPr/>
          </p:nvSpPr>
          <p:spPr bwMode="auto">
            <a:xfrm>
              <a:off x="5607943" y="4117677"/>
              <a:ext cx="762000" cy="282575"/>
            </a:xfrm>
            <a:custGeom>
              <a:avLst/>
              <a:gdLst>
                <a:gd name="T0" fmla="*/ 806 w 962"/>
                <a:gd name="T1" fmla="*/ 4 h 355"/>
                <a:gd name="T2" fmla="*/ 913 w 962"/>
                <a:gd name="T3" fmla="*/ 4 h 355"/>
                <a:gd name="T4" fmla="*/ 922 w 962"/>
                <a:gd name="T5" fmla="*/ 10 h 355"/>
                <a:gd name="T6" fmla="*/ 947 w 962"/>
                <a:gd name="T7" fmla="*/ 10 h 355"/>
                <a:gd name="T8" fmla="*/ 956 w 962"/>
                <a:gd name="T9" fmla="*/ 94 h 355"/>
                <a:gd name="T10" fmla="*/ 956 w 962"/>
                <a:gd name="T11" fmla="*/ 174 h 355"/>
                <a:gd name="T12" fmla="*/ 962 w 962"/>
                <a:gd name="T13" fmla="*/ 258 h 355"/>
                <a:gd name="T14" fmla="*/ 962 w 962"/>
                <a:gd name="T15" fmla="*/ 346 h 355"/>
                <a:gd name="T16" fmla="*/ 956 w 962"/>
                <a:gd name="T17" fmla="*/ 351 h 355"/>
                <a:gd name="T18" fmla="*/ 956 w 962"/>
                <a:gd name="T19" fmla="*/ 355 h 355"/>
                <a:gd name="T20" fmla="*/ 928 w 962"/>
                <a:gd name="T21" fmla="*/ 355 h 355"/>
                <a:gd name="T22" fmla="*/ 898 w 962"/>
                <a:gd name="T23" fmla="*/ 351 h 355"/>
                <a:gd name="T24" fmla="*/ 512 w 962"/>
                <a:gd name="T25" fmla="*/ 351 h 355"/>
                <a:gd name="T26" fmla="*/ 484 w 962"/>
                <a:gd name="T27" fmla="*/ 346 h 355"/>
                <a:gd name="T28" fmla="*/ 152 w 962"/>
                <a:gd name="T29" fmla="*/ 346 h 355"/>
                <a:gd name="T30" fmla="*/ 123 w 962"/>
                <a:gd name="T31" fmla="*/ 342 h 355"/>
                <a:gd name="T32" fmla="*/ 6 w 962"/>
                <a:gd name="T33" fmla="*/ 342 h 355"/>
                <a:gd name="T34" fmla="*/ 0 w 962"/>
                <a:gd name="T35" fmla="*/ 327 h 355"/>
                <a:gd name="T36" fmla="*/ 0 w 962"/>
                <a:gd name="T37" fmla="*/ 292 h 355"/>
                <a:gd name="T38" fmla="*/ 6 w 962"/>
                <a:gd name="T39" fmla="*/ 222 h 355"/>
                <a:gd name="T40" fmla="*/ 10 w 962"/>
                <a:gd name="T41" fmla="*/ 149 h 355"/>
                <a:gd name="T42" fmla="*/ 15 w 962"/>
                <a:gd name="T43" fmla="*/ 74 h 355"/>
                <a:gd name="T44" fmla="*/ 21 w 962"/>
                <a:gd name="T45" fmla="*/ 4 h 355"/>
                <a:gd name="T46" fmla="*/ 25 w 962"/>
                <a:gd name="T47" fmla="*/ 0 h 355"/>
                <a:gd name="T48" fmla="*/ 147 w 962"/>
                <a:gd name="T49" fmla="*/ 4 h 355"/>
                <a:gd name="T50" fmla="*/ 806 w 962"/>
                <a:gd name="T51" fmla="*/ 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2" h="355">
                  <a:moveTo>
                    <a:pt x="806" y="4"/>
                  </a:moveTo>
                  <a:lnTo>
                    <a:pt x="913" y="4"/>
                  </a:lnTo>
                  <a:lnTo>
                    <a:pt x="922" y="10"/>
                  </a:lnTo>
                  <a:lnTo>
                    <a:pt x="947" y="10"/>
                  </a:lnTo>
                  <a:lnTo>
                    <a:pt x="956" y="94"/>
                  </a:lnTo>
                  <a:lnTo>
                    <a:pt x="956" y="174"/>
                  </a:lnTo>
                  <a:lnTo>
                    <a:pt x="962" y="258"/>
                  </a:lnTo>
                  <a:lnTo>
                    <a:pt x="962" y="346"/>
                  </a:lnTo>
                  <a:lnTo>
                    <a:pt x="956" y="351"/>
                  </a:lnTo>
                  <a:lnTo>
                    <a:pt x="956" y="355"/>
                  </a:lnTo>
                  <a:lnTo>
                    <a:pt x="928" y="355"/>
                  </a:lnTo>
                  <a:lnTo>
                    <a:pt x="898" y="351"/>
                  </a:lnTo>
                  <a:lnTo>
                    <a:pt x="512" y="351"/>
                  </a:lnTo>
                  <a:lnTo>
                    <a:pt x="484" y="346"/>
                  </a:lnTo>
                  <a:lnTo>
                    <a:pt x="152" y="346"/>
                  </a:lnTo>
                  <a:lnTo>
                    <a:pt x="123" y="342"/>
                  </a:lnTo>
                  <a:lnTo>
                    <a:pt x="6" y="342"/>
                  </a:lnTo>
                  <a:lnTo>
                    <a:pt x="0" y="327"/>
                  </a:lnTo>
                  <a:lnTo>
                    <a:pt x="0" y="292"/>
                  </a:lnTo>
                  <a:lnTo>
                    <a:pt x="6" y="222"/>
                  </a:lnTo>
                  <a:lnTo>
                    <a:pt x="10" y="149"/>
                  </a:lnTo>
                  <a:lnTo>
                    <a:pt x="15" y="74"/>
                  </a:lnTo>
                  <a:lnTo>
                    <a:pt x="21" y="4"/>
                  </a:lnTo>
                  <a:lnTo>
                    <a:pt x="25" y="0"/>
                  </a:lnTo>
                  <a:lnTo>
                    <a:pt x="147" y="4"/>
                  </a:lnTo>
                  <a:lnTo>
                    <a:pt x="80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430"/>
            <p:cNvSpPr>
              <a:spLocks/>
            </p:cNvSpPr>
            <p:nvPr/>
          </p:nvSpPr>
          <p:spPr bwMode="auto">
            <a:xfrm>
              <a:off x="5653980" y="4136727"/>
              <a:ext cx="325438" cy="103188"/>
            </a:xfrm>
            <a:custGeom>
              <a:avLst/>
              <a:gdLst>
                <a:gd name="T0" fmla="*/ 410 w 410"/>
                <a:gd name="T1" fmla="*/ 4 h 128"/>
                <a:gd name="T2" fmla="*/ 410 w 410"/>
                <a:gd name="T3" fmla="*/ 128 h 128"/>
                <a:gd name="T4" fmla="*/ 0 w 410"/>
                <a:gd name="T5" fmla="*/ 128 h 128"/>
                <a:gd name="T6" fmla="*/ 11 w 410"/>
                <a:gd name="T7" fmla="*/ 0 h 128"/>
                <a:gd name="T8" fmla="*/ 210 w 410"/>
                <a:gd name="T9" fmla="*/ 0 h 128"/>
                <a:gd name="T10" fmla="*/ 235 w 410"/>
                <a:gd name="T11" fmla="*/ 4 h 128"/>
                <a:gd name="T12" fmla="*/ 410 w 410"/>
                <a:gd name="T13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128">
                  <a:moveTo>
                    <a:pt x="410" y="4"/>
                  </a:moveTo>
                  <a:lnTo>
                    <a:pt x="410" y="128"/>
                  </a:lnTo>
                  <a:lnTo>
                    <a:pt x="0" y="128"/>
                  </a:lnTo>
                  <a:lnTo>
                    <a:pt x="11" y="0"/>
                  </a:lnTo>
                  <a:lnTo>
                    <a:pt x="210" y="0"/>
                  </a:lnTo>
                  <a:lnTo>
                    <a:pt x="235" y="4"/>
                  </a:lnTo>
                  <a:lnTo>
                    <a:pt x="410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431"/>
            <p:cNvSpPr>
              <a:spLocks/>
            </p:cNvSpPr>
            <p:nvPr/>
          </p:nvSpPr>
          <p:spPr bwMode="auto">
            <a:xfrm>
              <a:off x="4574480" y="4136727"/>
              <a:ext cx="352425" cy="193675"/>
            </a:xfrm>
            <a:custGeom>
              <a:avLst/>
              <a:gdLst>
                <a:gd name="T0" fmla="*/ 444 w 444"/>
                <a:gd name="T1" fmla="*/ 4 h 242"/>
                <a:gd name="T2" fmla="*/ 439 w 444"/>
                <a:gd name="T3" fmla="*/ 59 h 242"/>
                <a:gd name="T4" fmla="*/ 435 w 444"/>
                <a:gd name="T5" fmla="*/ 124 h 242"/>
                <a:gd name="T6" fmla="*/ 429 w 444"/>
                <a:gd name="T7" fmla="*/ 183 h 242"/>
                <a:gd name="T8" fmla="*/ 425 w 444"/>
                <a:gd name="T9" fmla="*/ 242 h 242"/>
                <a:gd name="T10" fmla="*/ 137 w 444"/>
                <a:gd name="T11" fmla="*/ 242 h 242"/>
                <a:gd name="T12" fmla="*/ 108 w 444"/>
                <a:gd name="T13" fmla="*/ 237 h 242"/>
                <a:gd name="T14" fmla="*/ 0 w 444"/>
                <a:gd name="T15" fmla="*/ 237 h 242"/>
                <a:gd name="T16" fmla="*/ 6 w 444"/>
                <a:gd name="T17" fmla="*/ 208 h 242"/>
                <a:gd name="T18" fmla="*/ 10 w 444"/>
                <a:gd name="T19" fmla="*/ 178 h 242"/>
                <a:gd name="T20" fmla="*/ 10 w 444"/>
                <a:gd name="T21" fmla="*/ 149 h 242"/>
                <a:gd name="T22" fmla="*/ 15 w 444"/>
                <a:gd name="T23" fmla="*/ 118 h 242"/>
                <a:gd name="T24" fmla="*/ 15 w 444"/>
                <a:gd name="T25" fmla="*/ 88 h 242"/>
                <a:gd name="T26" fmla="*/ 19 w 444"/>
                <a:gd name="T27" fmla="*/ 59 h 242"/>
                <a:gd name="T28" fmla="*/ 25 w 444"/>
                <a:gd name="T29" fmla="*/ 34 h 242"/>
                <a:gd name="T30" fmla="*/ 30 w 444"/>
                <a:gd name="T31" fmla="*/ 4 h 242"/>
                <a:gd name="T32" fmla="*/ 34 w 444"/>
                <a:gd name="T33" fmla="*/ 0 h 242"/>
                <a:gd name="T34" fmla="*/ 444 w 444"/>
                <a:gd name="T35" fmla="*/ 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4" h="242">
                  <a:moveTo>
                    <a:pt x="444" y="4"/>
                  </a:moveTo>
                  <a:lnTo>
                    <a:pt x="439" y="59"/>
                  </a:lnTo>
                  <a:lnTo>
                    <a:pt x="435" y="124"/>
                  </a:lnTo>
                  <a:lnTo>
                    <a:pt x="429" y="183"/>
                  </a:lnTo>
                  <a:lnTo>
                    <a:pt x="425" y="242"/>
                  </a:lnTo>
                  <a:lnTo>
                    <a:pt x="137" y="242"/>
                  </a:lnTo>
                  <a:lnTo>
                    <a:pt x="108" y="237"/>
                  </a:lnTo>
                  <a:lnTo>
                    <a:pt x="0" y="237"/>
                  </a:lnTo>
                  <a:lnTo>
                    <a:pt x="6" y="208"/>
                  </a:lnTo>
                  <a:lnTo>
                    <a:pt x="10" y="178"/>
                  </a:lnTo>
                  <a:lnTo>
                    <a:pt x="10" y="149"/>
                  </a:lnTo>
                  <a:lnTo>
                    <a:pt x="15" y="118"/>
                  </a:lnTo>
                  <a:lnTo>
                    <a:pt x="15" y="88"/>
                  </a:lnTo>
                  <a:lnTo>
                    <a:pt x="19" y="59"/>
                  </a:lnTo>
                  <a:lnTo>
                    <a:pt x="25" y="3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44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432"/>
            <p:cNvSpPr>
              <a:spLocks/>
            </p:cNvSpPr>
            <p:nvPr/>
          </p:nvSpPr>
          <p:spPr bwMode="auto">
            <a:xfrm>
              <a:off x="5998468" y="4136727"/>
              <a:ext cx="320675" cy="106363"/>
            </a:xfrm>
            <a:custGeom>
              <a:avLst/>
              <a:gdLst>
                <a:gd name="T0" fmla="*/ 405 w 405"/>
                <a:gd name="T1" fmla="*/ 4 h 134"/>
                <a:gd name="T2" fmla="*/ 405 w 405"/>
                <a:gd name="T3" fmla="*/ 134 h 134"/>
                <a:gd name="T4" fmla="*/ 49 w 405"/>
                <a:gd name="T5" fmla="*/ 134 h 134"/>
                <a:gd name="T6" fmla="*/ 25 w 405"/>
                <a:gd name="T7" fmla="*/ 128 h 134"/>
                <a:gd name="T8" fmla="*/ 0 w 405"/>
                <a:gd name="T9" fmla="*/ 128 h 134"/>
                <a:gd name="T10" fmla="*/ 0 w 405"/>
                <a:gd name="T11" fmla="*/ 4 h 134"/>
                <a:gd name="T12" fmla="*/ 6 w 405"/>
                <a:gd name="T13" fmla="*/ 0 h 134"/>
                <a:gd name="T14" fmla="*/ 25 w 405"/>
                <a:gd name="T15" fmla="*/ 0 h 134"/>
                <a:gd name="T16" fmla="*/ 49 w 405"/>
                <a:gd name="T17" fmla="*/ 4 h 134"/>
                <a:gd name="T18" fmla="*/ 405 w 405"/>
                <a:gd name="T19" fmla="*/ 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34">
                  <a:moveTo>
                    <a:pt x="405" y="4"/>
                  </a:moveTo>
                  <a:lnTo>
                    <a:pt x="405" y="134"/>
                  </a:lnTo>
                  <a:lnTo>
                    <a:pt x="49" y="134"/>
                  </a:lnTo>
                  <a:lnTo>
                    <a:pt x="25" y="128"/>
                  </a:lnTo>
                  <a:lnTo>
                    <a:pt x="0" y="128"/>
                  </a:lnTo>
                  <a:lnTo>
                    <a:pt x="0" y="4"/>
                  </a:lnTo>
                  <a:lnTo>
                    <a:pt x="6" y="0"/>
                  </a:lnTo>
                  <a:lnTo>
                    <a:pt x="25" y="0"/>
                  </a:lnTo>
                  <a:lnTo>
                    <a:pt x="49" y="4"/>
                  </a:lnTo>
                  <a:lnTo>
                    <a:pt x="405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433"/>
            <p:cNvSpPr>
              <a:spLocks/>
            </p:cNvSpPr>
            <p:nvPr/>
          </p:nvSpPr>
          <p:spPr bwMode="auto">
            <a:xfrm>
              <a:off x="7044630" y="4149427"/>
              <a:ext cx="347663" cy="187325"/>
            </a:xfrm>
            <a:custGeom>
              <a:avLst/>
              <a:gdLst>
                <a:gd name="T0" fmla="*/ 420 w 439"/>
                <a:gd name="T1" fmla="*/ 10 h 237"/>
                <a:gd name="T2" fmla="*/ 429 w 439"/>
                <a:gd name="T3" fmla="*/ 63 h 237"/>
                <a:gd name="T4" fmla="*/ 435 w 439"/>
                <a:gd name="T5" fmla="*/ 123 h 237"/>
                <a:gd name="T6" fmla="*/ 439 w 439"/>
                <a:gd name="T7" fmla="*/ 182 h 237"/>
                <a:gd name="T8" fmla="*/ 439 w 439"/>
                <a:gd name="T9" fmla="*/ 237 h 237"/>
                <a:gd name="T10" fmla="*/ 40 w 439"/>
                <a:gd name="T11" fmla="*/ 237 h 237"/>
                <a:gd name="T12" fmla="*/ 15 w 439"/>
                <a:gd name="T13" fmla="*/ 231 h 237"/>
                <a:gd name="T14" fmla="*/ 10 w 439"/>
                <a:gd name="T15" fmla="*/ 178 h 237"/>
                <a:gd name="T16" fmla="*/ 6 w 439"/>
                <a:gd name="T17" fmla="*/ 119 h 237"/>
                <a:gd name="T18" fmla="*/ 6 w 439"/>
                <a:gd name="T19" fmla="*/ 59 h 237"/>
                <a:gd name="T20" fmla="*/ 0 w 439"/>
                <a:gd name="T21" fmla="*/ 0 h 237"/>
                <a:gd name="T22" fmla="*/ 25 w 439"/>
                <a:gd name="T23" fmla="*/ 4 h 237"/>
                <a:gd name="T24" fmla="*/ 401 w 439"/>
                <a:gd name="T25" fmla="*/ 4 h 237"/>
                <a:gd name="T26" fmla="*/ 420 w 439"/>
                <a:gd name="T27" fmla="*/ 1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9" h="237">
                  <a:moveTo>
                    <a:pt x="420" y="10"/>
                  </a:moveTo>
                  <a:lnTo>
                    <a:pt x="429" y="63"/>
                  </a:lnTo>
                  <a:lnTo>
                    <a:pt x="435" y="123"/>
                  </a:lnTo>
                  <a:lnTo>
                    <a:pt x="439" y="182"/>
                  </a:lnTo>
                  <a:lnTo>
                    <a:pt x="439" y="237"/>
                  </a:lnTo>
                  <a:lnTo>
                    <a:pt x="40" y="237"/>
                  </a:lnTo>
                  <a:lnTo>
                    <a:pt x="15" y="231"/>
                  </a:lnTo>
                  <a:lnTo>
                    <a:pt x="10" y="178"/>
                  </a:lnTo>
                  <a:lnTo>
                    <a:pt x="6" y="119"/>
                  </a:lnTo>
                  <a:lnTo>
                    <a:pt x="6" y="59"/>
                  </a:lnTo>
                  <a:lnTo>
                    <a:pt x="0" y="0"/>
                  </a:lnTo>
                  <a:lnTo>
                    <a:pt x="25" y="4"/>
                  </a:lnTo>
                  <a:lnTo>
                    <a:pt x="401" y="4"/>
                  </a:lnTo>
                  <a:lnTo>
                    <a:pt x="420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34"/>
            <p:cNvSpPr>
              <a:spLocks/>
            </p:cNvSpPr>
            <p:nvPr/>
          </p:nvSpPr>
          <p:spPr bwMode="auto">
            <a:xfrm>
              <a:off x="5650805" y="4258965"/>
              <a:ext cx="328613" cy="117475"/>
            </a:xfrm>
            <a:custGeom>
              <a:avLst/>
              <a:gdLst>
                <a:gd name="T0" fmla="*/ 414 w 414"/>
                <a:gd name="T1" fmla="*/ 5 h 149"/>
                <a:gd name="T2" fmla="*/ 414 w 414"/>
                <a:gd name="T3" fmla="*/ 149 h 149"/>
                <a:gd name="T4" fmla="*/ 307 w 414"/>
                <a:gd name="T5" fmla="*/ 149 h 149"/>
                <a:gd name="T6" fmla="*/ 282 w 414"/>
                <a:gd name="T7" fmla="*/ 143 h 149"/>
                <a:gd name="T8" fmla="*/ 53 w 414"/>
                <a:gd name="T9" fmla="*/ 143 h 149"/>
                <a:gd name="T10" fmla="*/ 28 w 414"/>
                <a:gd name="T11" fmla="*/ 139 h 149"/>
                <a:gd name="T12" fmla="*/ 0 w 414"/>
                <a:gd name="T13" fmla="*/ 139 h 149"/>
                <a:gd name="T14" fmla="*/ 0 w 414"/>
                <a:gd name="T15" fmla="*/ 69 h 149"/>
                <a:gd name="T16" fmla="*/ 4 w 414"/>
                <a:gd name="T17" fmla="*/ 34 h 149"/>
                <a:gd name="T18" fmla="*/ 4 w 414"/>
                <a:gd name="T19" fmla="*/ 0 h 149"/>
                <a:gd name="T20" fmla="*/ 365 w 414"/>
                <a:gd name="T21" fmla="*/ 0 h 149"/>
                <a:gd name="T22" fmla="*/ 389 w 414"/>
                <a:gd name="T23" fmla="*/ 5 h 149"/>
                <a:gd name="T24" fmla="*/ 414 w 414"/>
                <a:gd name="T25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49">
                  <a:moveTo>
                    <a:pt x="414" y="5"/>
                  </a:moveTo>
                  <a:lnTo>
                    <a:pt x="414" y="149"/>
                  </a:lnTo>
                  <a:lnTo>
                    <a:pt x="307" y="149"/>
                  </a:lnTo>
                  <a:lnTo>
                    <a:pt x="282" y="143"/>
                  </a:lnTo>
                  <a:lnTo>
                    <a:pt x="53" y="143"/>
                  </a:lnTo>
                  <a:lnTo>
                    <a:pt x="28" y="139"/>
                  </a:lnTo>
                  <a:lnTo>
                    <a:pt x="0" y="139"/>
                  </a:lnTo>
                  <a:lnTo>
                    <a:pt x="0" y="69"/>
                  </a:lnTo>
                  <a:lnTo>
                    <a:pt x="4" y="34"/>
                  </a:lnTo>
                  <a:lnTo>
                    <a:pt x="4" y="0"/>
                  </a:lnTo>
                  <a:lnTo>
                    <a:pt x="365" y="0"/>
                  </a:lnTo>
                  <a:lnTo>
                    <a:pt x="389" y="5"/>
                  </a:lnTo>
                  <a:lnTo>
                    <a:pt x="414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35"/>
            <p:cNvSpPr>
              <a:spLocks/>
            </p:cNvSpPr>
            <p:nvPr/>
          </p:nvSpPr>
          <p:spPr bwMode="auto">
            <a:xfrm>
              <a:off x="5998468" y="4263727"/>
              <a:ext cx="325437" cy="115888"/>
            </a:xfrm>
            <a:custGeom>
              <a:avLst/>
              <a:gdLst>
                <a:gd name="T0" fmla="*/ 405 w 410"/>
                <a:gd name="T1" fmla="*/ 0 h 148"/>
                <a:gd name="T2" fmla="*/ 410 w 410"/>
                <a:gd name="T3" fmla="*/ 148 h 148"/>
                <a:gd name="T4" fmla="*/ 361 w 410"/>
                <a:gd name="T5" fmla="*/ 148 h 148"/>
                <a:gd name="T6" fmla="*/ 332 w 410"/>
                <a:gd name="T7" fmla="*/ 144 h 148"/>
                <a:gd name="T8" fmla="*/ 6 w 410"/>
                <a:gd name="T9" fmla="*/ 144 h 148"/>
                <a:gd name="T10" fmla="*/ 0 w 410"/>
                <a:gd name="T11" fmla="*/ 4 h 148"/>
                <a:gd name="T12" fmla="*/ 25 w 410"/>
                <a:gd name="T13" fmla="*/ 0 h 148"/>
                <a:gd name="T14" fmla="*/ 405 w 410"/>
                <a:gd name="T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148">
                  <a:moveTo>
                    <a:pt x="405" y="0"/>
                  </a:moveTo>
                  <a:lnTo>
                    <a:pt x="410" y="148"/>
                  </a:lnTo>
                  <a:lnTo>
                    <a:pt x="361" y="148"/>
                  </a:lnTo>
                  <a:lnTo>
                    <a:pt x="332" y="144"/>
                  </a:lnTo>
                  <a:lnTo>
                    <a:pt x="6" y="144"/>
                  </a:lnTo>
                  <a:lnTo>
                    <a:pt x="0" y="4"/>
                  </a:lnTo>
                  <a:lnTo>
                    <a:pt x="25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36"/>
            <p:cNvSpPr>
              <a:spLocks/>
            </p:cNvSpPr>
            <p:nvPr/>
          </p:nvSpPr>
          <p:spPr bwMode="auto">
            <a:xfrm>
              <a:off x="5030093" y="4333577"/>
              <a:ext cx="282575" cy="77788"/>
            </a:xfrm>
            <a:custGeom>
              <a:avLst/>
              <a:gdLst>
                <a:gd name="T0" fmla="*/ 352 w 356"/>
                <a:gd name="T1" fmla="*/ 100 h 100"/>
                <a:gd name="T2" fmla="*/ 0 w 356"/>
                <a:gd name="T3" fmla="*/ 100 h 100"/>
                <a:gd name="T4" fmla="*/ 9 w 356"/>
                <a:gd name="T5" fmla="*/ 0 h 100"/>
                <a:gd name="T6" fmla="*/ 356 w 356"/>
                <a:gd name="T7" fmla="*/ 0 h 100"/>
                <a:gd name="T8" fmla="*/ 352 w 356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00">
                  <a:moveTo>
                    <a:pt x="352" y="100"/>
                  </a:moveTo>
                  <a:lnTo>
                    <a:pt x="0" y="100"/>
                  </a:lnTo>
                  <a:lnTo>
                    <a:pt x="9" y="0"/>
                  </a:lnTo>
                  <a:lnTo>
                    <a:pt x="356" y="0"/>
                  </a:lnTo>
                  <a:lnTo>
                    <a:pt x="352" y="10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437"/>
            <p:cNvSpPr>
              <a:spLocks/>
            </p:cNvSpPr>
            <p:nvPr/>
          </p:nvSpPr>
          <p:spPr bwMode="auto">
            <a:xfrm>
              <a:off x="6652518" y="4341515"/>
              <a:ext cx="279400" cy="77787"/>
            </a:xfrm>
            <a:custGeom>
              <a:avLst/>
              <a:gdLst>
                <a:gd name="T0" fmla="*/ 342 w 351"/>
                <a:gd name="T1" fmla="*/ 5 h 98"/>
                <a:gd name="T2" fmla="*/ 342 w 351"/>
                <a:gd name="T3" fmla="*/ 29 h 98"/>
                <a:gd name="T4" fmla="*/ 346 w 351"/>
                <a:gd name="T5" fmla="*/ 49 h 98"/>
                <a:gd name="T6" fmla="*/ 346 w 351"/>
                <a:gd name="T7" fmla="*/ 73 h 98"/>
                <a:gd name="T8" fmla="*/ 351 w 351"/>
                <a:gd name="T9" fmla="*/ 98 h 98"/>
                <a:gd name="T10" fmla="*/ 5 w 351"/>
                <a:gd name="T11" fmla="*/ 98 h 98"/>
                <a:gd name="T12" fmla="*/ 0 w 351"/>
                <a:gd name="T13" fmla="*/ 0 h 98"/>
                <a:gd name="T14" fmla="*/ 342 w 351"/>
                <a:gd name="T15" fmla="*/ 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98">
                  <a:moveTo>
                    <a:pt x="342" y="5"/>
                  </a:moveTo>
                  <a:lnTo>
                    <a:pt x="342" y="29"/>
                  </a:lnTo>
                  <a:lnTo>
                    <a:pt x="346" y="49"/>
                  </a:lnTo>
                  <a:lnTo>
                    <a:pt x="346" y="73"/>
                  </a:lnTo>
                  <a:lnTo>
                    <a:pt x="351" y="98"/>
                  </a:lnTo>
                  <a:lnTo>
                    <a:pt x="5" y="98"/>
                  </a:lnTo>
                  <a:lnTo>
                    <a:pt x="0" y="0"/>
                  </a:lnTo>
                  <a:lnTo>
                    <a:pt x="342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438"/>
            <p:cNvSpPr>
              <a:spLocks/>
            </p:cNvSpPr>
            <p:nvPr/>
          </p:nvSpPr>
          <p:spPr bwMode="auto">
            <a:xfrm>
              <a:off x="5023743" y="4432002"/>
              <a:ext cx="285750" cy="112713"/>
            </a:xfrm>
            <a:custGeom>
              <a:avLst/>
              <a:gdLst>
                <a:gd name="T0" fmla="*/ 362 w 362"/>
                <a:gd name="T1" fmla="*/ 0 h 144"/>
                <a:gd name="T2" fmla="*/ 356 w 362"/>
                <a:gd name="T3" fmla="*/ 35 h 144"/>
                <a:gd name="T4" fmla="*/ 356 w 362"/>
                <a:gd name="T5" fmla="*/ 69 h 144"/>
                <a:gd name="T6" fmla="*/ 351 w 362"/>
                <a:gd name="T7" fmla="*/ 109 h 144"/>
                <a:gd name="T8" fmla="*/ 347 w 362"/>
                <a:gd name="T9" fmla="*/ 144 h 144"/>
                <a:gd name="T10" fmla="*/ 112 w 362"/>
                <a:gd name="T11" fmla="*/ 144 h 144"/>
                <a:gd name="T12" fmla="*/ 87 w 362"/>
                <a:gd name="T13" fmla="*/ 140 h 144"/>
                <a:gd name="T14" fmla="*/ 0 w 362"/>
                <a:gd name="T15" fmla="*/ 140 h 144"/>
                <a:gd name="T16" fmla="*/ 0 w 362"/>
                <a:gd name="T17" fmla="*/ 105 h 144"/>
                <a:gd name="T18" fmla="*/ 5 w 362"/>
                <a:gd name="T19" fmla="*/ 69 h 144"/>
                <a:gd name="T20" fmla="*/ 5 w 362"/>
                <a:gd name="T21" fmla="*/ 35 h 144"/>
                <a:gd name="T22" fmla="*/ 10 w 362"/>
                <a:gd name="T23" fmla="*/ 0 h 144"/>
                <a:gd name="T24" fmla="*/ 362 w 362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144">
                  <a:moveTo>
                    <a:pt x="362" y="0"/>
                  </a:moveTo>
                  <a:lnTo>
                    <a:pt x="356" y="35"/>
                  </a:lnTo>
                  <a:lnTo>
                    <a:pt x="356" y="69"/>
                  </a:lnTo>
                  <a:lnTo>
                    <a:pt x="351" y="109"/>
                  </a:lnTo>
                  <a:lnTo>
                    <a:pt x="347" y="144"/>
                  </a:lnTo>
                  <a:lnTo>
                    <a:pt x="112" y="144"/>
                  </a:lnTo>
                  <a:lnTo>
                    <a:pt x="87" y="140"/>
                  </a:lnTo>
                  <a:lnTo>
                    <a:pt x="0" y="140"/>
                  </a:lnTo>
                  <a:lnTo>
                    <a:pt x="0" y="105"/>
                  </a:lnTo>
                  <a:lnTo>
                    <a:pt x="5" y="69"/>
                  </a:lnTo>
                  <a:lnTo>
                    <a:pt x="5" y="35"/>
                  </a:lnTo>
                  <a:lnTo>
                    <a:pt x="10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439"/>
            <p:cNvSpPr>
              <a:spLocks/>
            </p:cNvSpPr>
            <p:nvPr/>
          </p:nvSpPr>
          <p:spPr bwMode="auto">
            <a:xfrm>
              <a:off x="6660455" y="4439940"/>
              <a:ext cx="279400" cy="112712"/>
            </a:xfrm>
            <a:custGeom>
              <a:avLst/>
              <a:gdLst>
                <a:gd name="T0" fmla="*/ 352 w 352"/>
                <a:gd name="T1" fmla="*/ 143 h 143"/>
                <a:gd name="T2" fmla="*/ 137 w 352"/>
                <a:gd name="T3" fmla="*/ 143 h 143"/>
                <a:gd name="T4" fmla="*/ 118 w 352"/>
                <a:gd name="T5" fmla="*/ 139 h 143"/>
                <a:gd name="T6" fmla="*/ 30 w 352"/>
                <a:gd name="T7" fmla="*/ 139 h 143"/>
                <a:gd name="T8" fmla="*/ 5 w 352"/>
                <a:gd name="T9" fmla="*/ 143 h 143"/>
                <a:gd name="T10" fmla="*/ 5 w 352"/>
                <a:gd name="T11" fmla="*/ 70 h 143"/>
                <a:gd name="T12" fmla="*/ 0 w 352"/>
                <a:gd name="T13" fmla="*/ 34 h 143"/>
                <a:gd name="T14" fmla="*/ 0 w 352"/>
                <a:gd name="T15" fmla="*/ 0 h 143"/>
                <a:gd name="T16" fmla="*/ 342 w 352"/>
                <a:gd name="T17" fmla="*/ 0 h 143"/>
                <a:gd name="T18" fmla="*/ 352 w 352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143">
                  <a:moveTo>
                    <a:pt x="352" y="143"/>
                  </a:moveTo>
                  <a:lnTo>
                    <a:pt x="137" y="143"/>
                  </a:lnTo>
                  <a:lnTo>
                    <a:pt x="118" y="139"/>
                  </a:lnTo>
                  <a:lnTo>
                    <a:pt x="30" y="139"/>
                  </a:lnTo>
                  <a:lnTo>
                    <a:pt x="5" y="143"/>
                  </a:lnTo>
                  <a:lnTo>
                    <a:pt x="5" y="70"/>
                  </a:lnTo>
                  <a:lnTo>
                    <a:pt x="0" y="34"/>
                  </a:lnTo>
                  <a:lnTo>
                    <a:pt x="0" y="0"/>
                  </a:lnTo>
                  <a:lnTo>
                    <a:pt x="342" y="0"/>
                  </a:lnTo>
                  <a:lnTo>
                    <a:pt x="352" y="143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440"/>
            <p:cNvSpPr>
              <a:spLocks/>
            </p:cNvSpPr>
            <p:nvPr/>
          </p:nvSpPr>
          <p:spPr bwMode="auto">
            <a:xfrm>
              <a:off x="4539555" y="4443115"/>
              <a:ext cx="360363" cy="185737"/>
            </a:xfrm>
            <a:custGeom>
              <a:avLst/>
              <a:gdLst>
                <a:gd name="T0" fmla="*/ 453 w 453"/>
                <a:gd name="T1" fmla="*/ 0 h 232"/>
                <a:gd name="T2" fmla="*/ 453 w 453"/>
                <a:gd name="T3" fmla="*/ 59 h 232"/>
                <a:gd name="T4" fmla="*/ 448 w 453"/>
                <a:gd name="T5" fmla="*/ 112 h 232"/>
                <a:gd name="T6" fmla="*/ 444 w 453"/>
                <a:gd name="T7" fmla="*/ 173 h 232"/>
                <a:gd name="T8" fmla="*/ 438 w 453"/>
                <a:gd name="T9" fmla="*/ 232 h 232"/>
                <a:gd name="T10" fmla="*/ 0 w 453"/>
                <a:gd name="T11" fmla="*/ 232 h 232"/>
                <a:gd name="T12" fmla="*/ 4 w 453"/>
                <a:gd name="T13" fmla="*/ 202 h 232"/>
                <a:gd name="T14" fmla="*/ 9 w 453"/>
                <a:gd name="T15" fmla="*/ 173 h 232"/>
                <a:gd name="T16" fmla="*/ 9 w 453"/>
                <a:gd name="T17" fmla="*/ 148 h 232"/>
                <a:gd name="T18" fmla="*/ 13 w 453"/>
                <a:gd name="T19" fmla="*/ 118 h 232"/>
                <a:gd name="T20" fmla="*/ 13 w 453"/>
                <a:gd name="T21" fmla="*/ 89 h 232"/>
                <a:gd name="T22" fmla="*/ 19 w 453"/>
                <a:gd name="T23" fmla="*/ 59 h 232"/>
                <a:gd name="T24" fmla="*/ 24 w 453"/>
                <a:gd name="T25" fmla="*/ 28 h 232"/>
                <a:gd name="T26" fmla="*/ 28 w 453"/>
                <a:gd name="T27" fmla="*/ 0 h 232"/>
                <a:gd name="T28" fmla="*/ 453 w 453"/>
                <a:gd name="T2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232">
                  <a:moveTo>
                    <a:pt x="453" y="0"/>
                  </a:moveTo>
                  <a:lnTo>
                    <a:pt x="453" y="59"/>
                  </a:lnTo>
                  <a:lnTo>
                    <a:pt x="448" y="112"/>
                  </a:lnTo>
                  <a:lnTo>
                    <a:pt x="444" y="173"/>
                  </a:lnTo>
                  <a:lnTo>
                    <a:pt x="438" y="232"/>
                  </a:lnTo>
                  <a:lnTo>
                    <a:pt x="0" y="232"/>
                  </a:lnTo>
                  <a:lnTo>
                    <a:pt x="4" y="202"/>
                  </a:lnTo>
                  <a:lnTo>
                    <a:pt x="9" y="173"/>
                  </a:lnTo>
                  <a:lnTo>
                    <a:pt x="9" y="148"/>
                  </a:lnTo>
                  <a:lnTo>
                    <a:pt x="13" y="118"/>
                  </a:lnTo>
                  <a:lnTo>
                    <a:pt x="13" y="89"/>
                  </a:lnTo>
                  <a:lnTo>
                    <a:pt x="19" y="59"/>
                  </a:lnTo>
                  <a:lnTo>
                    <a:pt x="24" y="28"/>
                  </a:lnTo>
                  <a:lnTo>
                    <a:pt x="28" y="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441"/>
            <p:cNvSpPr>
              <a:spLocks/>
            </p:cNvSpPr>
            <p:nvPr/>
          </p:nvSpPr>
          <p:spPr bwMode="auto">
            <a:xfrm>
              <a:off x="7068443" y="4446290"/>
              <a:ext cx="355600" cy="185737"/>
            </a:xfrm>
            <a:custGeom>
              <a:avLst/>
              <a:gdLst>
                <a:gd name="T0" fmla="*/ 424 w 448"/>
                <a:gd name="T1" fmla="*/ 5 h 232"/>
                <a:gd name="T2" fmla="*/ 429 w 448"/>
                <a:gd name="T3" fmla="*/ 60 h 232"/>
                <a:gd name="T4" fmla="*/ 439 w 448"/>
                <a:gd name="T5" fmla="*/ 114 h 232"/>
                <a:gd name="T6" fmla="*/ 443 w 448"/>
                <a:gd name="T7" fmla="*/ 173 h 232"/>
                <a:gd name="T8" fmla="*/ 448 w 448"/>
                <a:gd name="T9" fmla="*/ 228 h 232"/>
                <a:gd name="T10" fmla="*/ 420 w 448"/>
                <a:gd name="T11" fmla="*/ 228 h 232"/>
                <a:gd name="T12" fmla="*/ 395 w 448"/>
                <a:gd name="T13" fmla="*/ 232 h 232"/>
                <a:gd name="T14" fmla="*/ 204 w 448"/>
                <a:gd name="T15" fmla="*/ 232 h 232"/>
                <a:gd name="T16" fmla="*/ 175 w 448"/>
                <a:gd name="T17" fmla="*/ 228 h 232"/>
                <a:gd name="T18" fmla="*/ 14 w 448"/>
                <a:gd name="T19" fmla="*/ 228 h 232"/>
                <a:gd name="T20" fmla="*/ 10 w 448"/>
                <a:gd name="T21" fmla="*/ 169 h 232"/>
                <a:gd name="T22" fmla="*/ 4 w 448"/>
                <a:gd name="T23" fmla="*/ 108 h 232"/>
                <a:gd name="T24" fmla="*/ 0 w 448"/>
                <a:gd name="T25" fmla="*/ 55 h 232"/>
                <a:gd name="T26" fmla="*/ 0 w 448"/>
                <a:gd name="T27" fmla="*/ 0 h 232"/>
                <a:gd name="T28" fmla="*/ 424 w 448"/>
                <a:gd name="T29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8" h="232">
                  <a:moveTo>
                    <a:pt x="424" y="5"/>
                  </a:moveTo>
                  <a:lnTo>
                    <a:pt x="429" y="60"/>
                  </a:lnTo>
                  <a:lnTo>
                    <a:pt x="439" y="114"/>
                  </a:lnTo>
                  <a:lnTo>
                    <a:pt x="443" y="173"/>
                  </a:lnTo>
                  <a:lnTo>
                    <a:pt x="448" y="228"/>
                  </a:lnTo>
                  <a:lnTo>
                    <a:pt x="420" y="228"/>
                  </a:lnTo>
                  <a:lnTo>
                    <a:pt x="395" y="232"/>
                  </a:lnTo>
                  <a:lnTo>
                    <a:pt x="204" y="232"/>
                  </a:lnTo>
                  <a:lnTo>
                    <a:pt x="175" y="228"/>
                  </a:lnTo>
                  <a:lnTo>
                    <a:pt x="14" y="228"/>
                  </a:lnTo>
                  <a:lnTo>
                    <a:pt x="10" y="169"/>
                  </a:lnTo>
                  <a:lnTo>
                    <a:pt x="4" y="108"/>
                  </a:lnTo>
                  <a:lnTo>
                    <a:pt x="0" y="55"/>
                  </a:lnTo>
                  <a:lnTo>
                    <a:pt x="0" y="0"/>
                  </a:lnTo>
                  <a:lnTo>
                    <a:pt x="424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442"/>
            <p:cNvSpPr>
              <a:spLocks/>
            </p:cNvSpPr>
            <p:nvPr/>
          </p:nvSpPr>
          <p:spPr bwMode="auto">
            <a:xfrm>
              <a:off x="5592068" y="4463752"/>
              <a:ext cx="785812" cy="266700"/>
            </a:xfrm>
            <a:custGeom>
              <a:avLst/>
              <a:gdLst>
                <a:gd name="T0" fmla="*/ 971 w 990"/>
                <a:gd name="T1" fmla="*/ 20 h 336"/>
                <a:gd name="T2" fmla="*/ 975 w 990"/>
                <a:gd name="T3" fmla="*/ 25 h 336"/>
                <a:gd name="T4" fmla="*/ 981 w 990"/>
                <a:gd name="T5" fmla="*/ 25 h 336"/>
                <a:gd name="T6" fmla="*/ 986 w 990"/>
                <a:gd name="T7" fmla="*/ 29 h 336"/>
                <a:gd name="T8" fmla="*/ 990 w 990"/>
                <a:gd name="T9" fmla="*/ 104 h 336"/>
                <a:gd name="T10" fmla="*/ 990 w 990"/>
                <a:gd name="T11" fmla="*/ 336 h 336"/>
                <a:gd name="T12" fmla="*/ 986 w 990"/>
                <a:gd name="T13" fmla="*/ 336 h 336"/>
                <a:gd name="T14" fmla="*/ 986 w 990"/>
                <a:gd name="T15" fmla="*/ 331 h 336"/>
                <a:gd name="T16" fmla="*/ 932 w 990"/>
                <a:gd name="T17" fmla="*/ 331 h 336"/>
                <a:gd name="T18" fmla="*/ 913 w 990"/>
                <a:gd name="T19" fmla="*/ 327 h 336"/>
                <a:gd name="T20" fmla="*/ 742 w 990"/>
                <a:gd name="T21" fmla="*/ 327 h 336"/>
                <a:gd name="T22" fmla="*/ 723 w 990"/>
                <a:gd name="T23" fmla="*/ 321 h 336"/>
                <a:gd name="T24" fmla="*/ 678 w 990"/>
                <a:gd name="T25" fmla="*/ 321 h 336"/>
                <a:gd name="T26" fmla="*/ 659 w 990"/>
                <a:gd name="T27" fmla="*/ 327 h 336"/>
                <a:gd name="T28" fmla="*/ 635 w 990"/>
                <a:gd name="T29" fmla="*/ 327 h 336"/>
                <a:gd name="T30" fmla="*/ 19 w 990"/>
                <a:gd name="T31" fmla="*/ 317 h 336"/>
                <a:gd name="T32" fmla="*/ 15 w 990"/>
                <a:gd name="T33" fmla="*/ 312 h 336"/>
                <a:gd name="T34" fmla="*/ 10 w 990"/>
                <a:gd name="T35" fmla="*/ 317 h 336"/>
                <a:gd name="T36" fmla="*/ 4 w 990"/>
                <a:gd name="T37" fmla="*/ 317 h 336"/>
                <a:gd name="T38" fmla="*/ 0 w 990"/>
                <a:gd name="T39" fmla="*/ 306 h 336"/>
                <a:gd name="T40" fmla="*/ 4 w 990"/>
                <a:gd name="T41" fmla="*/ 237 h 336"/>
                <a:gd name="T42" fmla="*/ 10 w 990"/>
                <a:gd name="T43" fmla="*/ 163 h 336"/>
                <a:gd name="T44" fmla="*/ 15 w 990"/>
                <a:gd name="T45" fmla="*/ 88 h 336"/>
                <a:gd name="T46" fmla="*/ 15 w 990"/>
                <a:gd name="T47" fmla="*/ 10 h 336"/>
                <a:gd name="T48" fmla="*/ 19 w 990"/>
                <a:gd name="T49" fmla="*/ 4 h 336"/>
                <a:gd name="T50" fmla="*/ 29 w 990"/>
                <a:gd name="T51" fmla="*/ 0 h 336"/>
                <a:gd name="T52" fmla="*/ 151 w 990"/>
                <a:gd name="T53" fmla="*/ 0 h 336"/>
                <a:gd name="T54" fmla="*/ 185 w 990"/>
                <a:gd name="T55" fmla="*/ 4 h 336"/>
                <a:gd name="T56" fmla="*/ 328 w 990"/>
                <a:gd name="T57" fmla="*/ 4 h 336"/>
                <a:gd name="T58" fmla="*/ 356 w 990"/>
                <a:gd name="T59" fmla="*/ 10 h 336"/>
                <a:gd name="T60" fmla="*/ 531 w 990"/>
                <a:gd name="T61" fmla="*/ 10 h 336"/>
                <a:gd name="T62" fmla="*/ 561 w 990"/>
                <a:gd name="T63" fmla="*/ 15 h 336"/>
                <a:gd name="T64" fmla="*/ 795 w 990"/>
                <a:gd name="T65" fmla="*/ 15 h 336"/>
                <a:gd name="T66" fmla="*/ 825 w 990"/>
                <a:gd name="T67" fmla="*/ 20 h 336"/>
                <a:gd name="T68" fmla="*/ 971 w 990"/>
                <a:gd name="T69" fmla="*/ 2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0" h="336">
                  <a:moveTo>
                    <a:pt x="971" y="20"/>
                  </a:moveTo>
                  <a:lnTo>
                    <a:pt x="975" y="25"/>
                  </a:lnTo>
                  <a:lnTo>
                    <a:pt x="981" y="25"/>
                  </a:lnTo>
                  <a:lnTo>
                    <a:pt x="986" y="29"/>
                  </a:lnTo>
                  <a:lnTo>
                    <a:pt x="990" y="104"/>
                  </a:lnTo>
                  <a:lnTo>
                    <a:pt x="990" y="336"/>
                  </a:lnTo>
                  <a:lnTo>
                    <a:pt x="986" y="336"/>
                  </a:lnTo>
                  <a:lnTo>
                    <a:pt x="986" y="331"/>
                  </a:lnTo>
                  <a:lnTo>
                    <a:pt x="932" y="331"/>
                  </a:lnTo>
                  <a:lnTo>
                    <a:pt x="913" y="327"/>
                  </a:lnTo>
                  <a:lnTo>
                    <a:pt x="742" y="327"/>
                  </a:lnTo>
                  <a:lnTo>
                    <a:pt x="723" y="321"/>
                  </a:lnTo>
                  <a:lnTo>
                    <a:pt x="678" y="321"/>
                  </a:lnTo>
                  <a:lnTo>
                    <a:pt x="659" y="327"/>
                  </a:lnTo>
                  <a:lnTo>
                    <a:pt x="635" y="327"/>
                  </a:lnTo>
                  <a:lnTo>
                    <a:pt x="19" y="317"/>
                  </a:lnTo>
                  <a:lnTo>
                    <a:pt x="15" y="312"/>
                  </a:lnTo>
                  <a:lnTo>
                    <a:pt x="10" y="317"/>
                  </a:lnTo>
                  <a:lnTo>
                    <a:pt x="4" y="317"/>
                  </a:lnTo>
                  <a:lnTo>
                    <a:pt x="0" y="306"/>
                  </a:lnTo>
                  <a:lnTo>
                    <a:pt x="4" y="237"/>
                  </a:lnTo>
                  <a:lnTo>
                    <a:pt x="10" y="163"/>
                  </a:lnTo>
                  <a:lnTo>
                    <a:pt x="15" y="88"/>
                  </a:lnTo>
                  <a:lnTo>
                    <a:pt x="15" y="10"/>
                  </a:lnTo>
                  <a:lnTo>
                    <a:pt x="19" y="4"/>
                  </a:lnTo>
                  <a:lnTo>
                    <a:pt x="29" y="0"/>
                  </a:lnTo>
                  <a:lnTo>
                    <a:pt x="151" y="0"/>
                  </a:lnTo>
                  <a:lnTo>
                    <a:pt x="185" y="4"/>
                  </a:lnTo>
                  <a:lnTo>
                    <a:pt x="328" y="4"/>
                  </a:lnTo>
                  <a:lnTo>
                    <a:pt x="356" y="10"/>
                  </a:lnTo>
                  <a:lnTo>
                    <a:pt x="531" y="10"/>
                  </a:lnTo>
                  <a:lnTo>
                    <a:pt x="561" y="15"/>
                  </a:lnTo>
                  <a:lnTo>
                    <a:pt x="795" y="15"/>
                  </a:lnTo>
                  <a:lnTo>
                    <a:pt x="825" y="20"/>
                  </a:lnTo>
                  <a:lnTo>
                    <a:pt x="97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443"/>
            <p:cNvSpPr>
              <a:spLocks/>
            </p:cNvSpPr>
            <p:nvPr/>
          </p:nvSpPr>
          <p:spPr bwMode="auto">
            <a:xfrm>
              <a:off x="5638105" y="4482802"/>
              <a:ext cx="341313" cy="93663"/>
            </a:xfrm>
            <a:custGeom>
              <a:avLst/>
              <a:gdLst>
                <a:gd name="T0" fmla="*/ 429 w 429"/>
                <a:gd name="T1" fmla="*/ 119 h 119"/>
                <a:gd name="T2" fmla="*/ 0 w 429"/>
                <a:gd name="T3" fmla="*/ 113 h 119"/>
                <a:gd name="T4" fmla="*/ 5 w 429"/>
                <a:gd name="T5" fmla="*/ 84 h 119"/>
                <a:gd name="T6" fmla="*/ 5 w 429"/>
                <a:gd name="T7" fmla="*/ 4 h 119"/>
                <a:gd name="T8" fmla="*/ 19 w 429"/>
                <a:gd name="T9" fmla="*/ 0 h 119"/>
                <a:gd name="T10" fmla="*/ 429 w 429"/>
                <a:gd name="T11" fmla="*/ 4 h 119"/>
                <a:gd name="T12" fmla="*/ 429 w 429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" h="119">
                  <a:moveTo>
                    <a:pt x="429" y="119"/>
                  </a:moveTo>
                  <a:lnTo>
                    <a:pt x="0" y="113"/>
                  </a:lnTo>
                  <a:lnTo>
                    <a:pt x="5" y="84"/>
                  </a:lnTo>
                  <a:lnTo>
                    <a:pt x="5" y="4"/>
                  </a:lnTo>
                  <a:lnTo>
                    <a:pt x="19" y="0"/>
                  </a:lnTo>
                  <a:lnTo>
                    <a:pt x="429" y="4"/>
                  </a:lnTo>
                  <a:lnTo>
                    <a:pt x="429" y="119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444"/>
            <p:cNvSpPr>
              <a:spLocks/>
            </p:cNvSpPr>
            <p:nvPr/>
          </p:nvSpPr>
          <p:spPr bwMode="auto">
            <a:xfrm>
              <a:off x="5998468" y="4490740"/>
              <a:ext cx="333375" cy="85725"/>
            </a:xfrm>
            <a:custGeom>
              <a:avLst/>
              <a:gdLst>
                <a:gd name="T0" fmla="*/ 420 w 420"/>
                <a:gd name="T1" fmla="*/ 5 h 109"/>
                <a:gd name="T2" fmla="*/ 420 w 420"/>
                <a:gd name="T3" fmla="*/ 109 h 109"/>
                <a:gd name="T4" fmla="*/ 0 w 420"/>
                <a:gd name="T5" fmla="*/ 109 h 109"/>
                <a:gd name="T6" fmla="*/ 0 w 420"/>
                <a:gd name="T7" fmla="*/ 0 h 109"/>
                <a:gd name="T8" fmla="*/ 264 w 420"/>
                <a:gd name="T9" fmla="*/ 0 h 109"/>
                <a:gd name="T10" fmla="*/ 288 w 420"/>
                <a:gd name="T11" fmla="*/ 5 h 109"/>
                <a:gd name="T12" fmla="*/ 420 w 420"/>
                <a:gd name="T13" fmla="*/ 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" h="109">
                  <a:moveTo>
                    <a:pt x="420" y="5"/>
                  </a:moveTo>
                  <a:lnTo>
                    <a:pt x="420" y="109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88" y="5"/>
                  </a:lnTo>
                  <a:lnTo>
                    <a:pt x="420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445"/>
            <p:cNvSpPr>
              <a:spLocks/>
            </p:cNvSpPr>
            <p:nvPr/>
          </p:nvSpPr>
          <p:spPr bwMode="auto">
            <a:xfrm>
              <a:off x="5634930" y="4592340"/>
              <a:ext cx="344488" cy="106362"/>
            </a:xfrm>
            <a:custGeom>
              <a:avLst/>
              <a:gdLst>
                <a:gd name="T0" fmla="*/ 435 w 435"/>
                <a:gd name="T1" fmla="*/ 133 h 133"/>
                <a:gd name="T2" fmla="*/ 49 w 435"/>
                <a:gd name="T3" fmla="*/ 133 h 133"/>
                <a:gd name="T4" fmla="*/ 25 w 435"/>
                <a:gd name="T5" fmla="*/ 129 h 133"/>
                <a:gd name="T6" fmla="*/ 0 w 435"/>
                <a:gd name="T7" fmla="*/ 129 h 133"/>
                <a:gd name="T8" fmla="*/ 0 w 435"/>
                <a:gd name="T9" fmla="*/ 65 h 133"/>
                <a:gd name="T10" fmla="*/ 6 w 435"/>
                <a:gd name="T11" fmla="*/ 30 h 133"/>
                <a:gd name="T12" fmla="*/ 6 w 435"/>
                <a:gd name="T13" fmla="*/ 0 h 133"/>
                <a:gd name="T14" fmla="*/ 435 w 435"/>
                <a:gd name="T15" fmla="*/ 5 h 133"/>
                <a:gd name="T16" fmla="*/ 435 w 435"/>
                <a:gd name="T1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33">
                  <a:moveTo>
                    <a:pt x="435" y="133"/>
                  </a:moveTo>
                  <a:lnTo>
                    <a:pt x="49" y="133"/>
                  </a:lnTo>
                  <a:lnTo>
                    <a:pt x="25" y="129"/>
                  </a:lnTo>
                  <a:lnTo>
                    <a:pt x="0" y="129"/>
                  </a:lnTo>
                  <a:lnTo>
                    <a:pt x="0" y="65"/>
                  </a:lnTo>
                  <a:lnTo>
                    <a:pt x="6" y="30"/>
                  </a:lnTo>
                  <a:lnTo>
                    <a:pt x="6" y="0"/>
                  </a:lnTo>
                  <a:lnTo>
                    <a:pt x="435" y="5"/>
                  </a:lnTo>
                  <a:lnTo>
                    <a:pt x="435" y="133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446"/>
            <p:cNvSpPr>
              <a:spLocks/>
            </p:cNvSpPr>
            <p:nvPr/>
          </p:nvSpPr>
          <p:spPr bwMode="auto">
            <a:xfrm>
              <a:off x="5998468" y="4597102"/>
              <a:ext cx="338137" cy="104775"/>
            </a:xfrm>
            <a:custGeom>
              <a:avLst/>
              <a:gdLst>
                <a:gd name="T0" fmla="*/ 425 w 425"/>
                <a:gd name="T1" fmla="*/ 6 h 134"/>
                <a:gd name="T2" fmla="*/ 425 w 425"/>
                <a:gd name="T3" fmla="*/ 134 h 134"/>
                <a:gd name="T4" fmla="*/ 0 w 425"/>
                <a:gd name="T5" fmla="*/ 134 h 134"/>
                <a:gd name="T6" fmla="*/ 0 w 425"/>
                <a:gd name="T7" fmla="*/ 35 h 134"/>
                <a:gd name="T8" fmla="*/ 6 w 425"/>
                <a:gd name="T9" fmla="*/ 0 h 134"/>
                <a:gd name="T10" fmla="*/ 347 w 425"/>
                <a:gd name="T11" fmla="*/ 0 h 134"/>
                <a:gd name="T12" fmla="*/ 371 w 425"/>
                <a:gd name="T13" fmla="*/ 6 h 134"/>
                <a:gd name="T14" fmla="*/ 425 w 425"/>
                <a:gd name="T1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134">
                  <a:moveTo>
                    <a:pt x="425" y="6"/>
                  </a:moveTo>
                  <a:lnTo>
                    <a:pt x="425" y="134"/>
                  </a:lnTo>
                  <a:lnTo>
                    <a:pt x="0" y="134"/>
                  </a:lnTo>
                  <a:lnTo>
                    <a:pt x="0" y="35"/>
                  </a:lnTo>
                  <a:lnTo>
                    <a:pt x="6" y="0"/>
                  </a:lnTo>
                  <a:lnTo>
                    <a:pt x="347" y="0"/>
                  </a:lnTo>
                  <a:lnTo>
                    <a:pt x="371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447"/>
            <p:cNvSpPr>
              <a:spLocks/>
            </p:cNvSpPr>
            <p:nvPr/>
          </p:nvSpPr>
          <p:spPr bwMode="auto">
            <a:xfrm>
              <a:off x="5011043" y="4647902"/>
              <a:ext cx="282575" cy="61913"/>
            </a:xfrm>
            <a:custGeom>
              <a:avLst/>
              <a:gdLst>
                <a:gd name="T0" fmla="*/ 355 w 355"/>
                <a:gd name="T1" fmla="*/ 10 h 79"/>
                <a:gd name="T2" fmla="*/ 351 w 355"/>
                <a:gd name="T3" fmla="*/ 25 h 79"/>
                <a:gd name="T4" fmla="*/ 351 w 355"/>
                <a:gd name="T5" fmla="*/ 79 h 79"/>
                <a:gd name="T6" fmla="*/ 175 w 355"/>
                <a:gd name="T7" fmla="*/ 79 h 79"/>
                <a:gd name="T8" fmla="*/ 150 w 355"/>
                <a:gd name="T9" fmla="*/ 73 h 79"/>
                <a:gd name="T10" fmla="*/ 0 w 355"/>
                <a:gd name="T11" fmla="*/ 73 h 79"/>
                <a:gd name="T12" fmla="*/ 5 w 355"/>
                <a:gd name="T13" fmla="*/ 0 h 79"/>
                <a:gd name="T14" fmla="*/ 24 w 355"/>
                <a:gd name="T15" fmla="*/ 4 h 79"/>
                <a:gd name="T16" fmla="*/ 331 w 355"/>
                <a:gd name="T17" fmla="*/ 4 h 79"/>
                <a:gd name="T18" fmla="*/ 355 w 355"/>
                <a:gd name="T1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79">
                  <a:moveTo>
                    <a:pt x="355" y="10"/>
                  </a:moveTo>
                  <a:lnTo>
                    <a:pt x="351" y="25"/>
                  </a:lnTo>
                  <a:lnTo>
                    <a:pt x="351" y="79"/>
                  </a:lnTo>
                  <a:lnTo>
                    <a:pt x="175" y="79"/>
                  </a:lnTo>
                  <a:lnTo>
                    <a:pt x="150" y="73"/>
                  </a:lnTo>
                  <a:lnTo>
                    <a:pt x="0" y="73"/>
                  </a:lnTo>
                  <a:lnTo>
                    <a:pt x="5" y="0"/>
                  </a:lnTo>
                  <a:lnTo>
                    <a:pt x="24" y="4"/>
                  </a:lnTo>
                  <a:lnTo>
                    <a:pt x="331" y="4"/>
                  </a:lnTo>
                  <a:lnTo>
                    <a:pt x="355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448"/>
            <p:cNvSpPr>
              <a:spLocks/>
            </p:cNvSpPr>
            <p:nvPr/>
          </p:nvSpPr>
          <p:spPr bwMode="auto">
            <a:xfrm>
              <a:off x="6671568" y="4666952"/>
              <a:ext cx="276225" cy="58738"/>
            </a:xfrm>
            <a:custGeom>
              <a:avLst/>
              <a:gdLst>
                <a:gd name="T0" fmla="*/ 346 w 346"/>
                <a:gd name="T1" fmla="*/ 10 h 73"/>
                <a:gd name="T2" fmla="*/ 346 w 346"/>
                <a:gd name="T3" fmla="*/ 73 h 73"/>
                <a:gd name="T4" fmla="*/ 5 w 346"/>
                <a:gd name="T5" fmla="*/ 73 h 73"/>
                <a:gd name="T6" fmla="*/ 5 w 346"/>
                <a:gd name="T7" fmla="*/ 54 h 73"/>
                <a:gd name="T8" fmla="*/ 0 w 346"/>
                <a:gd name="T9" fmla="*/ 34 h 73"/>
                <a:gd name="T10" fmla="*/ 0 w 346"/>
                <a:gd name="T11" fmla="*/ 0 h 73"/>
                <a:gd name="T12" fmla="*/ 24 w 346"/>
                <a:gd name="T13" fmla="*/ 4 h 73"/>
                <a:gd name="T14" fmla="*/ 322 w 346"/>
                <a:gd name="T15" fmla="*/ 4 h 73"/>
                <a:gd name="T16" fmla="*/ 346 w 346"/>
                <a:gd name="T17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73">
                  <a:moveTo>
                    <a:pt x="346" y="10"/>
                  </a:moveTo>
                  <a:lnTo>
                    <a:pt x="346" y="73"/>
                  </a:lnTo>
                  <a:lnTo>
                    <a:pt x="5" y="73"/>
                  </a:lnTo>
                  <a:lnTo>
                    <a:pt x="5" y="5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4" y="4"/>
                  </a:lnTo>
                  <a:lnTo>
                    <a:pt x="322" y="4"/>
                  </a:lnTo>
                  <a:lnTo>
                    <a:pt x="346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449"/>
            <p:cNvSpPr>
              <a:spLocks/>
            </p:cNvSpPr>
            <p:nvPr/>
          </p:nvSpPr>
          <p:spPr bwMode="auto">
            <a:xfrm>
              <a:off x="4999930" y="4725690"/>
              <a:ext cx="285750" cy="114300"/>
            </a:xfrm>
            <a:custGeom>
              <a:avLst/>
              <a:gdLst>
                <a:gd name="T0" fmla="*/ 361 w 361"/>
                <a:gd name="T1" fmla="*/ 5 h 145"/>
                <a:gd name="T2" fmla="*/ 361 w 361"/>
                <a:gd name="T3" fmla="*/ 40 h 145"/>
                <a:gd name="T4" fmla="*/ 355 w 361"/>
                <a:gd name="T5" fmla="*/ 74 h 145"/>
                <a:gd name="T6" fmla="*/ 351 w 361"/>
                <a:gd name="T7" fmla="*/ 105 h 145"/>
                <a:gd name="T8" fmla="*/ 351 w 361"/>
                <a:gd name="T9" fmla="*/ 139 h 145"/>
                <a:gd name="T10" fmla="*/ 346 w 361"/>
                <a:gd name="T11" fmla="*/ 145 h 145"/>
                <a:gd name="T12" fmla="*/ 176 w 361"/>
                <a:gd name="T13" fmla="*/ 145 h 145"/>
                <a:gd name="T14" fmla="*/ 156 w 361"/>
                <a:gd name="T15" fmla="*/ 139 h 145"/>
                <a:gd name="T16" fmla="*/ 0 w 361"/>
                <a:gd name="T17" fmla="*/ 139 h 145"/>
                <a:gd name="T18" fmla="*/ 0 w 361"/>
                <a:gd name="T19" fmla="*/ 109 h 145"/>
                <a:gd name="T20" fmla="*/ 5 w 361"/>
                <a:gd name="T21" fmla="*/ 74 h 145"/>
                <a:gd name="T22" fmla="*/ 5 w 361"/>
                <a:gd name="T23" fmla="*/ 36 h 145"/>
                <a:gd name="T24" fmla="*/ 9 w 361"/>
                <a:gd name="T25" fmla="*/ 0 h 145"/>
                <a:gd name="T26" fmla="*/ 321 w 361"/>
                <a:gd name="T27" fmla="*/ 0 h 145"/>
                <a:gd name="T28" fmla="*/ 342 w 361"/>
                <a:gd name="T29" fmla="*/ 5 h 145"/>
                <a:gd name="T30" fmla="*/ 361 w 361"/>
                <a:gd name="T31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1" h="145">
                  <a:moveTo>
                    <a:pt x="361" y="5"/>
                  </a:moveTo>
                  <a:lnTo>
                    <a:pt x="361" y="40"/>
                  </a:lnTo>
                  <a:lnTo>
                    <a:pt x="355" y="74"/>
                  </a:lnTo>
                  <a:lnTo>
                    <a:pt x="351" y="105"/>
                  </a:lnTo>
                  <a:lnTo>
                    <a:pt x="351" y="139"/>
                  </a:lnTo>
                  <a:lnTo>
                    <a:pt x="346" y="145"/>
                  </a:lnTo>
                  <a:lnTo>
                    <a:pt x="176" y="145"/>
                  </a:lnTo>
                  <a:lnTo>
                    <a:pt x="156" y="139"/>
                  </a:lnTo>
                  <a:lnTo>
                    <a:pt x="0" y="139"/>
                  </a:lnTo>
                  <a:lnTo>
                    <a:pt x="0" y="109"/>
                  </a:lnTo>
                  <a:lnTo>
                    <a:pt x="5" y="74"/>
                  </a:lnTo>
                  <a:lnTo>
                    <a:pt x="5" y="36"/>
                  </a:lnTo>
                  <a:lnTo>
                    <a:pt x="9" y="0"/>
                  </a:lnTo>
                  <a:lnTo>
                    <a:pt x="321" y="0"/>
                  </a:lnTo>
                  <a:lnTo>
                    <a:pt x="342" y="5"/>
                  </a:lnTo>
                  <a:lnTo>
                    <a:pt x="361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50"/>
            <p:cNvSpPr>
              <a:spLocks/>
            </p:cNvSpPr>
            <p:nvPr/>
          </p:nvSpPr>
          <p:spPr bwMode="auto">
            <a:xfrm>
              <a:off x="7087493" y="4725690"/>
              <a:ext cx="363537" cy="204787"/>
            </a:xfrm>
            <a:custGeom>
              <a:avLst/>
              <a:gdLst>
                <a:gd name="T0" fmla="*/ 457 w 457"/>
                <a:gd name="T1" fmla="*/ 257 h 257"/>
                <a:gd name="T2" fmla="*/ 13 w 457"/>
                <a:gd name="T3" fmla="*/ 257 h 257"/>
                <a:gd name="T4" fmla="*/ 9 w 457"/>
                <a:gd name="T5" fmla="*/ 193 h 257"/>
                <a:gd name="T6" fmla="*/ 4 w 457"/>
                <a:gd name="T7" fmla="*/ 129 h 257"/>
                <a:gd name="T8" fmla="*/ 0 w 457"/>
                <a:gd name="T9" fmla="*/ 65 h 257"/>
                <a:gd name="T10" fmla="*/ 0 w 457"/>
                <a:gd name="T11" fmla="*/ 0 h 257"/>
                <a:gd name="T12" fmla="*/ 433 w 457"/>
                <a:gd name="T13" fmla="*/ 5 h 257"/>
                <a:gd name="T14" fmla="*/ 457 w 457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" h="257">
                  <a:moveTo>
                    <a:pt x="457" y="257"/>
                  </a:moveTo>
                  <a:lnTo>
                    <a:pt x="13" y="257"/>
                  </a:lnTo>
                  <a:lnTo>
                    <a:pt x="9" y="193"/>
                  </a:lnTo>
                  <a:lnTo>
                    <a:pt x="4" y="129"/>
                  </a:lnTo>
                  <a:lnTo>
                    <a:pt x="0" y="65"/>
                  </a:lnTo>
                  <a:lnTo>
                    <a:pt x="0" y="0"/>
                  </a:lnTo>
                  <a:lnTo>
                    <a:pt x="433" y="5"/>
                  </a:lnTo>
                  <a:lnTo>
                    <a:pt x="457" y="257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51"/>
            <p:cNvSpPr>
              <a:spLocks/>
            </p:cNvSpPr>
            <p:nvPr/>
          </p:nvSpPr>
          <p:spPr bwMode="auto">
            <a:xfrm>
              <a:off x="4503043" y="4733627"/>
              <a:ext cx="373062" cy="196850"/>
            </a:xfrm>
            <a:custGeom>
              <a:avLst/>
              <a:gdLst>
                <a:gd name="T0" fmla="*/ 468 w 468"/>
                <a:gd name="T1" fmla="*/ 0 h 246"/>
                <a:gd name="T2" fmla="*/ 464 w 468"/>
                <a:gd name="T3" fmla="*/ 63 h 246"/>
                <a:gd name="T4" fmla="*/ 459 w 468"/>
                <a:gd name="T5" fmla="*/ 128 h 246"/>
                <a:gd name="T6" fmla="*/ 454 w 468"/>
                <a:gd name="T7" fmla="*/ 187 h 246"/>
                <a:gd name="T8" fmla="*/ 449 w 468"/>
                <a:gd name="T9" fmla="*/ 246 h 246"/>
                <a:gd name="T10" fmla="*/ 0 w 468"/>
                <a:gd name="T11" fmla="*/ 246 h 246"/>
                <a:gd name="T12" fmla="*/ 5 w 468"/>
                <a:gd name="T13" fmla="*/ 218 h 246"/>
                <a:gd name="T14" fmla="*/ 5 w 468"/>
                <a:gd name="T15" fmla="*/ 187 h 246"/>
                <a:gd name="T16" fmla="*/ 11 w 468"/>
                <a:gd name="T17" fmla="*/ 153 h 246"/>
                <a:gd name="T18" fmla="*/ 15 w 468"/>
                <a:gd name="T19" fmla="*/ 122 h 246"/>
                <a:gd name="T20" fmla="*/ 20 w 468"/>
                <a:gd name="T21" fmla="*/ 94 h 246"/>
                <a:gd name="T22" fmla="*/ 24 w 468"/>
                <a:gd name="T23" fmla="*/ 63 h 246"/>
                <a:gd name="T24" fmla="*/ 24 w 468"/>
                <a:gd name="T25" fmla="*/ 34 h 246"/>
                <a:gd name="T26" fmla="*/ 30 w 468"/>
                <a:gd name="T27" fmla="*/ 0 h 246"/>
                <a:gd name="T28" fmla="*/ 468 w 468"/>
                <a:gd name="T2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8" h="246">
                  <a:moveTo>
                    <a:pt x="468" y="0"/>
                  </a:moveTo>
                  <a:lnTo>
                    <a:pt x="464" y="63"/>
                  </a:lnTo>
                  <a:lnTo>
                    <a:pt x="459" y="128"/>
                  </a:lnTo>
                  <a:lnTo>
                    <a:pt x="454" y="187"/>
                  </a:lnTo>
                  <a:lnTo>
                    <a:pt x="449" y="246"/>
                  </a:lnTo>
                  <a:lnTo>
                    <a:pt x="0" y="246"/>
                  </a:lnTo>
                  <a:lnTo>
                    <a:pt x="5" y="218"/>
                  </a:lnTo>
                  <a:lnTo>
                    <a:pt x="5" y="187"/>
                  </a:lnTo>
                  <a:lnTo>
                    <a:pt x="11" y="153"/>
                  </a:lnTo>
                  <a:lnTo>
                    <a:pt x="15" y="122"/>
                  </a:lnTo>
                  <a:lnTo>
                    <a:pt x="20" y="94"/>
                  </a:lnTo>
                  <a:lnTo>
                    <a:pt x="24" y="63"/>
                  </a:lnTo>
                  <a:lnTo>
                    <a:pt x="24" y="34"/>
                  </a:lnTo>
                  <a:lnTo>
                    <a:pt x="30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52"/>
            <p:cNvSpPr>
              <a:spLocks/>
            </p:cNvSpPr>
            <p:nvPr/>
          </p:nvSpPr>
          <p:spPr bwMode="auto">
            <a:xfrm>
              <a:off x="6676330" y="4741565"/>
              <a:ext cx="282575" cy="117475"/>
            </a:xfrm>
            <a:custGeom>
              <a:avLst/>
              <a:gdLst>
                <a:gd name="T0" fmla="*/ 347 w 356"/>
                <a:gd name="T1" fmla="*/ 4 h 147"/>
                <a:gd name="T2" fmla="*/ 351 w 356"/>
                <a:gd name="T3" fmla="*/ 38 h 147"/>
                <a:gd name="T4" fmla="*/ 351 w 356"/>
                <a:gd name="T5" fmla="*/ 78 h 147"/>
                <a:gd name="T6" fmla="*/ 356 w 356"/>
                <a:gd name="T7" fmla="*/ 112 h 147"/>
                <a:gd name="T8" fmla="*/ 356 w 356"/>
                <a:gd name="T9" fmla="*/ 147 h 147"/>
                <a:gd name="T10" fmla="*/ 98 w 356"/>
                <a:gd name="T11" fmla="*/ 147 h 147"/>
                <a:gd name="T12" fmla="*/ 74 w 356"/>
                <a:gd name="T13" fmla="*/ 143 h 147"/>
                <a:gd name="T14" fmla="*/ 10 w 356"/>
                <a:gd name="T15" fmla="*/ 143 h 147"/>
                <a:gd name="T16" fmla="*/ 10 w 356"/>
                <a:gd name="T17" fmla="*/ 112 h 147"/>
                <a:gd name="T18" fmla="*/ 4 w 356"/>
                <a:gd name="T19" fmla="*/ 74 h 147"/>
                <a:gd name="T20" fmla="*/ 4 w 356"/>
                <a:gd name="T21" fmla="*/ 38 h 147"/>
                <a:gd name="T22" fmla="*/ 0 w 356"/>
                <a:gd name="T23" fmla="*/ 0 h 147"/>
                <a:gd name="T24" fmla="*/ 25 w 356"/>
                <a:gd name="T25" fmla="*/ 4 h 147"/>
                <a:gd name="T26" fmla="*/ 347 w 356"/>
                <a:gd name="T2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6" h="147">
                  <a:moveTo>
                    <a:pt x="347" y="4"/>
                  </a:moveTo>
                  <a:lnTo>
                    <a:pt x="351" y="38"/>
                  </a:lnTo>
                  <a:lnTo>
                    <a:pt x="351" y="78"/>
                  </a:lnTo>
                  <a:lnTo>
                    <a:pt x="356" y="112"/>
                  </a:lnTo>
                  <a:lnTo>
                    <a:pt x="356" y="147"/>
                  </a:lnTo>
                  <a:lnTo>
                    <a:pt x="98" y="147"/>
                  </a:lnTo>
                  <a:lnTo>
                    <a:pt x="74" y="143"/>
                  </a:lnTo>
                  <a:lnTo>
                    <a:pt x="10" y="143"/>
                  </a:lnTo>
                  <a:lnTo>
                    <a:pt x="10" y="112"/>
                  </a:lnTo>
                  <a:lnTo>
                    <a:pt x="4" y="74"/>
                  </a:lnTo>
                  <a:lnTo>
                    <a:pt x="4" y="38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47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53"/>
            <p:cNvSpPr>
              <a:spLocks/>
            </p:cNvSpPr>
            <p:nvPr/>
          </p:nvSpPr>
          <p:spPr bwMode="auto">
            <a:xfrm>
              <a:off x="5576193" y="4805065"/>
              <a:ext cx="817562" cy="266700"/>
            </a:xfrm>
            <a:custGeom>
              <a:avLst/>
              <a:gdLst>
                <a:gd name="T0" fmla="*/ 1016 w 1029"/>
                <a:gd name="T1" fmla="*/ 10 h 336"/>
                <a:gd name="T2" fmla="*/ 1020 w 1029"/>
                <a:gd name="T3" fmla="*/ 25 h 336"/>
                <a:gd name="T4" fmla="*/ 1020 w 1029"/>
                <a:gd name="T5" fmla="*/ 99 h 336"/>
                <a:gd name="T6" fmla="*/ 1025 w 1029"/>
                <a:gd name="T7" fmla="*/ 174 h 336"/>
                <a:gd name="T8" fmla="*/ 1025 w 1029"/>
                <a:gd name="T9" fmla="*/ 252 h 336"/>
                <a:gd name="T10" fmla="*/ 1029 w 1029"/>
                <a:gd name="T11" fmla="*/ 326 h 336"/>
                <a:gd name="T12" fmla="*/ 1025 w 1029"/>
                <a:gd name="T13" fmla="*/ 336 h 336"/>
                <a:gd name="T14" fmla="*/ 995 w 1029"/>
                <a:gd name="T15" fmla="*/ 332 h 336"/>
                <a:gd name="T16" fmla="*/ 737 w 1029"/>
                <a:gd name="T17" fmla="*/ 332 h 336"/>
                <a:gd name="T18" fmla="*/ 703 w 1029"/>
                <a:gd name="T19" fmla="*/ 326 h 336"/>
                <a:gd name="T20" fmla="*/ 191 w 1029"/>
                <a:gd name="T21" fmla="*/ 326 h 336"/>
                <a:gd name="T22" fmla="*/ 162 w 1029"/>
                <a:gd name="T23" fmla="*/ 322 h 336"/>
                <a:gd name="T24" fmla="*/ 0 w 1029"/>
                <a:gd name="T25" fmla="*/ 322 h 336"/>
                <a:gd name="T26" fmla="*/ 0 w 1029"/>
                <a:gd name="T27" fmla="*/ 242 h 336"/>
                <a:gd name="T28" fmla="*/ 5 w 1029"/>
                <a:gd name="T29" fmla="*/ 164 h 336"/>
                <a:gd name="T30" fmla="*/ 11 w 1029"/>
                <a:gd name="T31" fmla="*/ 90 h 336"/>
                <a:gd name="T32" fmla="*/ 15 w 1029"/>
                <a:gd name="T33" fmla="*/ 10 h 336"/>
                <a:gd name="T34" fmla="*/ 20 w 1029"/>
                <a:gd name="T35" fmla="*/ 0 h 336"/>
                <a:gd name="T36" fmla="*/ 240 w 1029"/>
                <a:gd name="T37" fmla="*/ 0 h 336"/>
                <a:gd name="T38" fmla="*/ 274 w 1029"/>
                <a:gd name="T39" fmla="*/ 6 h 336"/>
                <a:gd name="T40" fmla="*/ 517 w 1029"/>
                <a:gd name="T41" fmla="*/ 6 h 336"/>
                <a:gd name="T42" fmla="*/ 547 w 1029"/>
                <a:gd name="T43" fmla="*/ 10 h 336"/>
                <a:gd name="T44" fmla="*/ 1016 w 1029"/>
                <a:gd name="T45" fmla="*/ 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9" h="336">
                  <a:moveTo>
                    <a:pt x="1016" y="10"/>
                  </a:moveTo>
                  <a:lnTo>
                    <a:pt x="1020" y="25"/>
                  </a:lnTo>
                  <a:lnTo>
                    <a:pt x="1020" y="99"/>
                  </a:lnTo>
                  <a:lnTo>
                    <a:pt x="1025" y="174"/>
                  </a:lnTo>
                  <a:lnTo>
                    <a:pt x="1025" y="252"/>
                  </a:lnTo>
                  <a:lnTo>
                    <a:pt x="1029" y="326"/>
                  </a:lnTo>
                  <a:lnTo>
                    <a:pt x="1025" y="336"/>
                  </a:lnTo>
                  <a:lnTo>
                    <a:pt x="995" y="332"/>
                  </a:lnTo>
                  <a:lnTo>
                    <a:pt x="737" y="332"/>
                  </a:lnTo>
                  <a:lnTo>
                    <a:pt x="703" y="326"/>
                  </a:lnTo>
                  <a:lnTo>
                    <a:pt x="191" y="326"/>
                  </a:lnTo>
                  <a:lnTo>
                    <a:pt x="162" y="322"/>
                  </a:lnTo>
                  <a:lnTo>
                    <a:pt x="0" y="322"/>
                  </a:lnTo>
                  <a:lnTo>
                    <a:pt x="0" y="242"/>
                  </a:lnTo>
                  <a:lnTo>
                    <a:pt x="5" y="164"/>
                  </a:lnTo>
                  <a:lnTo>
                    <a:pt x="11" y="90"/>
                  </a:lnTo>
                  <a:lnTo>
                    <a:pt x="15" y="10"/>
                  </a:lnTo>
                  <a:lnTo>
                    <a:pt x="20" y="0"/>
                  </a:lnTo>
                  <a:lnTo>
                    <a:pt x="240" y="0"/>
                  </a:lnTo>
                  <a:lnTo>
                    <a:pt x="274" y="6"/>
                  </a:lnTo>
                  <a:lnTo>
                    <a:pt x="517" y="6"/>
                  </a:lnTo>
                  <a:lnTo>
                    <a:pt x="547" y="10"/>
                  </a:lnTo>
                  <a:lnTo>
                    <a:pt x="10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54"/>
            <p:cNvSpPr>
              <a:spLocks/>
            </p:cNvSpPr>
            <p:nvPr/>
          </p:nvSpPr>
          <p:spPr bwMode="auto">
            <a:xfrm>
              <a:off x="5623818" y="4824115"/>
              <a:ext cx="355600" cy="93662"/>
            </a:xfrm>
            <a:custGeom>
              <a:avLst/>
              <a:gdLst>
                <a:gd name="T0" fmla="*/ 448 w 448"/>
                <a:gd name="T1" fmla="*/ 118 h 118"/>
                <a:gd name="T2" fmla="*/ 277 w 448"/>
                <a:gd name="T3" fmla="*/ 118 h 118"/>
                <a:gd name="T4" fmla="*/ 248 w 448"/>
                <a:gd name="T5" fmla="*/ 114 h 118"/>
                <a:gd name="T6" fmla="*/ 111 w 448"/>
                <a:gd name="T7" fmla="*/ 114 h 118"/>
                <a:gd name="T8" fmla="*/ 83 w 448"/>
                <a:gd name="T9" fmla="*/ 109 h 118"/>
                <a:gd name="T10" fmla="*/ 0 w 448"/>
                <a:gd name="T11" fmla="*/ 109 h 118"/>
                <a:gd name="T12" fmla="*/ 4 w 448"/>
                <a:gd name="T13" fmla="*/ 80 h 118"/>
                <a:gd name="T14" fmla="*/ 4 w 448"/>
                <a:gd name="T15" fmla="*/ 55 h 118"/>
                <a:gd name="T16" fmla="*/ 9 w 448"/>
                <a:gd name="T17" fmla="*/ 30 h 118"/>
                <a:gd name="T18" fmla="*/ 9 w 448"/>
                <a:gd name="T19" fmla="*/ 0 h 118"/>
                <a:gd name="T20" fmla="*/ 448 w 448"/>
                <a:gd name="T21" fmla="*/ 5 h 118"/>
                <a:gd name="T22" fmla="*/ 448 w 44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8" h="118">
                  <a:moveTo>
                    <a:pt x="448" y="118"/>
                  </a:moveTo>
                  <a:lnTo>
                    <a:pt x="277" y="118"/>
                  </a:lnTo>
                  <a:lnTo>
                    <a:pt x="248" y="114"/>
                  </a:lnTo>
                  <a:lnTo>
                    <a:pt x="111" y="114"/>
                  </a:lnTo>
                  <a:lnTo>
                    <a:pt x="83" y="109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4" y="55"/>
                  </a:lnTo>
                  <a:lnTo>
                    <a:pt x="9" y="30"/>
                  </a:lnTo>
                  <a:lnTo>
                    <a:pt x="9" y="0"/>
                  </a:lnTo>
                  <a:lnTo>
                    <a:pt x="448" y="5"/>
                  </a:lnTo>
                  <a:lnTo>
                    <a:pt x="448" y="118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55"/>
            <p:cNvSpPr>
              <a:spLocks/>
            </p:cNvSpPr>
            <p:nvPr/>
          </p:nvSpPr>
          <p:spPr bwMode="auto">
            <a:xfrm>
              <a:off x="5998468" y="4828877"/>
              <a:ext cx="344487" cy="93663"/>
            </a:xfrm>
            <a:custGeom>
              <a:avLst/>
              <a:gdLst>
                <a:gd name="T0" fmla="*/ 429 w 435"/>
                <a:gd name="T1" fmla="*/ 4 h 119"/>
                <a:gd name="T2" fmla="*/ 435 w 435"/>
                <a:gd name="T3" fmla="*/ 29 h 119"/>
                <a:gd name="T4" fmla="*/ 435 w 435"/>
                <a:gd name="T5" fmla="*/ 113 h 119"/>
                <a:gd name="T6" fmla="*/ 420 w 435"/>
                <a:gd name="T7" fmla="*/ 113 h 119"/>
                <a:gd name="T8" fmla="*/ 401 w 435"/>
                <a:gd name="T9" fmla="*/ 119 h 119"/>
                <a:gd name="T10" fmla="*/ 283 w 435"/>
                <a:gd name="T11" fmla="*/ 119 h 119"/>
                <a:gd name="T12" fmla="*/ 269 w 435"/>
                <a:gd name="T13" fmla="*/ 113 h 119"/>
                <a:gd name="T14" fmla="*/ 0 w 435"/>
                <a:gd name="T15" fmla="*/ 113 h 119"/>
                <a:gd name="T16" fmla="*/ 0 w 435"/>
                <a:gd name="T17" fmla="*/ 0 h 119"/>
                <a:gd name="T18" fmla="*/ 376 w 435"/>
                <a:gd name="T19" fmla="*/ 0 h 119"/>
                <a:gd name="T20" fmla="*/ 401 w 435"/>
                <a:gd name="T21" fmla="*/ 4 h 119"/>
                <a:gd name="T22" fmla="*/ 429 w 435"/>
                <a:gd name="T23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119">
                  <a:moveTo>
                    <a:pt x="429" y="4"/>
                  </a:moveTo>
                  <a:lnTo>
                    <a:pt x="435" y="29"/>
                  </a:lnTo>
                  <a:lnTo>
                    <a:pt x="435" y="113"/>
                  </a:lnTo>
                  <a:lnTo>
                    <a:pt x="420" y="113"/>
                  </a:lnTo>
                  <a:lnTo>
                    <a:pt x="401" y="119"/>
                  </a:lnTo>
                  <a:lnTo>
                    <a:pt x="283" y="119"/>
                  </a:lnTo>
                  <a:lnTo>
                    <a:pt x="269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401" y="4"/>
                  </a:lnTo>
                  <a:lnTo>
                    <a:pt x="429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56"/>
            <p:cNvSpPr>
              <a:spLocks/>
            </p:cNvSpPr>
            <p:nvPr/>
          </p:nvSpPr>
          <p:spPr bwMode="auto">
            <a:xfrm>
              <a:off x="5619055" y="4930477"/>
              <a:ext cx="360363" cy="117475"/>
            </a:xfrm>
            <a:custGeom>
              <a:avLst/>
              <a:gdLst>
                <a:gd name="T0" fmla="*/ 454 w 454"/>
                <a:gd name="T1" fmla="*/ 6 h 149"/>
                <a:gd name="T2" fmla="*/ 454 w 454"/>
                <a:gd name="T3" fmla="*/ 144 h 149"/>
                <a:gd name="T4" fmla="*/ 425 w 454"/>
                <a:gd name="T5" fmla="*/ 144 h 149"/>
                <a:gd name="T6" fmla="*/ 401 w 454"/>
                <a:gd name="T7" fmla="*/ 149 h 149"/>
                <a:gd name="T8" fmla="*/ 303 w 454"/>
                <a:gd name="T9" fmla="*/ 149 h 149"/>
                <a:gd name="T10" fmla="*/ 279 w 454"/>
                <a:gd name="T11" fmla="*/ 144 h 149"/>
                <a:gd name="T12" fmla="*/ 137 w 454"/>
                <a:gd name="T13" fmla="*/ 144 h 149"/>
                <a:gd name="T14" fmla="*/ 113 w 454"/>
                <a:gd name="T15" fmla="*/ 140 h 149"/>
                <a:gd name="T16" fmla="*/ 64 w 454"/>
                <a:gd name="T17" fmla="*/ 140 h 149"/>
                <a:gd name="T18" fmla="*/ 0 w 454"/>
                <a:gd name="T19" fmla="*/ 144 h 149"/>
                <a:gd name="T20" fmla="*/ 0 w 454"/>
                <a:gd name="T21" fmla="*/ 109 h 149"/>
                <a:gd name="T22" fmla="*/ 6 w 454"/>
                <a:gd name="T23" fmla="*/ 69 h 149"/>
                <a:gd name="T24" fmla="*/ 6 w 454"/>
                <a:gd name="T25" fmla="*/ 40 h 149"/>
                <a:gd name="T26" fmla="*/ 10 w 454"/>
                <a:gd name="T27" fmla="*/ 0 h 149"/>
                <a:gd name="T28" fmla="*/ 239 w 454"/>
                <a:gd name="T29" fmla="*/ 0 h 149"/>
                <a:gd name="T30" fmla="*/ 264 w 454"/>
                <a:gd name="T31" fmla="*/ 6 h 149"/>
                <a:gd name="T32" fmla="*/ 454 w 454"/>
                <a:gd name="T33" fmla="*/ 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4" h="149">
                  <a:moveTo>
                    <a:pt x="454" y="6"/>
                  </a:moveTo>
                  <a:lnTo>
                    <a:pt x="454" y="144"/>
                  </a:lnTo>
                  <a:lnTo>
                    <a:pt x="425" y="144"/>
                  </a:lnTo>
                  <a:lnTo>
                    <a:pt x="401" y="149"/>
                  </a:lnTo>
                  <a:lnTo>
                    <a:pt x="303" y="149"/>
                  </a:lnTo>
                  <a:lnTo>
                    <a:pt x="279" y="144"/>
                  </a:lnTo>
                  <a:lnTo>
                    <a:pt x="137" y="144"/>
                  </a:lnTo>
                  <a:lnTo>
                    <a:pt x="113" y="140"/>
                  </a:lnTo>
                  <a:lnTo>
                    <a:pt x="64" y="140"/>
                  </a:lnTo>
                  <a:lnTo>
                    <a:pt x="0" y="144"/>
                  </a:lnTo>
                  <a:lnTo>
                    <a:pt x="0" y="109"/>
                  </a:lnTo>
                  <a:lnTo>
                    <a:pt x="6" y="69"/>
                  </a:lnTo>
                  <a:lnTo>
                    <a:pt x="6" y="40"/>
                  </a:lnTo>
                  <a:lnTo>
                    <a:pt x="10" y="0"/>
                  </a:lnTo>
                  <a:lnTo>
                    <a:pt x="239" y="0"/>
                  </a:lnTo>
                  <a:lnTo>
                    <a:pt x="264" y="6"/>
                  </a:lnTo>
                  <a:lnTo>
                    <a:pt x="454" y="6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57"/>
            <p:cNvSpPr>
              <a:spLocks/>
            </p:cNvSpPr>
            <p:nvPr/>
          </p:nvSpPr>
          <p:spPr bwMode="auto">
            <a:xfrm>
              <a:off x="5998468" y="4933652"/>
              <a:ext cx="344487" cy="114300"/>
            </a:xfrm>
            <a:custGeom>
              <a:avLst/>
              <a:gdLst>
                <a:gd name="T0" fmla="*/ 435 w 435"/>
                <a:gd name="T1" fmla="*/ 10 h 143"/>
                <a:gd name="T2" fmla="*/ 435 w 435"/>
                <a:gd name="T3" fmla="*/ 138 h 143"/>
                <a:gd name="T4" fmla="*/ 410 w 435"/>
                <a:gd name="T5" fmla="*/ 143 h 143"/>
                <a:gd name="T6" fmla="*/ 30 w 435"/>
                <a:gd name="T7" fmla="*/ 143 h 143"/>
                <a:gd name="T8" fmla="*/ 0 w 435"/>
                <a:gd name="T9" fmla="*/ 138 h 143"/>
                <a:gd name="T10" fmla="*/ 0 w 435"/>
                <a:gd name="T11" fmla="*/ 4 h 143"/>
                <a:gd name="T12" fmla="*/ 6 w 435"/>
                <a:gd name="T13" fmla="*/ 0 h 143"/>
                <a:gd name="T14" fmla="*/ 30 w 435"/>
                <a:gd name="T15" fmla="*/ 4 h 143"/>
                <a:gd name="T16" fmla="*/ 166 w 435"/>
                <a:gd name="T17" fmla="*/ 4 h 143"/>
                <a:gd name="T18" fmla="*/ 190 w 435"/>
                <a:gd name="T19" fmla="*/ 10 h 143"/>
                <a:gd name="T20" fmla="*/ 435 w 435"/>
                <a:gd name="T21" fmla="*/ 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3">
                  <a:moveTo>
                    <a:pt x="435" y="10"/>
                  </a:moveTo>
                  <a:lnTo>
                    <a:pt x="435" y="138"/>
                  </a:lnTo>
                  <a:lnTo>
                    <a:pt x="410" y="143"/>
                  </a:lnTo>
                  <a:lnTo>
                    <a:pt x="30" y="143"/>
                  </a:lnTo>
                  <a:lnTo>
                    <a:pt x="0" y="138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4"/>
                  </a:lnTo>
                  <a:lnTo>
                    <a:pt x="166" y="4"/>
                  </a:lnTo>
                  <a:lnTo>
                    <a:pt x="190" y="10"/>
                  </a:lnTo>
                  <a:lnTo>
                    <a:pt x="435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58"/>
            <p:cNvSpPr>
              <a:spLocks/>
            </p:cNvSpPr>
            <p:nvPr/>
          </p:nvSpPr>
          <p:spPr bwMode="auto">
            <a:xfrm>
              <a:off x="4987230" y="4949527"/>
              <a:ext cx="284163" cy="63500"/>
            </a:xfrm>
            <a:custGeom>
              <a:avLst/>
              <a:gdLst>
                <a:gd name="T0" fmla="*/ 357 w 357"/>
                <a:gd name="T1" fmla="*/ 10 h 80"/>
                <a:gd name="T2" fmla="*/ 357 w 357"/>
                <a:gd name="T3" fmla="*/ 44 h 80"/>
                <a:gd name="T4" fmla="*/ 351 w 357"/>
                <a:gd name="T5" fmla="*/ 59 h 80"/>
                <a:gd name="T6" fmla="*/ 351 w 357"/>
                <a:gd name="T7" fmla="*/ 80 h 80"/>
                <a:gd name="T8" fmla="*/ 283 w 357"/>
                <a:gd name="T9" fmla="*/ 80 h 80"/>
                <a:gd name="T10" fmla="*/ 259 w 357"/>
                <a:gd name="T11" fmla="*/ 75 h 80"/>
                <a:gd name="T12" fmla="*/ 0 w 357"/>
                <a:gd name="T13" fmla="*/ 75 h 80"/>
                <a:gd name="T14" fmla="*/ 5 w 357"/>
                <a:gd name="T15" fmla="*/ 0 h 80"/>
                <a:gd name="T16" fmla="*/ 44 w 357"/>
                <a:gd name="T17" fmla="*/ 0 h 80"/>
                <a:gd name="T18" fmla="*/ 69 w 357"/>
                <a:gd name="T19" fmla="*/ 6 h 80"/>
                <a:gd name="T20" fmla="*/ 336 w 357"/>
                <a:gd name="T21" fmla="*/ 6 h 80"/>
                <a:gd name="T22" fmla="*/ 357 w 357"/>
                <a:gd name="T23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80">
                  <a:moveTo>
                    <a:pt x="357" y="10"/>
                  </a:moveTo>
                  <a:lnTo>
                    <a:pt x="357" y="44"/>
                  </a:lnTo>
                  <a:lnTo>
                    <a:pt x="351" y="59"/>
                  </a:lnTo>
                  <a:lnTo>
                    <a:pt x="351" y="80"/>
                  </a:lnTo>
                  <a:lnTo>
                    <a:pt x="283" y="80"/>
                  </a:lnTo>
                  <a:lnTo>
                    <a:pt x="259" y="75"/>
                  </a:lnTo>
                  <a:lnTo>
                    <a:pt x="0" y="75"/>
                  </a:lnTo>
                  <a:lnTo>
                    <a:pt x="5" y="0"/>
                  </a:lnTo>
                  <a:lnTo>
                    <a:pt x="44" y="0"/>
                  </a:lnTo>
                  <a:lnTo>
                    <a:pt x="69" y="6"/>
                  </a:lnTo>
                  <a:lnTo>
                    <a:pt x="336" y="6"/>
                  </a:lnTo>
                  <a:lnTo>
                    <a:pt x="357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59"/>
            <p:cNvSpPr>
              <a:spLocks/>
            </p:cNvSpPr>
            <p:nvPr/>
          </p:nvSpPr>
          <p:spPr bwMode="auto">
            <a:xfrm>
              <a:off x="6689030" y="4976515"/>
              <a:ext cx="277813" cy="55562"/>
            </a:xfrm>
            <a:custGeom>
              <a:avLst/>
              <a:gdLst>
                <a:gd name="T0" fmla="*/ 351 w 351"/>
                <a:gd name="T1" fmla="*/ 5 h 69"/>
                <a:gd name="T2" fmla="*/ 351 w 351"/>
                <a:gd name="T3" fmla="*/ 69 h 69"/>
                <a:gd name="T4" fmla="*/ 204 w 351"/>
                <a:gd name="T5" fmla="*/ 69 h 69"/>
                <a:gd name="T6" fmla="*/ 185 w 351"/>
                <a:gd name="T7" fmla="*/ 64 h 69"/>
                <a:gd name="T8" fmla="*/ 4 w 351"/>
                <a:gd name="T9" fmla="*/ 64 h 69"/>
                <a:gd name="T10" fmla="*/ 0 w 351"/>
                <a:gd name="T11" fmla="*/ 0 h 69"/>
                <a:gd name="T12" fmla="*/ 200 w 351"/>
                <a:gd name="T13" fmla="*/ 0 h 69"/>
                <a:gd name="T14" fmla="*/ 219 w 351"/>
                <a:gd name="T15" fmla="*/ 5 h 69"/>
                <a:gd name="T16" fmla="*/ 351 w 351"/>
                <a:gd name="T17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69">
                  <a:moveTo>
                    <a:pt x="351" y="5"/>
                  </a:moveTo>
                  <a:lnTo>
                    <a:pt x="351" y="69"/>
                  </a:lnTo>
                  <a:lnTo>
                    <a:pt x="204" y="69"/>
                  </a:lnTo>
                  <a:lnTo>
                    <a:pt x="185" y="64"/>
                  </a:lnTo>
                  <a:lnTo>
                    <a:pt x="4" y="64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219" y="5"/>
                  </a:lnTo>
                  <a:lnTo>
                    <a:pt x="351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60"/>
            <p:cNvSpPr>
              <a:spLocks/>
            </p:cNvSpPr>
            <p:nvPr/>
          </p:nvSpPr>
          <p:spPr bwMode="auto">
            <a:xfrm>
              <a:off x="4977705" y="5028902"/>
              <a:ext cx="284163" cy="117475"/>
            </a:xfrm>
            <a:custGeom>
              <a:avLst/>
              <a:gdLst>
                <a:gd name="T0" fmla="*/ 326 w 360"/>
                <a:gd name="T1" fmla="*/ 5 h 149"/>
                <a:gd name="T2" fmla="*/ 360 w 360"/>
                <a:gd name="T3" fmla="*/ 5 h 149"/>
                <a:gd name="T4" fmla="*/ 360 w 360"/>
                <a:gd name="T5" fmla="*/ 75 h 149"/>
                <a:gd name="T6" fmla="*/ 356 w 360"/>
                <a:gd name="T7" fmla="*/ 113 h 149"/>
                <a:gd name="T8" fmla="*/ 350 w 360"/>
                <a:gd name="T9" fmla="*/ 149 h 149"/>
                <a:gd name="T10" fmla="*/ 107 w 360"/>
                <a:gd name="T11" fmla="*/ 149 h 149"/>
                <a:gd name="T12" fmla="*/ 83 w 360"/>
                <a:gd name="T13" fmla="*/ 144 h 149"/>
                <a:gd name="T14" fmla="*/ 0 w 360"/>
                <a:gd name="T15" fmla="*/ 144 h 149"/>
                <a:gd name="T16" fmla="*/ 0 w 360"/>
                <a:gd name="T17" fmla="*/ 109 h 149"/>
                <a:gd name="T18" fmla="*/ 4 w 360"/>
                <a:gd name="T19" fmla="*/ 75 h 149"/>
                <a:gd name="T20" fmla="*/ 4 w 360"/>
                <a:gd name="T21" fmla="*/ 35 h 149"/>
                <a:gd name="T22" fmla="*/ 10 w 360"/>
                <a:gd name="T23" fmla="*/ 0 h 149"/>
                <a:gd name="T24" fmla="*/ 249 w 360"/>
                <a:gd name="T25" fmla="*/ 0 h 149"/>
                <a:gd name="T26" fmla="*/ 268 w 360"/>
                <a:gd name="T27" fmla="*/ 5 h 149"/>
                <a:gd name="T28" fmla="*/ 326 w 360"/>
                <a:gd name="T29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149">
                  <a:moveTo>
                    <a:pt x="326" y="5"/>
                  </a:moveTo>
                  <a:lnTo>
                    <a:pt x="360" y="5"/>
                  </a:lnTo>
                  <a:lnTo>
                    <a:pt x="360" y="75"/>
                  </a:lnTo>
                  <a:lnTo>
                    <a:pt x="356" y="113"/>
                  </a:lnTo>
                  <a:lnTo>
                    <a:pt x="350" y="149"/>
                  </a:lnTo>
                  <a:lnTo>
                    <a:pt x="107" y="149"/>
                  </a:lnTo>
                  <a:lnTo>
                    <a:pt x="83" y="144"/>
                  </a:lnTo>
                  <a:lnTo>
                    <a:pt x="0" y="144"/>
                  </a:lnTo>
                  <a:lnTo>
                    <a:pt x="0" y="109"/>
                  </a:lnTo>
                  <a:lnTo>
                    <a:pt x="4" y="75"/>
                  </a:lnTo>
                  <a:lnTo>
                    <a:pt x="4" y="35"/>
                  </a:lnTo>
                  <a:lnTo>
                    <a:pt x="10" y="0"/>
                  </a:lnTo>
                  <a:lnTo>
                    <a:pt x="249" y="0"/>
                  </a:lnTo>
                  <a:lnTo>
                    <a:pt x="268" y="5"/>
                  </a:lnTo>
                  <a:lnTo>
                    <a:pt x="326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461"/>
            <p:cNvSpPr>
              <a:spLocks/>
            </p:cNvSpPr>
            <p:nvPr/>
          </p:nvSpPr>
          <p:spPr bwMode="auto">
            <a:xfrm>
              <a:off x="7106543" y="5032077"/>
              <a:ext cx="374650" cy="192088"/>
            </a:xfrm>
            <a:custGeom>
              <a:avLst/>
              <a:gdLst>
                <a:gd name="T0" fmla="*/ 448 w 473"/>
                <a:gd name="T1" fmla="*/ 5 h 242"/>
                <a:gd name="T2" fmla="*/ 454 w 473"/>
                <a:gd name="T3" fmla="*/ 35 h 242"/>
                <a:gd name="T4" fmla="*/ 454 w 473"/>
                <a:gd name="T5" fmla="*/ 64 h 242"/>
                <a:gd name="T6" fmla="*/ 458 w 473"/>
                <a:gd name="T7" fmla="*/ 95 h 242"/>
                <a:gd name="T8" fmla="*/ 458 w 473"/>
                <a:gd name="T9" fmla="*/ 123 h 242"/>
                <a:gd name="T10" fmla="*/ 463 w 473"/>
                <a:gd name="T11" fmla="*/ 158 h 242"/>
                <a:gd name="T12" fmla="*/ 463 w 473"/>
                <a:gd name="T13" fmla="*/ 183 h 242"/>
                <a:gd name="T14" fmla="*/ 467 w 473"/>
                <a:gd name="T15" fmla="*/ 213 h 242"/>
                <a:gd name="T16" fmla="*/ 473 w 473"/>
                <a:gd name="T17" fmla="*/ 242 h 242"/>
                <a:gd name="T18" fmla="*/ 19 w 473"/>
                <a:gd name="T19" fmla="*/ 242 h 242"/>
                <a:gd name="T20" fmla="*/ 14 w 473"/>
                <a:gd name="T21" fmla="*/ 183 h 242"/>
                <a:gd name="T22" fmla="*/ 10 w 473"/>
                <a:gd name="T23" fmla="*/ 123 h 242"/>
                <a:gd name="T24" fmla="*/ 4 w 473"/>
                <a:gd name="T25" fmla="*/ 64 h 242"/>
                <a:gd name="T26" fmla="*/ 0 w 473"/>
                <a:gd name="T27" fmla="*/ 5 h 242"/>
                <a:gd name="T28" fmla="*/ 19 w 473"/>
                <a:gd name="T29" fmla="*/ 0 h 242"/>
                <a:gd name="T30" fmla="*/ 394 w 473"/>
                <a:gd name="T31" fmla="*/ 0 h 242"/>
                <a:gd name="T32" fmla="*/ 424 w 473"/>
                <a:gd name="T33" fmla="*/ 5 h 242"/>
                <a:gd name="T34" fmla="*/ 448 w 473"/>
                <a:gd name="T35" fmla="*/ 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3" h="242">
                  <a:moveTo>
                    <a:pt x="448" y="5"/>
                  </a:moveTo>
                  <a:lnTo>
                    <a:pt x="454" y="35"/>
                  </a:lnTo>
                  <a:lnTo>
                    <a:pt x="454" y="64"/>
                  </a:lnTo>
                  <a:lnTo>
                    <a:pt x="458" y="95"/>
                  </a:lnTo>
                  <a:lnTo>
                    <a:pt x="458" y="123"/>
                  </a:lnTo>
                  <a:lnTo>
                    <a:pt x="463" y="158"/>
                  </a:lnTo>
                  <a:lnTo>
                    <a:pt x="463" y="183"/>
                  </a:lnTo>
                  <a:lnTo>
                    <a:pt x="467" y="213"/>
                  </a:lnTo>
                  <a:lnTo>
                    <a:pt x="473" y="242"/>
                  </a:lnTo>
                  <a:lnTo>
                    <a:pt x="19" y="242"/>
                  </a:lnTo>
                  <a:lnTo>
                    <a:pt x="14" y="183"/>
                  </a:lnTo>
                  <a:lnTo>
                    <a:pt x="10" y="123"/>
                  </a:lnTo>
                  <a:lnTo>
                    <a:pt x="4" y="64"/>
                  </a:lnTo>
                  <a:lnTo>
                    <a:pt x="0" y="5"/>
                  </a:lnTo>
                  <a:lnTo>
                    <a:pt x="19" y="0"/>
                  </a:lnTo>
                  <a:lnTo>
                    <a:pt x="394" y="0"/>
                  </a:lnTo>
                  <a:lnTo>
                    <a:pt x="424" y="5"/>
                  </a:lnTo>
                  <a:lnTo>
                    <a:pt x="448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462"/>
            <p:cNvSpPr>
              <a:spLocks/>
            </p:cNvSpPr>
            <p:nvPr/>
          </p:nvSpPr>
          <p:spPr bwMode="auto">
            <a:xfrm>
              <a:off x="4472880" y="5032077"/>
              <a:ext cx="379413" cy="184150"/>
            </a:xfrm>
            <a:custGeom>
              <a:avLst/>
              <a:gdLst>
                <a:gd name="T0" fmla="*/ 478 w 478"/>
                <a:gd name="T1" fmla="*/ 5 h 232"/>
                <a:gd name="T2" fmla="*/ 473 w 478"/>
                <a:gd name="T3" fmla="*/ 64 h 232"/>
                <a:gd name="T4" fmla="*/ 473 w 478"/>
                <a:gd name="T5" fmla="*/ 119 h 232"/>
                <a:gd name="T6" fmla="*/ 463 w 478"/>
                <a:gd name="T7" fmla="*/ 173 h 232"/>
                <a:gd name="T8" fmla="*/ 463 w 478"/>
                <a:gd name="T9" fmla="*/ 232 h 232"/>
                <a:gd name="T10" fmla="*/ 0 w 478"/>
                <a:gd name="T11" fmla="*/ 232 h 232"/>
                <a:gd name="T12" fmla="*/ 4 w 478"/>
                <a:gd name="T13" fmla="*/ 203 h 232"/>
                <a:gd name="T14" fmla="*/ 9 w 478"/>
                <a:gd name="T15" fmla="*/ 173 h 232"/>
                <a:gd name="T16" fmla="*/ 9 w 478"/>
                <a:gd name="T17" fmla="*/ 144 h 232"/>
                <a:gd name="T18" fmla="*/ 14 w 478"/>
                <a:gd name="T19" fmla="*/ 114 h 232"/>
                <a:gd name="T20" fmla="*/ 14 w 478"/>
                <a:gd name="T21" fmla="*/ 85 h 232"/>
                <a:gd name="T22" fmla="*/ 19 w 478"/>
                <a:gd name="T23" fmla="*/ 60 h 232"/>
                <a:gd name="T24" fmla="*/ 24 w 478"/>
                <a:gd name="T25" fmla="*/ 30 h 232"/>
                <a:gd name="T26" fmla="*/ 28 w 478"/>
                <a:gd name="T27" fmla="*/ 0 h 232"/>
                <a:gd name="T28" fmla="*/ 424 w 478"/>
                <a:gd name="T29" fmla="*/ 0 h 232"/>
                <a:gd name="T30" fmla="*/ 453 w 478"/>
                <a:gd name="T31" fmla="*/ 5 h 232"/>
                <a:gd name="T32" fmla="*/ 478 w 478"/>
                <a:gd name="T33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8" h="232">
                  <a:moveTo>
                    <a:pt x="478" y="5"/>
                  </a:moveTo>
                  <a:lnTo>
                    <a:pt x="473" y="64"/>
                  </a:lnTo>
                  <a:lnTo>
                    <a:pt x="473" y="119"/>
                  </a:lnTo>
                  <a:lnTo>
                    <a:pt x="463" y="173"/>
                  </a:lnTo>
                  <a:lnTo>
                    <a:pt x="463" y="232"/>
                  </a:lnTo>
                  <a:lnTo>
                    <a:pt x="0" y="232"/>
                  </a:lnTo>
                  <a:lnTo>
                    <a:pt x="4" y="203"/>
                  </a:lnTo>
                  <a:lnTo>
                    <a:pt x="9" y="173"/>
                  </a:lnTo>
                  <a:lnTo>
                    <a:pt x="9" y="144"/>
                  </a:lnTo>
                  <a:lnTo>
                    <a:pt x="14" y="114"/>
                  </a:lnTo>
                  <a:lnTo>
                    <a:pt x="14" y="85"/>
                  </a:lnTo>
                  <a:lnTo>
                    <a:pt x="19" y="60"/>
                  </a:lnTo>
                  <a:lnTo>
                    <a:pt x="24" y="30"/>
                  </a:lnTo>
                  <a:lnTo>
                    <a:pt x="28" y="0"/>
                  </a:lnTo>
                  <a:lnTo>
                    <a:pt x="424" y="0"/>
                  </a:lnTo>
                  <a:lnTo>
                    <a:pt x="453" y="5"/>
                  </a:lnTo>
                  <a:lnTo>
                    <a:pt x="478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463"/>
            <p:cNvSpPr>
              <a:spLocks/>
            </p:cNvSpPr>
            <p:nvPr/>
          </p:nvSpPr>
          <p:spPr bwMode="auto">
            <a:xfrm>
              <a:off x="6692205" y="5047952"/>
              <a:ext cx="282575" cy="114300"/>
            </a:xfrm>
            <a:custGeom>
              <a:avLst/>
              <a:gdLst>
                <a:gd name="T0" fmla="*/ 347 w 356"/>
                <a:gd name="T1" fmla="*/ 4 h 143"/>
                <a:gd name="T2" fmla="*/ 352 w 356"/>
                <a:gd name="T3" fmla="*/ 40 h 143"/>
                <a:gd name="T4" fmla="*/ 356 w 356"/>
                <a:gd name="T5" fmla="*/ 75 h 143"/>
                <a:gd name="T6" fmla="*/ 356 w 356"/>
                <a:gd name="T7" fmla="*/ 138 h 143"/>
                <a:gd name="T8" fmla="*/ 337 w 356"/>
                <a:gd name="T9" fmla="*/ 138 h 143"/>
                <a:gd name="T10" fmla="*/ 313 w 356"/>
                <a:gd name="T11" fmla="*/ 143 h 143"/>
                <a:gd name="T12" fmla="*/ 230 w 356"/>
                <a:gd name="T13" fmla="*/ 143 h 143"/>
                <a:gd name="T14" fmla="*/ 211 w 356"/>
                <a:gd name="T15" fmla="*/ 138 h 143"/>
                <a:gd name="T16" fmla="*/ 10 w 356"/>
                <a:gd name="T17" fmla="*/ 138 h 143"/>
                <a:gd name="T18" fmla="*/ 10 w 356"/>
                <a:gd name="T19" fmla="*/ 103 h 143"/>
                <a:gd name="T20" fmla="*/ 6 w 356"/>
                <a:gd name="T21" fmla="*/ 69 h 143"/>
                <a:gd name="T22" fmla="*/ 6 w 356"/>
                <a:gd name="T23" fmla="*/ 35 h 143"/>
                <a:gd name="T24" fmla="*/ 0 w 356"/>
                <a:gd name="T25" fmla="*/ 0 h 143"/>
                <a:gd name="T26" fmla="*/ 239 w 356"/>
                <a:gd name="T27" fmla="*/ 0 h 143"/>
                <a:gd name="T28" fmla="*/ 260 w 356"/>
                <a:gd name="T29" fmla="*/ 4 h 143"/>
                <a:gd name="T30" fmla="*/ 347 w 356"/>
                <a:gd name="T3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143">
                  <a:moveTo>
                    <a:pt x="347" y="4"/>
                  </a:moveTo>
                  <a:lnTo>
                    <a:pt x="352" y="40"/>
                  </a:lnTo>
                  <a:lnTo>
                    <a:pt x="356" y="75"/>
                  </a:lnTo>
                  <a:lnTo>
                    <a:pt x="356" y="138"/>
                  </a:lnTo>
                  <a:lnTo>
                    <a:pt x="337" y="138"/>
                  </a:lnTo>
                  <a:lnTo>
                    <a:pt x="313" y="143"/>
                  </a:lnTo>
                  <a:lnTo>
                    <a:pt x="230" y="143"/>
                  </a:lnTo>
                  <a:lnTo>
                    <a:pt x="211" y="138"/>
                  </a:lnTo>
                  <a:lnTo>
                    <a:pt x="10" y="138"/>
                  </a:lnTo>
                  <a:lnTo>
                    <a:pt x="10" y="103"/>
                  </a:lnTo>
                  <a:lnTo>
                    <a:pt x="6" y="69"/>
                  </a:lnTo>
                  <a:lnTo>
                    <a:pt x="6" y="35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60" y="4"/>
                  </a:lnTo>
                  <a:lnTo>
                    <a:pt x="347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464"/>
            <p:cNvSpPr>
              <a:spLocks/>
            </p:cNvSpPr>
            <p:nvPr/>
          </p:nvSpPr>
          <p:spPr bwMode="auto">
            <a:xfrm>
              <a:off x="5607943" y="5170190"/>
              <a:ext cx="371475" cy="93662"/>
            </a:xfrm>
            <a:custGeom>
              <a:avLst/>
              <a:gdLst>
                <a:gd name="T0" fmla="*/ 469 w 469"/>
                <a:gd name="T1" fmla="*/ 119 h 119"/>
                <a:gd name="T2" fmla="*/ 0 w 469"/>
                <a:gd name="T3" fmla="*/ 114 h 119"/>
                <a:gd name="T4" fmla="*/ 10 w 469"/>
                <a:gd name="T5" fmla="*/ 0 h 119"/>
                <a:gd name="T6" fmla="*/ 469 w 469"/>
                <a:gd name="T7" fmla="*/ 0 h 119"/>
                <a:gd name="T8" fmla="*/ 469 w 46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19">
                  <a:moveTo>
                    <a:pt x="469" y="119"/>
                  </a:moveTo>
                  <a:lnTo>
                    <a:pt x="0" y="114"/>
                  </a:lnTo>
                  <a:lnTo>
                    <a:pt x="10" y="0"/>
                  </a:lnTo>
                  <a:lnTo>
                    <a:pt x="469" y="0"/>
                  </a:lnTo>
                  <a:lnTo>
                    <a:pt x="469" y="119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465"/>
            <p:cNvSpPr>
              <a:spLocks/>
            </p:cNvSpPr>
            <p:nvPr/>
          </p:nvSpPr>
          <p:spPr bwMode="auto">
            <a:xfrm>
              <a:off x="5998468" y="5170190"/>
              <a:ext cx="352425" cy="93662"/>
            </a:xfrm>
            <a:custGeom>
              <a:avLst/>
              <a:gdLst>
                <a:gd name="T0" fmla="*/ 444 w 444"/>
                <a:gd name="T1" fmla="*/ 119 h 119"/>
                <a:gd name="T2" fmla="*/ 0 w 444"/>
                <a:gd name="T3" fmla="*/ 119 h 119"/>
                <a:gd name="T4" fmla="*/ 0 w 444"/>
                <a:gd name="T5" fmla="*/ 0 h 119"/>
                <a:gd name="T6" fmla="*/ 444 w 444"/>
                <a:gd name="T7" fmla="*/ 6 h 119"/>
                <a:gd name="T8" fmla="*/ 444 w 444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19">
                  <a:moveTo>
                    <a:pt x="444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444" y="6"/>
                  </a:lnTo>
                  <a:lnTo>
                    <a:pt x="444" y="119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466"/>
            <p:cNvSpPr>
              <a:spLocks/>
            </p:cNvSpPr>
            <p:nvPr/>
          </p:nvSpPr>
          <p:spPr bwMode="auto">
            <a:xfrm>
              <a:off x="4965005" y="5255915"/>
              <a:ext cx="282575" cy="53975"/>
            </a:xfrm>
            <a:custGeom>
              <a:avLst/>
              <a:gdLst>
                <a:gd name="T0" fmla="*/ 356 w 356"/>
                <a:gd name="T1" fmla="*/ 5 h 69"/>
                <a:gd name="T2" fmla="*/ 356 w 356"/>
                <a:gd name="T3" fmla="*/ 65 h 69"/>
                <a:gd name="T4" fmla="*/ 341 w 356"/>
                <a:gd name="T5" fmla="*/ 69 h 69"/>
                <a:gd name="T6" fmla="*/ 258 w 356"/>
                <a:gd name="T7" fmla="*/ 69 h 69"/>
                <a:gd name="T8" fmla="*/ 234 w 356"/>
                <a:gd name="T9" fmla="*/ 65 h 69"/>
                <a:gd name="T10" fmla="*/ 0 w 356"/>
                <a:gd name="T11" fmla="*/ 65 h 69"/>
                <a:gd name="T12" fmla="*/ 0 w 356"/>
                <a:gd name="T13" fmla="*/ 30 h 69"/>
                <a:gd name="T14" fmla="*/ 4 w 356"/>
                <a:gd name="T15" fmla="*/ 10 h 69"/>
                <a:gd name="T16" fmla="*/ 10 w 356"/>
                <a:gd name="T17" fmla="*/ 0 h 69"/>
                <a:gd name="T18" fmla="*/ 53 w 356"/>
                <a:gd name="T19" fmla="*/ 0 h 69"/>
                <a:gd name="T20" fmla="*/ 73 w 356"/>
                <a:gd name="T21" fmla="*/ 5 h 69"/>
                <a:gd name="T22" fmla="*/ 181 w 356"/>
                <a:gd name="T23" fmla="*/ 5 h 69"/>
                <a:gd name="T24" fmla="*/ 205 w 356"/>
                <a:gd name="T25" fmla="*/ 0 h 69"/>
                <a:gd name="T26" fmla="*/ 307 w 356"/>
                <a:gd name="T27" fmla="*/ 0 h 69"/>
                <a:gd name="T28" fmla="*/ 331 w 356"/>
                <a:gd name="T29" fmla="*/ 5 h 69"/>
                <a:gd name="T30" fmla="*/ 356 w 356"/>
                <a:gd name="T31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69">
                  <a:moveTo>
                    <a:pt x="356" y="5"/>
                  </a:moveTo>
                  <a:lnTo>
                    <a:pt x="356" y="65"/>
                  </a:lnTo>
                  <a:lnTo>
                    <a:pt x="341" y="69"/>
                  </a:lnTo>
                  <a:lnTo>
                    <a:pt x="258" y="69"/>
                  </a:lnTo>
                  <a:lnTo>
                    <a:pt x="234" y="65"/>
                  </a:lnTo>
                  <a:lnTo>
                    <a:pt x="0" y="65"/>
                  </a:lnTo>
                  <a:lnTo>
                    <a:pt x="0" y="30"/>
                  </a:lnTo>
                  <a:lnTo>
                    <a:pt x="4" y="10"/>
                  </a:lnTo>
                  <a:lnTo>
                    <a:pt x="10" y="0"/>
                  </a:lnTo>
                  <a:lnTo>
                    <a:pt x="53" y="0"/>
                  </a:lnTo>
                  <a:lnTo>
                    <a:pt x="73" y="5"/>
                  </a:lnTo>
                  <a:lnTo>
                    <a:pt x="181" y="5"/>
                  </a:lnTo>
                  <a:lnTo>
                    <a:pt x="205" y="0"/>
                  </a:lnTo>
                  <a:lnTo>
                    <a:pt x="307" y="0"/>
                  </a:lnTo>
                  <a:lnTo>
                    <a:pt x="331" y="5"/>
                  </a:lnTo>
                  <a:lnTo>
                    <a:pt x="356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467"/>
            <p:cNvSpPr>
              <a:spLocks/>
            </p:cNvSpPr>
            <p:nvPr/>
          </p:nvSpPr>
          <p:spPr bwMode="auto">
            <a:xfrm>
              <a:off x="6706493" y="5274965"/>
              <a:ext cx="279400" cy="47625"/>
            </a:xfrm>
            <a:custGeom>
              <a:avLst/>
              <a:gdLst>
                <a:gd name="T0" fmla="*/ 352 w 352"/>
                <a:gd name="T1" fmla="*/ 59 h 59"/>
                <a:gd name="T2" fmla="*/ 49 w 352"/>
                <a:gd name="T3" fmla="*/ 59 h 59"/>
                <a:gd name="T4" fmla="*/ 25 w 352"/>
                <a:gd name="T5" fmla="*/ 55 h 59"/>
                <a:gd name="T6" fmla="*/ 0 w 352"/>
                <a:gd name="T7" fmla="*/ 55 h 59"/>
                <a:gd name="T8" fmla="*/ 0 w 352"/>
                <a:gd name="T9" fmla="*/ 0 h 59"/>
                <a:gd name="T10" fmla="*/ 352 w 352"/>
                <a:gd name="T11" fmla="*/ 5 h 59"/>
                <a:gd name="T12" fmla="*/ 352 w 352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59">
                  <a:moveTo>
                    <a:pt x="352" y="59"/>
                  </a:moveTo>
                  <a:lnTo>
                    <a:pt x="49" y="59"/>
                  </a:lnTo>
                  <a:lnTo>
                    <a:pt x="25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352" y="5"/>
                  </a:lnTo>
                  <a:lnTo>
                    <a:pt x="352" y="59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468"/>
            <p:cNvSpPr>
              <a:spLocks/>
            </p:cNvSpPr>
            <p:nvPr/>
          </p:nvSpPr>
          <p:spPr bwMode="auto">
            <a:xfrm>
              <a:off x="5607943" y="5279727"/>
              <a:ext cx="371475" cy="30163"/>
            </a:xfrm>
            <a:custGeom>
              <a:avLst/>
              <a:gdLst>
                <a:gd name="T0" fmla="*/ 469 w 469"/>
                <a:gd name="T1" fmla="*/ 4 h 39"/>
                <a:gd name="T2" fmla="*/ 469 w 469"/>
                <a:gd name="T3" fmla="*/ 39 h 39"/>
                <a:gd name="T4" fmla="*/ 377 w 469"/>
                <a:gd name="T5" fmla="*/ 39 h 39"/>
                <a:gd name="T6" fmla="*/ 343 w 469"/>
                <a:gd name="T7" fmla="*/ 35 h 39"/>
                <a:gd name="T8" fmla="*/ 0 w 469"/>
                <a:gd name="T9" fmla="*/ 35 h 39"/>
                <a:gd name="T10" fmla="*/ 0 w 469"/>
                <a:gd name="T11" fmla="*/ 4 h 39"/>
                <a:gd name="T12" fmla="*/ 25 w 469"/>
                <a:gd name="T13" fmla="*/ 0 h 39"/>
                <a:gd name="T14" fmla="*/ 269 w 469"/>
                <a:gd name="T15" fmla="*/ 0 h 39"/>
                <a:gd name="T16" fmla="*/ 298 w 469"/>
                <a:gd name="T17" fmla="*/ 4 h 39"/>
                <a:gd name="T18" fmla="*/ 469 w 469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9" h="39">
                  <a:moveTo>
                    <a:pt x="469" y="4"/>
                  </a:moveTo>
                  <a:lnTo>
                    <a:pt x="469" y="39"/>
                  </a:lnTo>
                  <a:lnTo>
                    <a:pt x="377" y="39"/>
                  </a:lnTo>
                  <a:lnTo>
                    <a:pt x="343" y="35"/>
                  </a:lnTo>
                  <a:lnTo>
                    <a:pt x="0" y="35"/>
                  </a:lnTo>
                  <a:lnTo>
                    <a:pt x="0" y="4"/>
                  </a:lnTo>
                  <a:lnTo>
                    <a:pt x="25" y="0"/>
                  </a:lnTo>
                  <a:lnTo>
                    <a:pt x="269" y="0"/>
                  </a:lnTo>
                  <a:lnTo>
                    <a:pt x="298" y="4"/>
                  </a:lnTo>
                  <a:lnTo>
                    <a:pt x="469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469"/>
            <p:cNvSpPr>
              <a:spLocks/>
            </p:cNvSpPr>
            <p:nvPr/>
          </p:nvSpPr>
          <p:spPr bwMode="auto">
            <a:xfrm>
              <a:off x="5998468" y="5282902"/>
              <a:ext cx="357187" cy="26988"/>
            </a:xfrm>
            <a:custGeom>
              <a:avLst/>
              <a:gdLst>
                <a:gd name="T0" fmla="*/ 444 w 450"/>
                <a:gd name="T1" fmla="*/ 0 h 35"/>
                <a:gd name="T2" fmla="*/ 450 w 450"/>
                <a:gd name="T3" fmla="*/ 35 h 35"/>
                <a:gd name="T4" fmla="*/ 0 w 450"/>
                <a:gd name="T5" fmla="*/ 31 h 35"/>
                <a:gd name="T6" fmla="*/ 0 w 450"/>
                <a:gd name="T7" fmla="*/ 0 h 35"/>
                <a:gd name="T8" fmla="*/ 444 w 45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35">
                  <a:moveTo>
                    <a:pt x="444" y="0"/>
                  </a:moveTo>
                  <a:lnTo>
                    <a:pt x="450" y="35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470"/>
            <p:cNvSpPr>
              <a:spLocks/>
            </p:cNvSpPr>
            <p:nvPr/>
          </p:nvSpPr>
          <p:spPr bwMode="auto">
            <a:xfrm>
              <a:off x="4442718" y="5319415"/>
              <a:ext cx="387350" cy="180975"/>
            </a:xfrm>
            <a:custGeom>
              <a:avLst/>
              <a:gdLst>
                <a:gd name="T0" fmla="*/ 487 w 487"/>
                <a:gd name="T1" fmla="*/ 4 h 227"/>
                <a:gd name="T2" fmla="*/ 483 w 487"/>
                <a:gd name="T3" fmla="*/ 59 h 227"/>
                <a:gd name="T4" fmla="*/ 478 w 487"/>
                <a:gd name="T5" fmla="*/ 118 h 227"/>
                <a:gd name="T6" fmla="*/ 472 w 487"/>
                <a:gd name="T7" fmla="*/ 172 h 227"/>
                <a:gd name="T8" fmla="*/ 468 w 487"/>
                <a:gd name="T9" fmla="*/ 227 h 227"/>
                <a:gd name="T10" fmla="*/ 0 w 487"/>
                <a:gd name="T11" fmla="*/ 227 h 227"/>
                <a:gd name="T12" fmla="*/ 0 w 487"/>
                <a:gd name="T13" fmla="*/ 197 h 227"/>
                <a:gd name="T14" fmla="*/ 4 w 487"/>
                <a:gd name="T15" fmla="*/ 168 h 227"/>
                <a:gd name="T16" fmla="*/ 9 w 487"/>
                <a:gd name="T17" fmla="*/ 143 h 227"/>
                <a:gd name="T18" fmla="*/ 9 w 487"/>
                <a:gd name="T19" fmla="*/ 113 h 227"/>
                <a:gd name="T20" fmla="*/ 15 w 487"/>
                <a:gd name="T21" fmla="*/ 88 h 227"/>
                <a:gd name="T22" fmla="*/ 19 w 487"/>
                <a:gd name="T23" fmla="*/ 59 h 227"/>
                <a:gd name="T24" fmla="*/ 19 w 487"/>
                <a:gd name="T25" fmla="*/ 34 h 227"/>
                <a:gd name="T26" fmla="*/ 24 w 487"/>
                <a:gd name="T27" fmla="*/ 4 h 227"/>
                <a:gd name="T28" fmla="*/ 165 w 487"/>
                <a:gd name="T29" fmla="*/ 4 h 227"/>
                <a:gd name="T30" fmla="*/ 175 w 487"/>
                <a:gd name="T31" fmla="*/ 0 h 227"/>
                <a:gd name="T32" fmla="*/ 220 w 487"/>
                <a:gd name="T33" fmla="*/ 0 h 227"/>
                <a:gd name="T34" fmla="*/ 239 w 487"/>
                <a:gd name="T35" fmla="*/ 4 h 227"/>
                <a:gd name="T36" fmla="*/ 487 w 487"/>
                <a:gd name="T37" fmla="*/ 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7" h="227">
                  <a:moveTo>
                    <a:pt x="487" y="4"/>
                  </a:moveTo>
                  <a:lnTo>
                    <a:pt x="483" y="59"/>
                  </a:lnTo>
                  <a:lnTo>
                    <a:pt x="478" y="118"/>
                  </a:lnTo>
                  <a:lnTo>
                    <a:pt x="472" y="172"/>
                  </a:lnTo>
                  <a:lnTo>
                    <a:pt x="468" y="227"/>
                  </a:lnTo>
                  <a:lnTo>
                    <a:pt x="0" y="227"/>
                  </a:lnTo>
                  <a:lnTo>
                    <a:pt x="0" y="197"/>
                  </a:lnTo>
                  <a:lnTo>
                    <a:pt x="4" y="168"/>
                  </a:lnTo>
                  <a:lnTo>
                    <a:pt x="9" y="143"/>
                  </a:lnTo>
                  <a:lnTo>
                    <a:pt x="9" y="113"/>
                  </a:lnTo>
                  <a:lnTo>
                    <a:pt x="15" y="88"/>
                  </a:lnTo>
                  <a:lnTo>
                    <a:pt x="19" y="59"/>
                  </a:lnTo>
                  <a:lnTo>
                    <a:pt x="19" y="34"/>
                  </a:lnTo>
                  <a:lnTo>
                    <a:pt x="24" y="4"/>
                  </a:lnTo>
                  <a:lnTo>
                    <a:pt x="165" y="4"/>
                  </a:lnTo>
                  <a:lnTo>
                    <a:pt x="175" y="0"/>
                  </a:lnTo>
                  <a:lnTo>
                    <a:pt x="220" y="0"/>
                  </a:lnTo>
                  <a:lnTo>
                    <a:pt x="239" y="4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471"/>
            <p:cNvSpPr>
              <a:spLocks/>
            </p:cNvSpPr>
            <p:nvPr/>
          </p:nvSpPr>
          <p:spPr bwMode="auto">
            <a:xfrm>
              <a:off x="4957068" y="5322590"/>
              <a:ext cx="290512" cy="114300"/>
            </a:xfrm>
            <a:custGeom>
              <a:avLst/>
              <a:gdLst>
                <a:gd name="T0" fmla="*/ 365 w 365"/>
                <a:gd name="T1" fmla="*/ 10 h 143"/>
                <a:gd name="T2" fmla="*/ 361 w 365"/>
                <a:gd name="T3" fmla="*/ 45 h 143"/>
                <a:gd name="T4" fmla="*/ 361 w 365"/>
                <a:gd name="T5" fmla="*/ 80 h 143"/>
                <a:gd name="T6" fmla="*/ 355 w 365"/>
                <a:gd name="T7" fmla="*/ 114 h 143"/>
                <a:gd name="T8" fmla="*/ 355 w 365"/>
                <a:gd name="T9" fmla="*/ 143 h 143"/>
                <a:gd name="T10" fmla="*/ 0 w 365"/>
                <a:gd name="T11" fmla="*/ 143 h 143"/>
                <a:gd name="T12" fmla="*/ 0 w 365"/>
                <a:gd name="T13" fmla="*/ 40 h 143"/>
                <a:gd name="T14" fmla="*/ 4 w 365"/>
                <a:gd name="T15" fmla="*/ 5 h 143"/>
                <a:gd name="T16" fmla="*/ 24 w 365"/>
                <a:gd name="T17" fmla="*/ 0 h 143"/>
                <a:gd name="T18" fmla="*/ 49 w 365"/>
                <a:gd name="T19" fmla="*/ 5 h 143"/>
                <a:gd name="T20" fmla="*/ 297 w 365"/>
                <a:gd name="T21" fmla="*/ 5 h 143"/>
                <a:gd name="T22" fmla="*/ 321 w 365"/>
                <a:gd name="T23" fmla="*/ 10 h 143"/>
                <a:gd name="T24" fmla="*/ 365 w 365"/>
                <a:gd name="T25" fmla="*/ 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143">
                  <a:moveTo>
                    <a:pt x="365" y="10"/>
                  </a:moveTo>
                  <a:lnTo>
                    <a:pt x="361" y="45"/>
                  </a:lnTo>
                  <a:lnTo>
                    <a:pt x="361" y="80"/>
                  </a:lnTo>
                  <a:lnTo>
                    <a:pt x="355" y="114"/>
                  </a:lnTo>
                  <a:lnTo>
                    <a:pt x="355" y="143"/>
                  </a:lnTo>
                  <a:lnTo>
                    <a:pt x="0" y="143"/>
                  </a:lnTo>
                  <a:lnTo>
                    <a:pt x="0" y="40"/>
                  </a:lnTo>
                  <a:lnTo>
                    <a:pt x="4" y="5"/>
                  </a:lnTo>
                  <a:lnTo>
                    <a:pt x="24" y="0"/>
                  </a:lnTo>
                  <a:lnTo>
                    <a:pt x="49" y="5"/>
                  </a:lnTo>
                  <a:lnTo>
                    <a:pt x="297" y="5"/>
                  </a:lnTo>
                  <a:lnTo>
                    <a:pt x="321" y="10"/>
                  </a:lnTo>
                  <a:lnTo>
                    <a:pt x="365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472"/>
            <p:cNvSpPr>
              <a:spLocks/>
            </p:cNvSpPr>
            <p:nvPr/>
          </p:nvSpPr>
          <p:spPr bwMode="auto">
            <a:xfrm>
              <a:off x="5352355" y="5327352"/>
              <a:ext cx="1243013" cy="66675"/>
            </a:xfrm>
            <a:custGeom>
              <a:avLst/>
              <a:gdLst>
                <a:gd name="T0" fmla="*/ 844 w 1565"/>
                <a:gd name="T1" fmla="*/ 0 h 84"/>
                <a:gd name="T2" fmla="*/ 869 w 1565"/>
                <a:gd name="T3" fmla="*/ 0 h 84"/>
                <a:gd name="T4" fmla="*/ 893 w 1565"/>
                <a:gd name="T5" fmla="*/ 5 h 84"/>
                <a:gd name="T6" fmla="*/ 1356 w 1565"/>
                <a:gd name="T7" fmla="*/ 5 h 84"/>
                <a:gd name="T8" fmla="*/ 1381 w 1565"/>
                <a:gd name="T9" fmla="*/ 10 h 84"/>
                <a:gd name="T10" fmla="*/ 1565 w 1565"/>
                <a:gd name="T11" fmla="*/ 10 h 84"/>
                <a:gd name="T12" fmla="*/ 1565 w 1565"/>
                <a:gd name="T13" fmla="*/ 84 h 84"/>
                <a:gd name="T14" fmla="*/ 0 w 1565"/>
                <a:gd name="T15" fmla="*/ 84 h 84"/>
                <a:gd name="T16" fmla="*/ 5 w 1565"/>
                <a:gd name="T17" fmla="*/ 0 h 84"/>
                <a:gd name="T18" fmla="*/ 844 w 156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5" h="84">
                  <a:moveTo>
                    <a:pt x="844" y="0"/>
                  </a:moveTo>
                  <a:lnTo>
                    <a:pt x="869" y="0"/>
                  </a:lnTo>
                  <a:lnTo>
                    <a:pt x="893" y="5"/>
                  </a:lnTo>
                  <a:lnTo>
                    <a:pt x="1356" y="5"/>
                  </a:lnTo>
                  <a:lnTo>
                    <a:pt x="1381" y="10"/>
                  </a:lnTo>
                  <a:lnTo>
                    <a:pt x="1565" y="10"/>
                  </a:lnTo>
                  <a:lnTo>
                    <a:pt x="1565" y="84"/>
                  </a:lnTo>
                  <a:lnTo>
                    <a:pt x="0" y="84"/>
                  </a:lnTo>
                  <a:lnTo>
                    <a:pt x="5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473"/>
            <p:cNvSpPr>
              <a:spLocks/>
            </p:cNvSpPr>
            <p:nvPr/>
          </p:nvSpPr>
          <p:spPr bwMode="auto">
            <a:xfrm>
              <a:off x="7125593" y="5335290"/>
              <a:ext cx="379412" cy="184150"/>
            </a:xfrm>
            <a:custGeom>
              <a:avLst/>
              <a:gdLst>
                <a:gd name="T0" fmla="*/ 455 w 480"/>
                <a:gd name="T1" fmla="*/ 10 h 233"/>
                <a:gd name="T2" fmla="*/ 459 w 480"/>
                <a:gd name="T3" fmla="*/ 65 h 233"/>
                <a:gd name="T4" fmla="*/ 469 w 480"/>
                <a:gd name="T5" fmla="*/ 118 h 233"/>
                <a:gd name="T6" fmla="*/ 474 w 480"/>
                <a:gd name="T7" fmla="*/ 178 h 233"/>
                <a:gd name="T8" fmla="*/ 480 w 480"/>
                <a:gd name="T9" fmla="*/ 233 h 233"/>
                <a:gd name="T10" fmla="*/ 132 w 480"/>
                <a:gd name="T11" fmla="*/ 233 h 233"/>
                <a:gd name="T12" fmla="*/ 103 w 480"/>
                <a:gd name="T13" fmla="*/ 227 h 233"/>
                <a:gd name="T14" fmla="*/ 15 w 480"/>
                <a:gd name="T15" fmla="*/ 227 h 233"/>
                <a:gd name="T16" fmla="*/ 11 w 480"/>
                <a:gd name="T17" fmla="*/ 174 h 233"/>
                <a:gd name="T18" fmla="*/ 11 w 480"/>
                <a:gd name="T19" fmla="*/ 118 h 233"/>
                <a:gd name="T20" fmla="*/ 6 w 480"/>
                <a:gd name="T21" fmla="*/ 59 h 233"/>
                <a:gd name="T22" fmla="*/ 0 w 480"/>
                <a:gd name="T23" fmla="*/ 6 h 233"/>
                <a:gd name="T24" fmla="*/ 60 w 480"/>
                <a:gd name="T25" fmla="*/ 6 h 233"/>
                <a:gd name="T26" fmla="*/ 88 w 480"/>
                <a:gd name="T27" fmla="*/ 0 h 233"/>
                <a:gd name="T28" fmla="*/ 143 w 480"/>
                <a:gd name="T29" fmla="*/ 0 h 233"/>
                <a:gd name="T30" fmla="*/ 171 w 480"/>
                <a:gd name="T31" fmla="*/ 6 h 233"/>
                <a:gd name="T32" fmla="*/ 455 w 480"/>
                <a:gd name="T33" fmla="*/ 6 h 233"/>
                <a:gd name="T34" fmla="*/ 455 w 480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0" h="233">
                  <a:moveTo>
                    <a:pt x="455" y="10"/>
                  </a:moveTo>
                  <a:lnTo>
                    <a:pt x="459" y="65"/>
                  </a:lnTo>
                  <a:lnTo>
                    <a:pt x="469" y="118"/>
                  </a:lnTo>
                  <a:lnTo>
                    <a:pt x="474" y="178"/>
                  </a:lnTo>
                  <a:lnTo>
                    <a:pt x="480" y="233"/>
                  </a:lnTo>
                  <a:lnTo>
                    <a:pt x="132" y="233"/>
                  </a:lnTo>
                  <a:lnTo>
                    <a:pt x="103" y="227"/>
                  </a:lnTo>
                  <a:lnTo>
                    <a:pt x="15" y="227"/>
                  </a:lnTo>
                  <a:lnTo>
                    <a:pt x="11" y="174"/>
                  </a:lnTo>
                  <a:lnTo>
                    <a:pt x="11" y="118"/>
                  </a:lnTo>
                  <a:lnTo>
                    <a:pt x="6" y="59"/>
                  </a:lnTo>
                  <a:lnTo>
                    <a:pt x="0" y="6"/>
                  </a:lnTo>
                  <a:lnTo>
                    <a:pt x="60" y="6"/>
                  </a:lnTo>
                  <a:lnTo>
                    <a:pt x="88" y="0"/>
                  </a:lnTo>
                  <a:lnTo>
                    <a:pt x="143" y="0"/>
                  </a:lnTo>
                  <a:lnTo>
                    <a:pt x="171" y="6"/>
                  </a:lnTo>
                  <a:lnTo>
                    <a:pt x="455" y="6"/>
                  </a:lnTo>
                  <a:lnTo>
                    <a:pt x="455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474"/>
            <p:cNvSpPr>
              <a:spLocks/>
            </p:cNvSpPr>
            <p:nvPr/>
          </p:nvSpPr>
          <p:spPr bwMode="auto">
            <a:xfrm>
              <a:off x="6706493" y="5338465"/>
              <a:ext cx="292100" cy="125412"/>
            </a:xfrm>
            <a:custGeom>
              <a:avLst/>
              <a:gdLst>
                <a:gd name="T0" fmla="*/ 358 w 367"/>
                <a:gd name="T1" fmla="*/ 9 h 157"/>
                <a:gd name="T2" fmla="*/ 367 w 367"/>
                <a:gd name="T3" fmla="*/ 157 h 157"/>
                <a:gd name="T4" fmla="*/ 11 w 367"/>
                <a:gd name="T5" fmla="*/ 157 h 157"/>
                <a:gd name="T6" fmla="*/ 0 w 367"/>
                <a:gd name="T7" fmla="*/ 4 h 157"/>
                <a:gd name="T8" fmla="*/ 25 w 367"/>
                <a:gd name="T9" fmla="*/ 4 h 157"/>
                <a:gd name="T10" fmla="*/ 49 w 367"/>
                <a:gd name="T11" fmla="*/ 0 h 157"/>
                <a:gd name="T12" fmla="*/ 94 w 367"/>
                <a:gd name="T13" fmla="*/ 0 h 157"/>
                <a:gd name="T14" fmla="*/ 113 w 367"/>
                <a:gd name="T15" fmla="*/ 4 h 157"/>
                <a:gd name="T16" fmla="*/ 294 w 367"/>
                <a:gd name="T17" fmla="*/ 4 h 157"/>
                <a:gd name="T18" fmla="*/ 318 w 367"/>
                <a:gd name="T19" fmla="*/ 9 h 157"/>
                <a:gd name="T20" fmla="*/ 358 w 367"/>
                <a:gd name="T21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157">
                  <a:moveTo>
                    <a:pt x="358" y="9"/>
                  </a:moveTo>
                  <a:lnTo>
                    <a:pt x="367" y="157"/>
                  </a:lnTo>
                  <a:lnTo>
                    <a:pt x="11" y="157"/>
                  </a:lnTo>
                  <a:lnTo>
                    <a:pt x="0" y="4"/>
                  </a:lnTo>
                  <a:lnTo>
                    <a:pt x="25" y="4"/>
                  </a:lnTo>
                  <a:lnTo>
                    <a:pt x="49" y="0"/>
                  </a:lnTo>
                  <a:lnTo>
                    <a:pt x="94" y="0"/>
                  </a:lnTo>
                  <a:lnTo>
                    <a:pt x="113" y="4"/>
                  </a:lnTo>
                  <a:lnTo>
                    <a:pt x="294" y="4"/>
                  </a:lnTo>
                  <a:lnTo>
                    <a:pt x="318" y="9"/>
                  </a:lnTo>
                  <a:lnTo>
                    <a:pt x="358" y="9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475"/>
            <p:cNvSpPr>
              <a:spLocks/>
            </p:cNvSpPr>
            <p:nvPr/>
          </p:nvSpPr>
          <p:spPr bwMode="auto">
            <a:xfrm>
              <a:off x="5395218" y="5416252"/>
              <a:ext cx="17462" cy="17463"/>
            </a:xfrm>
            <a:custGeom>
              <a:avLst/>
              <a:gdLst>
                <a:gd name="T0" fmla="*/ 22 w 22"/>
                <a:gd name="T1" fmla="*/ 0 h 22"/>
                <a:gd name="T2" fmla="*/ 15 w 22"/>
                <a:gd name="T3" fmla="*/ 0 h 22"/>
                <a:gd name="T4" fmla="*/ 15 w 22"/>
                <a:gd name="T5" fmla="*/ 22 h 22"/>
                <a:gd name="T6" fmla="*/ 7 w 22"/>
                <a:gd name="T7" fmla="*/ 22 h 22"/>
                <a:gd name="T8" fmla="*/ 0 w 22"/>
                <a:gd name="T9" fmla="*/ 0 h 22"/>
                <a:gd name="T10" fmla="*/ 22 w 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lnTo>
                    <a:pt x="15" y="0"/>
                  </a:lnTo>
                  <a:lnTo>
                    <a:pt x="15" y="22"/>
                  </a:lnTo>
                  <a:lnTo>
                    <a:pt x="7" y="2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476"/>
            <p:cNvSpPr>
              <a:spLocks/>
            </p:cNvSpPr>
            <p:nvPr/>
          </p:nvSpPr>
          <p:spPr bwMode="auto">
            <a:xfrm>
              <a:off x="5490468" y="5413077"/>
              <a:ext cx="973137" cy="58738"/>
            </a:xfrm>
            <a:custGeom>
              <a:avLst/>
              <a:gdLst>
                <a:gd name="T0" fmla="*/ 1225 w 1225"/>
                <a:gd name="T1" fmla="*/ 4 h 75"/>
                <a:gd name="T2" fmla="*/ 1210 w 1225"/>
                <a:gd name="T3" fmla="*/ 4 h 75"/>
                <a:gd name="T4" fmla="*/ 1206 w 1225"/>
                <a:gd name="T5" fmla="*/ 15 h 75"/>
                <a:gd name="T6" fmla="*/ 1206 w 1225"/>
                <a:gd name="T7" fmla="*/ 54 h 75"/>
                <a:gd name="T8" fmla="*/ 1196 w 1225"/>
                <a:gd name="T9" fmla="*/ 59 h 75"/>
                <a:gd name="T10" fmla="*/ 1172 w 1225"/>
                <a:gd name="T11" fmla="*/ 59 h 75"/>
                <a:gd name="T12" fmla="*/ 1161 w 1225"/>
                <a:gd name="T13" fmla="*/ 64 h 75"/>
                <a:gd name="T14" fmla="*/ 1151 w 1225"/>
                <a:gd name="T15" fmla="*/ 64 h 75"/>
                <a:gd name="T16" fmla="*/ 1136 w 1225"/>
                <a:gd name="T17" fmla="*/ 69 h 75"/>
                <a:gd name="T18" fmla="*/ 1102 w 1225"/>
                <a:gd name="T19" fmla="*/ 69 h 75"/>
                <a:gd name="T20" fmla="*/ 1093 w 1225"/>
                <a:gd name="T21" fmla="*/ 75 h 75"/>
                <a:gd name="T22" fmla="*/ 376 w 1225"/>
                <a:gd name="T23" fmla="*/ 69 h 75"/>
                <a:gd name="T24" fmla="*/ 312 w 1225"/>
                <a:gd name="T25" fmla="*/ 69 h 75"/>
                <a:gd name="T26" fmla="*/ 293 w 1225"/>
                <a:gd name="T27" fmla="*/ 64 h 75"/>
                <a:gd name="T28" fmla="*/ 142 w 1225"/>
                <a:gd name="T29" fmla="*/ 64 h 75"/>
                <a:gd name="T30" fmla="*/ 118 w 1225"/>
                <a:gd name="T31" fmla="*/ 69 h 75"/>
                <a:gd name="T32" fmla="*/ 54 w 1225"/>
                <a:gd name="T33" fmla="*/ 69 h 75"/>
                <a:gd name="T34" fmla="*/ 30 w 1225"/>
                <a:gd name="T35" fmla="*/ 75 h 75"/>
                <a:gd name="T36" fmla="*/ 24 w 1225"/>
                <a:gd name="T37" fmla="*/ 64 h 75"/>
                <a:gd name="T38" fmla="*/ 24 w 1225"/>
                <a:gd name="T39" fmla="*/ 29 h 75"/>
                <a:gd name="T40" fmla="*/ 11 w 1225"/>
                <a:gd name="T41" fmla="*/ 15 h 75"/>
                <a:gd name="T42" fmla="*/ 5 w 1225"/>
                <a:gd name="T43" fmla="*/ 4 h 75"/>
                <a:gd name="T44" fmla="*/ 0 w 1225"/>
                <a:gd name="T45" fmla="*/ 0 h 75"/>
                <a:gd name="T46" fmla="*/ 878 w 1225"/>
                <a:gd name="T47" fmla="*/ 0 h 75"/>
                <a:gd name="T48" fmla="*/ 1225 w 1225"/>
                <a:gd name="T49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5" h="75">
                  <a:moveTo>
                    <a:pt x="1225" y="4"/>
                  </a:moveTo>
                  <a:lnTo>
                    <a:pt x="1210" y="4"/>
                  </a:lnTo>
                  <a:lnTo>
                    <a:pt x="1206" y="15"/>
                  </a:lnTo>
                  <a:lnTo>
                    <a:pt x="1206" y="54"/>
                  </a:lnTo>
                  <a:lnTo>
                    <a:pt x="1196" y="59"/>
                  </a:lnTo>
                  <a:lnTo>
                    <a:pt x="1172" y="59"/>
                  </a:lnTo>
                  <a:lnTo>
                    <a:pt x="1161" y="64"/>
                  </a:lnTo>
                  <a:lnTo>
                    <a:pt x="1151" y="64"/>
                  </a:lnTo>
                  <a:lnTo>
                    <a:pt x="1136" y="69"/>
                  </a:lnTo>
                  <a:lnTo>
                    <a:pt x="1102" y="69"/>
                  </a:lnTo>
                  <a:lnTo>
                    <a:pt x="1093" y="75"/>
                  </a:lnTo>
                  <a:lnTo>
                    <a:pt x="376" y="69"/>
                  </a:lnTo>
                  <a:lnTo>
                    <a:pt x="312" y="69"/>
                  </a:lnTo>
                  <a:lnTo>
                    <a:pt x="293" y="64"/>
                  </a:lnTo>
                  <a:lnTo>
                    <a:pt x="142" y="64"/>
                  </a:lnTo>
                  <a:lnTo>
                    <a:pt x="118" y="69"/>
                  </a:lnTo>
                  <a:lnTo>
                    <a:pt x="54" y="69"/>
                  </a:lnTo>
                  <a:lnTo>
                    <a:pt x="30" y="75"/>
                  </a:lnTo>
                  <a:lnTo>
                    <a:pt x="24" y="64"/>
                  </a:lnTo>
                  <a:lnTo>
                    <a:pt x="24" y="29"/>
                  </a:lnTo>
                  <a:lnTo>
                    <a:pt x="11" y="15"/>
                  </a:lnTo>
                  <a:lnTo>
                    <a:pt x="5" y="4"/>
                  </a:lnTo>
                  <a:lnTo>
                    <a:pt x="0" y="0"/>
                  </a:lnTo>
                  <a:lnTo>
                    <a:pt x="878" y="0"/>
                  </a:lnTo>
                  <a:lnTo>
                    <a:pt x="1225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477"/>
            <p:cNvSpPr>
              <a:spLocks/>
            </p:cNvSpPr>
            <p:nvPr/>
          </p:nvSpPr>
          <p:spPr bwMode="auto">
            <a:xfrm>
              <a:off x="6466780" y="5421015"/>
              <a:ext cx="104775" cy="381000"/>
            </a:xfrm>
            <a:custGeom>
              <a:avLst/>
              <a:gdLst>
                <a:gd name="T0" fmla="*/ 98 w 132"/>
                <a:gd name="T1" fmla="*/ 9 h 479"/>
                <a:gd name="T2" fmla="*/ 107 w 132"/>
                <a:gd name="T3" fmla="*/ 40 h 479"/>
                <a:gd name="T4" fmla="*/ 107 w 132"/>
                <a:gd name="T5" fmla="*/ 103 h 479"/>
                <a:gd name="T6" fmla="*/ 111 w 132"/>
                <a:gd name="T7" fmla="*/ 128 h 479"/>
                <a:gd name="T8" fmla="*/ 111 w 132"/>
                <a:gd name="T9" fmla="*/ 217 h 479"/>
                <a:gd name="T10" fmla="*/ 122 w 132"/>
                <a:gd name="T11" fmla="*/ 301 h 479"/>
                <a:gd name="T12" fmla="*/ 126 w 132"/>
                <a:gd name="T13" fmla="*/ 391 h 479"/>
                <a:gd name="T14" fmla="*/ 132 w 132"/>
                <a:gd name="T15" fmla="*/ 479 h 479"/>
                <a:gd name="T16" fmla="*/ 19 w 132"/>
                <a:gd name="T17" fmla="*/ 479 h 479"/>
                <a:gd name="T18" fmla="*/ 9 w 132"/>
                <a:gd name="T19" fmla="*/ 366 h 479"/>
                <a:gd name="T20" fmla="*/ 4 w 132"/>
                <a:gd name="T21" fmla="*/ 248 h 479"/>
                <a:gd name="T22" fmla="*/ 4 w 132"/>
                <a:gd name="T23" fmla="*/ 133 h 479"/>
                <a:gd name="T24" fmla="*/ 0 w 132"/>
                <a:gd name="T25" fmla="*/ 19 h 479"/>
                <a:gd name="T26" fmla="*/ 9 w 132"/>
                <a:gd name="T27" fmla="*/ 15 h 479"/>
                <a:gd name="T28" fmla="*/ 24 w 132"/>
                <a:gd name="T29" fmla="*/ 5 h 479"/>
                <a:gd name="T30" fmla="*/ 34 w 132"/>
                <a:gd name="T31" fmla="*/ 5 h 479"/>
                <a:gd name="T32" fmla="*/ 49 w 132"/>
                <a:gd name="T33" fmla="*/ 0 h 479"/>
                <a:gd name="T34" fmla="*/ 73 w 132"/>
                <a:gd name="T35" fmla="*/ 0 h 479"/>
                <a:gd name="T36" fmla="*/ 87 w 132"/>
                <a:gd name="T37" fmla="*/ 5 h 479"/>
                <a:gd name="T38" fmla="*/ 98 w 132"/>
                <a:gd name="T39" fmla="*/ 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479">
                  <a:moveTo>
                    <a:pt x="98" y="9"/>
                  </a:moveTo>
                  <a:lnTo>
                    <a:pt x="107" y="40"/>
                  </a:lnTo>
                  <a:lnTo>
                    <a:pt x="107" y="103"/>
                  </a:lnTo>
                  <a:lnTo>
                    <a:pt x="111" y="128"/>
                  </a:lnTo>
                  <a:lnTo>
                    <a:pt x="111" y="217"/>
                  </a:lnTo>
                  <a:lnTo>
                    <a:pt x="122" y="301"/>
                  </a:lnTo>
                  <a:lnTo>
                    <a:pt x="126" y="391"/>
                  </a:lnTo>
                  <a:lnTo>
                    <a:pt x="132" y="479"/>
                  </a:lnTo>
                  <a:lnTo>
                    <a:pt x="19" y="479"/>
                  </a:lnTo>
                  <a:lnTo>
                    <a:pt x="9" y="366"/>
                  </a:lnTo>
                  <a:lnTo>
                    <a:pt x="4" y="248"/>
                  </a:lnTo>
                  <a:lnTo>
                    <a:pt x="4" y="133"/>
                  </a:lnTo>
                  <a:lnTo>
                    <a:pt x="0" y="19"/>
                  </a:lnTo>
                  <a:lnTo>
                    <a:pt x="9" y="15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87" y="5"/>
                  </a:lnTo>
                  <a:lnTo>
                    <a:pt x="98" y="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478"/>
            <p:cNvSpPr>
              <a:spLocks/>
            </p:cNvSpPr>
            <p:nvPr/>
          </p:nvSpPr>
          <p:spPr bwMode="auto">
            <a:xfrm>
              <a:off x="5395218" y="5421015"/>
              <a:ext cx="92075" cy="381000"/>
            </a:xfrm>
            <a:custGeom>
              <a:avLst/>
              <a:gdLst>
                <a:gd name="T0" fmla="*/ 117 w 117"/>
                <a:gd name="T1" fmla="*/ 25 h 479"/>
                <a:gd name="T2" fmla="*/ 117 w 117"/>
                <a:gd name="T3" fmla="*/ 139 h 479"/>
                <a:gd name="T4" fmla="*/ 111 w 117"/>
                <a:gd name="T5" fmla="*/ 252 h 479"/>
                <a:gd name="T6" fmla="*/ 107 w 117"/>
                <a:gd name="T7" fmla="*/ 366 h 479"/>
                <a:gd name="T8" fmla="*/ 96 w 117"/>
                <a:gd name="T9" fmla="*/ 479 h 479"/>
                <a:gd name="T10" fmla="*/ 0 w 117"/>
                <a:gd name="T11" fmla="*/ 479 h 479"/>
                <a:gd name="T12" fmla="*/ 0 w 117"/>
                <a:gd name="T13" fmla="*/ 370 h 479"/>
                <a:gd name="T14" fmla="*/ 9 w 117"/>
                <a:gd name="T15" fmla="*/ 282 h 479"/>
                <a:gd name="T16" fmla="*/ 9 w 117"/>
                <a:gd name="T17" fmla="*/ 193 h 479"/>
                <a:gd name="T18" fmla="*/ 19 w 117"/>
                <a:gd name="T19" fmla="*/ 103 h 479"/>
                <a:gd name="T20" fmla="*/ 24 w 117"/>
                <a:gd name="T21" fmla="*/ 9 h 479"/>
                <a:gd name="T22" fmla="*/ 34 w 117"/>
                <a:gd name="T23" fmla="*/ 5 h 479"/>
                <a:gd name="T24" fmla="*/ 49 w 117"/>
                <a:gd name="T25" fmla="*/ 5 h 479"/>
                <a:gd name="T26" fmla="*/ 58 w 117"/>
                <a:gd name="T27" fmla="*/ 0 h 479"/>
                <a:gd name="T28" fmla="*/ 73 w 117"/>
                <a:gd name="T29" fmla="*/ 0 h 479"/>
                <a:gd name="T30" fmla="*/ 87 w 117"/>
                <a:gd name="T31" fmla="*/ 5 h 479"/>
                <a:gd name="T32" fmla="*/ 96 w 117"/>
                <a:gd name="T33" fmla="*/ 5 h 479"/>
                <a:gd name="T34" fmla="*/ 107 w 117"/>
                <a:gd name="T35" fmla="*/ 9 h 479"/>
                <a:gd name="T36" fmla="*/ 117 w 117"/>
                <a:gd name="T37" fmla="*/ 19 h 479"/>
                <a:gd name="T38" fmla="*/ 117 w 117"/>
                <a:gd name="T39" fmla="*/ 2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479">
                  <a:moveTo>
                    <a:pt x="117" y="25"/>
                  </a:moveTo>
                  <a:lnTo>
                    <a:pt x="117" y="139"/>
                  </a:lnTo>
                  <a:lnTo>
                    <a:pt x="111" y="252"/>
                  </a:lnTo>
                  <a:lnTo>
                    <a:pt x="107" y="366"/>
                  </a:lnTo>
                  <a:lnTo>
                    <a:pt x="96" y="479"/>
                  </a:lnTo>
                  <a:lnTo>
                    <a:pt x="0" y="479"/>
                  </a:lnTo>
                  <a:lnTo>
                    <a:pt x="0" y="370"/>
                  </a:lnTo>
                  <a:lnTo>
                    <a:pt x="9" y="282"/>
                  </a:lnTo>
                  <a:lnTo>
                    <a:pt x="9" y="193"/>
                  </a:lnTo>
                  <a:lnTo>
                    <a:pt x="19" y="103"/>
                  </a:lnTo>
                  <a:lnTo>
                    <a:pt x="24" y="9"/>
                  </a:lnTo>
                  <a:lnTo>
                    <a:pt x="34" y="5"/>
                  </a:lnTo>
                  <a:lnTo>
                    <a:pt x="49" y="5"/>
                  </a:lnTo>
                  <a:lnTo>
                    <a:pt x="58" y="0"/>
                  </a:lnTo>
                  <a:lnTo>
                    <a:pt x="73" y="0"/>
                  </a:lnTo>
                  <a:lnTo>
                    <a:pt x="87" y="5"/>
                  </a:lnTo>
                  <a:lnTo>
                    <a:pt x="96" y="5"/>
                  </a:lnTo>
                  <a:lnTo>
                    <a:pt x="107" y="9"/>
                  </a:lnTo>
                  <a:lnTo>
                    <a:pt x="117" y="19"/>
                  </a:lnTo>
                  <a:lnTo>
                    <a:pt x="117" y="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479"/>
            <p:cNvSpPr>
              <a:spLocks/>
            </p:cNvSpPr>
            <p:nvPr/>
          </p:nvSpPr>
          <p:spPr bwMode="auto">
            <a:xfrm>
              <a:off x="6358830" y="5474990"/>
              <a:ext cx="101600" cy="327025"/>
            </a:xfrm>
            <a:custGeom>
              <a:avLst/>
              <a:gdLst>
                <a:gd name="T0" fmla="*/ 113 w 127"/>
                <a:gd name="T1" fmla="*/ 0 h 410"/>
                <a:gd name="T2" fmla="*/ 117 w 127"/>
                <a:gd name="T3" fmla="*/ 99 h 410"/>
                <a:gd name="T4" fmla="*/ 122 w 127"/>
                <a:gd name="T5" fmla="*/ 202 h 410"/>
                <a:gd name="T6" fmla="*/ 122 w 127"/>
                <a:gd name="T7" fmla="*/ 311 h 410"/>
                <a:gd name="T8" fmla="*/ 127 w 127"/>
                <a:gd name="T9" fmla="*/ 410 h 410"/>
                <a:gd name="T10" fmla="*/ 0 w 127"/>
                <a:gd name="T11" fmla="*/ 410 h 410"/>
                <a:gd name="T12" fmla="*/ 0 w 127"/>
                <a:gd name="T13" fmla="*/ 15 h 410"/>
                <a:gd name="T14" fmla="*/ 15 w 127"/>
                <a:gd name="T15" fmla="*/ 20 h 410"/>
                <a:gd name="T16" fmla="*/ 43 w 127"/>
                <a:gd name="T17" fmla="*/ 20 h 410"/>
                <a:gd name="T18" fmla="*/ 58 w 127"/>
                <a:gd name="T19" fmla="*/ 15 h 410"/>
                <a:gd name="T20" fmla="*/ 73 w 127"/>
                <a:gd name="T21" fmla="*/ 5 h 410"/>
                <a:gd name="T22" fmla="*/ 83 w 127"/>
                <a:gd name="T23" fmla="*/ 5 h 410"/>
                <a:gd name="T24" fmla="*/ 98 w 127"/>
                <a:gd name="T25" fmla="*/ 0 h 410"/>
                <a:gd name="T26" fmla="*/ 113 w 127"/>
                <a:gd name="T2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410">
                  <a:moveTo>
                    <a:pt x="113" y="0"/>
                  </a:moveTo>
                  <a:lnTo>
                    <a:pt x="117" y="99"/>
                  </a:lnTo>
                  <a:lnTo>
                    <a:pt x="122" y="202"/>
                  </a:lnTo>
                  <a:lnTo>
                    <a:pt x="122" y="311"/>
                  </a:lnTo>
                  <a:lnTo>
                    <a:pt x="127" y="410"/>
                  </a:lnTo>
                  <a:lnTo>
                    <a:pt x="0" y="410"/>
                  </a:lnTo>
                  <a:lnTo>
                    <a:pt x="0" y="15"/>
                  </a:lnTo>
                  <a:lnTo>
                    <a:pt x="15" y="20"/>
                  </a:lnTo>
                  <a:lnTo>
                    <a:pt x="43" y="20"/>
                  </a:lnTo>
                  <a:lnTo>
                    <a:pt x="58" y="15"/>
                  </a:lnTo>
                  <a:lnTo>
                    <a:pt x="73" y="5"/>
                  </a:lnTo>
                  <a:lnTo>
                    <a:pt x="83" y="5"/>
                  </a:lnTo>
                  <a:lnTo>
                    <a:pt x="98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480"/>
            <p:cNvSpPr>
              <a:spLocks/>
            </p:cNvSpPr>
            <p:nvPr/>
          </p:nvSpPr>
          <p:spPr bwMode="auto">
            <a:xfrm>
              <a:off x="5495230" y="5482927"/>
              <a:ext cx="139700" cy="319088"/>
            </a:xfrm>
            <a:custGeom>
              <a:avLst/>
              <a:gdLst>
                <a:gd name="T0" fmla="*/ 175 w 175"/>
                <a:gd name="T1" fmla="*/ 0 h 401"/>
                <a:gd name="T2" fmla="*/ 175 w 175"/>
                <a:gd name="T3" fmla="*/ 100 h 401"/>
                <a:gd name="T4" fmla="*/ 171 w 175"/>
                <a:gd name="T5" fmla="*/ 199 h 401"/>
                <a:gd name="T6" fmla="*/ 171 w 175"/>
                <a:gd name="T7" fmla="*/ 401 h 401"/>
                <a:gd name="T8" fmla="*/ 0 w 175"/>
                <a:gd name="T9" fmla="*/ 401 h 401"/>
                <a:gd name="T10" fmla="*/ 6 w 175"/>
                <a:gd name="T11" fmla="*/ 302 h 401"/>
                <a:gd name="T12" fmla="*/ 10 w 175"/>
                <a:gd name="T13" fmla="*/ 204 h 401"/>
                <a:gd name="T14" fmla="*/ 15 w 175"/>
                <a:gd name="T15" fmla="*/ 105 h 401"/>
                <a:gd name="T16" fmla="*/ 19 w 175"/>
                <a:gd name="T17" fmla="*/ 6 h 401"/>
                <a:gd name="T18" fmla="*/ 44 w 175"/>
                <a:gd name="T19" fmla="*/ 6 h 401"/>
                <a:gd name="T20" fmla="*/ 55 w 175"/>
                <a:gd name="T21" fmla="*/ 0 h 401"/>
                <a:gd name="T22" fmla="*/ 175 w 175"/>
                <a:gd name="T2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401">
                  <a:moveTo>
                    <a:pt x="175" y="0"/>
                  </a:moveTo>
                  <a:lnTo>
                    <a:pt x="175" y="100"/>
                  </a:lnTo>
                  <a:lnTo>
                    <a:pt x="171" y="199"/>
                  </a:lnTo>
                  <a:lnTo>
                    <a:pt x="171" y="401"/>
                  </a:lnTo>
                  <a:lnTo>
                    <a:pt x="0" y="401"/>
                  </a:lnTo>
                  <a:lnTo>
                    <a:pt x="6" y="302"/>
                  </a:lnTo>
                  <a:lnTo>
                    <a:pt x="10" y="204"/>
                  </a:lnTo>
                  <a:lnTo>
                    <a:pt x="15" y="105"/>
                  </a:lnTo>
                  <a:lnTo>
                    <a:pt x="19" y="6"/>
                  </a:lnTo>
                  <a:lnTo>
                    <a:pt x="44" y="6"/>
                  </a:lnTo>
                  <a:lnTo>
                    <a:pt x="5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481"/>
            <p:cNvSpPr>
              <a:spLocks/>
            </p:cNvSpPr>
            <p:nvPr/>
          </p:nvSpPr>
          <p:spPr bwMode="auto">
            <a:xfrm>
              <a:off x="5646043" y="5482927"/>
              <a:ext cx="82550" cy="319088"/>
            </a:xfrm>
            <a:custGeom>
              <a:avLst/>
              <a:gdLst>
                <a:gd name="T0" fmla="*/ 103 w 103"/>
                <a:gd name="T1" fmla="*/ 0 h 401"/>
                <a:gd name="T2" fmla="*/ 103 w 103"/>
                <a:gd name="T3" fmla="*/ 298 h 401"/>
                <a:gd name="T4" fmla="*/ 98 w 103"/>
                <a:gd name="T5" fmla="*/ 401 h 401"/>
                <a:gd name="T6" fmla="*/ 0 w 103"/>
                <a:gd name="T7" fmla="*/ 401 h 401"/>
                <a:gd name="T8" fmla="*/ 0 w 103"/>
                <a:gd name="T9" fmla="*/ 199 h 401"/>
                <a:gd name="T10" fmla="*/ 6 w 103"/>
                <a:gd name="T11" fmla="*/ 100 h 401"/>
                <a:gd name="T12" fmla="*/ 6 w 103"/>
                <a:gd name="T13" fmla="*/ 0 h 401"/>
                <a:gd name="T14" fmla="*/ 103 w 103"/>
                <a:gd name="T15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401">
                  <a:moveTo>
                    <a:pt x="103" y="0"/>
                  </a:moveTo>
                  <a:lnTo>
                    <a:pt x="103" y="298"/>
                  </a:lnTo>
                  <a:lnTo>
                    <a:pt x="98" y="401"/>
                  </a:lnTo>
                  <a:lnTo>
                    <a:pt x="0" y="401"/>
                  </a:lnTo>
                  <a:lnTo>
                    <a:pt x="0" y="199"/>
                  </a:lnTo>
                  <a:lnTo>
                    <a:pt x="6" y="100"/>
                  </a:lnTo>
                  <a:lnTo>
                    <a:pt x="6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482"/>
            <p:cNvSpPr>
              <a:spLocks/>
            </p:cNvSpPr>
            <p:nvPr/>
          </p:nvSpPr>
          <p:spPr bwMode="auto">
            <a:xfrm>
              <a:off x="5747643" y="5482927"/>
              <a:ext cx="231775" cy="63500"/>
            </a:xfrm>
            <a:custGeom>
              <a:avLst/>
              <a:gdLst>
                <a:gd name="T0" fmla="*/ 292 w 292"/>
                <a:gd name="T1" fmla="*/ 6 h 80"/>
                <a:gd name="T2" fmla="*/ 292 w 292"/>
                <a:gd name="T3" fmla="*/ 80 h 80"/>
                <a:gd name="T4" fmla="*/ 214 w 292"/>
                <a:gd name="T5" fmla="*/ 80 h 80"/>
                <a:gd name="T6" fmla="*/ 200 w 292"/>
                <a:gd name="T7" fmla="*/ 75 h 80"/>
                <a:gd name="T8" fmla="*/ 58 w 292"/>
                <a:gd name="T9" fmla="*/ 75 h 80"/>
                <a:gd name="T10" fmla="*/ 38 w 292"/>
                <a:gd name="T11" fmla="*/ 71 h 80"/>
                <a:gd name="T12" fmla="*/ 0 w 292"/>
                <a:gd name="T13" fmla="*/ 71 h 80"/>
                <a:gd name="T14" fmla="*/ 0 w 292"/>
                <a:gd name="T15" fmla="*/ 0 h 80"/>
                <a:gd name="T16" fmla="*/ 292 w 292"/>
                <a:gd name="T17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80">
                  <a:moveTo>
                    <a:pt x="292" y="6"/>
                  </a:moveTo>
                  <a:lnTo>
                    <a:pt x="292" y="80"/>
                  </a:lnTo>
                  <a:lnTo>
                    <a:pt x="214" y="80"/>
                  </a:lnTo>
                  <a:lnTo>
                    <a:pt x="200" y="75"/>
                  </a:lnTo>
                  <a:lnTo>
                    <a:pt x="58" y="75"/>
                  </a:lnTo>
                  <a:lnTo>
                    <a:pt x="38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292" y="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Rectangle 483"/>
            <p:cNvSpPr>
              <a:spLocks noChangeArrowheads="1"/>
            </p:cNvSpPr>
            <p:nvPr/>
          </p:nvSpPr>
          <p:spPr bwMode="auto">
            <a:xfrm>
              <a:off x="5998468" y="5487690"/>
              <a:ext cx="241300" cy="5397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484"/>
            <p:cNvSpPr>
              <a:spLocks/>
            </p:cNvSpPr>
            <p:nvPr/>
          </p:nvSpPr>
          <p:spPr bwMode="auto">
            <a:xfrm>
              <a:off x="6254055" y="5487690"/>
              <a:ext cx="88900" cy="314325"/>
            </a:xfrm>
            <a:custGeom>
              <a:avLst/>
              <a:gdLst>
                <a:gd name="T0" fmla="*/ 113 w 113"/>
                <a:gd name="T1" fmla="*/ 0 h 395"/>
                <a:gd name="T2" fmla="*/ 113 w 113"/>
                <a:gd name="T3" fmla="*/ 99 h 395"/>
                <a:gd name="T4" fmla="*/ 107 w 113"/>
                <a:gd name="T5" fmla="*/ 198 h 395"/>
                <a:gd name="T6" fmla="*/ 107 w 113"/>
                <a:gd name="T7" fmla="*/ 395 h 395"/>
                <a:gd name="T8" fmla="*/ 0 w 113"/>
                <a:gd name="T9" fmla="*/ 395 h 395"/>
                <a:gd name="T10" fmla="*/ 0 w 113"/>
                <a:gd name="T11" fmla="*/ 296 h 395"/>
                <a:gd name="T12" fmla="*/ 6 w 113"/>
                <a:gd name="T13" fmla="*/ 198 h 395"/>
                <a:gd name="T14" fmla="*/ 6 w 113"/>
                <a:gd name="T15" fmla="*/ 0 h 395"/>
                <a:gd name="T16" fmla="*/ 113 w 113"/>
                <a:gd name="T1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5">
                  <a:moveTo>
                    <a:pt x="113" y="0"/>
                  </a:moveTo>
                  <a:lnTo>
                    <a:pt x="113" y="99"/>
                  </a:lnTo>
                  <a:lnTo>
                    <a:pt x="107" y="198"/>
                  </a:lnTo>
                  <a:lnTo>
                    <a:pt x="107" y="395"/>
                  </a:lnTo>
                  <a:lnTo>
                    <a:pt x="0" y="395"/>
                  </a:lnTo>
                  <a:lnTo>
                    <a:pt x="0" y="296"/>
                  </a:lnTo>
                  <a:lnTo>
                    <a:pt x="6" y="198"/>
                  </a:lnTo>
                  <a:lnTo>
                    <a:pt x="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485"/>
            <p:cNvSpPr>
              <a:spLocks/>
            </p:cNvSpPr>
            <p:nvPr/>
          </p:nvSpPr>
          <p:spPr bwMode="auto">
            <a:xfrm>
              <a:off x="4945955" y="5538490"/>
              <a:ext cx="285750" cy="47625"/>
            </a:xfrm>
            <a:custGeom>
              <a:avLst/>
              <a:gdLst>
                <a:gd name="T0" fmla="*/ 355 w 361"/>
                <a:gd name="T1" fmla="*/ 59 h 59"/>
                <a:gd name="T2" fmla="*/ 49 w 361"/>
                <a:gd name="T3" fmla="*/ 59 h 59"/>
                <a:gd name="T4" fmla="*/ 24 w 361"/>
                <a:gd name="T5" fmla="*/ 53 h 59"/>
                <a:gd name="T6" fmla="*/ 0 w 361"/>
                <a:gd name="T7" fmla="*/ 53 h 59"/>
                <a:gd name="T8" fmla="*/ 4 w 361"/>
                <a:gd name="T9" fmla="*/ 0 h 59"/>
                <a:gd name="T10" fmla="*/ 361 w 361"/>
                <a:gd name="T11" fmla="*/ 0 h 59"/>
                <a:gd name="T12" fmla="*/ 355 w 361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59">
                  <a:moveTo>
                    <a:pt x="355" y="59"/>
                  </a:moveTo>
                  <a:lnTo>
                    <a:pt x="49" y="59"/>
                  </a:lnTo>
                  <a:lnTo>
                    <a:pt x="24" y="53"/>
                  </a:lnTo>
                  <a:lnTo>
                    <a:pt x="0" y="53"/>
                  </a:lnTo>
                  <a:lnTo>
                    <a:pt x="4" y="0"/>
                  </a:lnTo>
                  <a:lnTo>
                    <a:pt x="361" y="0"/>
                  </a:lnTo>
                  <a:lnTo>
                    <a:pt x="355" y="59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486"/>
            <p:cNvSpPr>
              <a:spLocks/>
            </p:cNvSpPr>
            <p:nvPr/>
          </p:nvSpPr>
          <p:spPr bwMode="auto">
            <a:xfrm>
              <a:off x="6719193" y="5554365"/>
              <a:ext cx="285750" cy="34925"/>
            </a:xfrm>
            <a:custGeom>
              <a:avLst/>
              <a:gdLst>
                <a:gd name="T0" fmla="*/ 357 w 362"/>
                <a:gd name="T1" fmla="*/ 0 h 44"/>
                <a:gd name="T2" fmla="*/ 362 w 362"/>
                <a:gd name="T3" fmla="*/ 15 h 44"/>
                <a:gd name="T4" fmla="*/ 362 w 362"/>
                <a:gd name="T5" fmla="*/ 44 h 44"/>
                <a:gd name="T6" fmla="*/ 6 w 362"/>
                <a:gd name="T7" fmla="*/ 44 h 44"/>
                <a:gd name="T8" fmla="*/ 0 w 362"/>
                <a:gd name="T9" fmla="*/ 0 h 44"/>
                <a:gd name="T10" fmla="*/ 357 w 36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2" h="44">
                  <a:moveTo>
                    <a:pt x="357" y="0"/>
                  </a:moveTo>
                  <a:lnTo>
                    <a:pt x="362" y="15"/>
                  </a:lnTo>
                  <a:lnTo>
                    <a:pt x="362" y="44"/>
                  </a:lnTo>
                  <a:lnTo>
                    <a:pt x="6" y="44"/>
                  </a:lnTo>
                  <a:lnTo>
                    <a:pt x="0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487"/>
            <p:cNvSpPr>
              <a:spLocks/>
            </p:cNvSpPr>
            <p:nvPr/>
          </p:nvSpPr>
          <p:spPr bwMode="auto">
            <a:xfrm>
              <a:off x="5747643" y="5559127"/>
              <a:ext cx="231775" cy="242888"/>
            </a:xfrm>
            <a:custGeom>
              <a:avLst/>
              <a:gdLst>
                <a:gd name="T0" fmla="*/ 292 w 292"/>
                <a:gd name="T1" fmla="*/ 10 h 306"/>
                <a:gd name="T2" fmla="*/ 292 w 292"/>
                <a:gd name="T3" fmla="*/ 302 h 306"/>
                <a:gd name="T4" fmla="*/ 292 w 292"/>
                <a:gd name="T5" fmla="*/ 297 h 306"/>
                <a:gd name="T6" fmla="*/ 288 w 292"/>
                <a:gd name="T7" fmla="*/ 302 h 306"/>
                <a:gd name="T8" fmla="*/ 288 w 292"/>
                <a:gd name="T9" fmla="*/ 306 h 306"/>
                <a:gd name="T10" fmla="*/ 0 w 292"/>
                <a:gd name="T11" fmla="*/ 306 h 306"/>
                <a:gd name="T12" fmla="*/ 0 w 292"/>
                <a:gd name="T13" fmla="*/ 0 h 306"/>
                <a:gd name="T14" fmla="*/ 111 w 292"/>
                <a:gd name="T15" fmla="*/ 0 h 306"/>
                <a:gd name="T16" fmla="*/ 132 w 292"/>
                <a:gd name="T17" fmla="*/ 5 h 306"/>
                <a:gd name="T18" fmla="*/ 239 w 292"/>
                <a:gd name="T19" fmla="*/ 5 h 306"/>
                <a:gd name="T20" fmla="*/ 258 w 292"/>
                <a:gd name="T21" fmla="*/ 10 h 306"/>
                <a:gd name="T22" fmla="*/ 292 w 292"/>
                <a:gd name="T23" fmla="*/ 1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2" h="306">
                  <a:moveTo>
                    <a:pt x="292" y="10"/>
                  </a:moveTo>
                  <a:lnTo>
                    <a:pt x="292" y="302"/>
                  </a:lnTo>
                  <a:lnTo>
                    <a:pt x="292" y="297"/>
                  </a:lnTo>
                  <a:lnTo>
                    <a:pt x="288" y="302"/>
                  </a:lnTo>
                  <a:lnTo>
                    <a:pt x="288" y="306"/>
                  </a:lnTo>
                  <a:lnTo>
                    <a:pt x="0" y="306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32" y="5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92" y="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488"/>
            <p:cNvSpPr>
              <a:spLocks/>
            </p:cNvSpPr>
            <p:nvPr/>
          </p:nvSpPr>
          <p:spPr bwMode="auto">
            <a:xfrm>
              <a:off x="4790380" y="5559127"/>
              <a:ext cx="17463" cy="17463"/>
            </a:xfrm>
            <a:custGeom>
              <a:avLst/>
              <a:gdLst>
                <a:gd name="T0" fmla="*/ 22 w 22"/>
                <a:gd name="T1" fmla="*/ 22 h 22"/>
                <a:gd name="T2" fmla="*/ 0 w 22"/>
                <a:gd name="T3" fmla="*/ 22 h 22"/>
                <a:gd name="T4" fmla="*/ 22 w 22"/>
                <a:gd name="T5" fmla="*/ 9 h 22"/>
                <a:gd name="T6" fmla="*/ 22 w 22"/>
                <a:gd name="T7" fmla="*/ 0 h 22"/>
                <a:gd name="T8" fmla="*/ 22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0" y="22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489"/>
            <p:cNvSpPr>
              <a:spLocks/>
            </p:cNvSpPr>
            <p:nvPr/>
          </p:nvSpPr>
          <p:spPr bwMode="auto">
            <a:xfrm>
              <a:off x="5998468" y="5562302"/>
              <a:ext cx="236537" cy="239713"/>
            </a:xfrm>
            <a:custGeom>
              <a:avLst/>
              <a:gdLst>
                <a:gd name="T0" fmla="*/ 298 w 298"/>
                <a:gd name="T1" fmla="*/ 5 h 301"/>
                <a:gd name="T2" fmla="*/ 298 w 298"/>
                <a:gd name="T3" fmla="*/ 227 h 301"/>
                <a:gd name="T4" fmla="*/ 294 w 298"/>
                <a:gd name="T5" fmla="*/ 301 h 301"/>
                <a:gd name="T6" fmla="*/ 0 w 298"/>
                <a:gd name="T7" fmla="*/ 301 h 301"/>
                <a:gd name="T8" fmla="*/ 0 w 298"/>
                <a:gd name="T9" fmla="*/ 0 h 301"/>
                <a:gd name="T10" fmla="*/ 264 w 298"/>
                <a:gd name="T11" fmla="*/ 0 h 301"/>
                <a:gd name="T12" fmla="*/ 279 w 298"/>
                <a:gd name="T13" fmla="*/ 5 h 301"/>
                <a:gd name="T14" fmla="*/ 298 w 298"/>
                <a:gd name="T15" fmla="*/ 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" h="301">
                  <a:moveTo>
                    <a:pt x="298" y="5"/>
                  </a:moveTo>
                  <a:lnTo>
                    <a:pt x="298" y="227"/>
                  </a:lnTo>
                  <a:lnTo>
                    <a:pt x="294" y="301"/>
                  </a:lnTo>
                  <a:lnTo>
                    <a:pt x="0" y="301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79" y="5"/>
                  </a:lnTo>
                  <a:lnTo>
                    <a:pt x="298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490"/>
            <p:cNvSpPr>
              <a:spLocks/>
            </p:cNvSpPr>
            <p:nvPr/>
          </p:nvSpPr>
          <p:spPr bwMode="auto">
            <a:xfrm>
              <a:off x="4410968" y="5594052"/>
              <a:ext cx="395287" cy="160338"/>
            </a:xfrm>
            <a:custGeom>
              <a:avLst/>
              <a:gdLst>
                <a:gd name="T0" fmla="*/ 499 w 499"/>
                <a:gd name="T1" fmla="*/ 6 h 203"/>
                <a:gd name="T2" fmla="*/ 499 w 499"/>
                <a:gd name="T3" fmla="*/ 54 h 203"/>
                <a:gd name="T4" fmla="*/ 493 w 499"/>
                <a:gd name="T5" fmla="*/ 104 h 203"/>
                <a:gd name="T6" fmla="*/ 488 w 499"/>
                <a:gd name="T7" fmla="*/ 153 h 203"/>
                <a:gd name="T8" fmla="*/ 478 w 499"/>
                <a:gd name="T9" fmla="*/ 203 h 203"/>
                <a:gd name="T10" fmla="*/ 34 w 499"/>
                <a:gd name="T11" fmla="*/ 203 h 203"/>
                <a:gd name="T12" fmla="*/ 0 w 499"/>
                <a:gd name="T13" fmla="*/ 199 h 203"/>
                <a:gd name="T14" fmla="*/ 6 w 499"/>
                <a:gd name="T15" fmla="*/ 178 h 203"/>
                <a:gd name="T16" fmla="*/ 6 w 499"/>
                <a:gd name="T17" fmla="*/ 149 h 203"/>
                <a:gd name="T18" fmla="*/ 10 w 499"/>
                <a:gd name="T19" fmla="*/ 124 h 203"/>
                <a:gd name="T20" fmla="*/ 15 w 499"/>
                <a:gd name="T21" fmla="*/ 100 h 203"/>
                <a:gd name="T22" fmla="*/ 15 w 499"/>
                <a:gd name="T23" fmla="*/ 75 h 203"/>
                <a:gd name="T24" fmla="*/ 21 w 499"/>
                <a:gd name="T25" fmla="*/ 50 h 203"/>
                <a:gd name="T26" fmla="*/ 25 w 499"/>
                <a:gd name="T27" fmla="*/ 25 h 203"/>
                <a:gd name="T28" fmla="*/ 25 w 499"/>
                <a:gd name="T29" fmla="*/ 0 h 203"/>
                <a:gd name="T30" fmla="*/ 416 w 499"/>
                <a:gd name="T31" fmla="*/ 0 h 203"/>
                <a:gd name="T32" fmla="*/ 444 w 499"/>
                <a:gd name="T33" fmla="*/ 6 h 203"/>
                <a:gd name="T34" fmla="*/ 499 w 499"/>
                <a:gd name="T35" fmla="*/ 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203">
                  <a:moveTo>
                    <a:pt x="499" y="6"/>
                  </a:moveTo>
                  <a:lnTo>
                    <a:pt x="499" y="54"/>
                  </a:lnTo>
                  <a:lnTo>
                    <a:pt x="493" y="104"/>
                  </a:lnTo>
                  <a:lnTo>
                    <a:pt x="488" y="153"/>
                  </a:lnTo>
                  <a:lnTo>
                    <a:pt x="478" y="203"/>
                  </a:lnTo>
                  <a:lnTo>
                    <a:pt x="34" y="203"/>
                  </a:lnTo>
                  <a:lnTo>
                    <a:pt x="0" y="199"/>
                  </a:lnTo>
                  <a:lnTo>
                    <a:pt x="6" y="178"/>
                  </a:lnTo>
                  <a:lnTo>
                    <a:pt x="6" y="149"/>
                  </a:lnTo>
                  <a:lnTo>
                    <a:pt x="10" y="124"/>
                  </a:lnTo>
                  <a:lnTo>
                    <a:pt x="15" y="100"/>
                  </a:lnTo>
                  <a:lnTo>
                    <a:pt x="15" y="75"/>
                  </a:lnTo>
                  <a:lnTo>
                    <a:pt x="21" y="50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416" y="0"/>
                  </a:lnTo>
                  <a:lnTo>
                    <a:pt x="444" y="6"/>
                  </a:lnTo>
                  <a:lnTo>
                    <a:pt x="499" y="6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491"/>
            <p:cNvSpPr>
              <a:spLocks/>
            </p:cNvSpPr>
            <p:nvPr/>
          </p:nvSpPr>
          <p:spPr bwMode="auto">
            <a:xfrm>
              <a:off x="4938018" y="5605165"/>
              <a:ext cx="290512" cy="98425"/>
            </a:xfrm>
            <a:custGeom>
              <a:avLst/>
              <a:gdLst>
                <a:gd name="T0" fmla="*/ 365 w 365"/>
                <a:gd name="T1" fmla="*/ 0 h 124"/>
                <a:gd name="T2" fmla="*/ 361 w 365"/>
                <a:gd name="T3" fmla="*/ 29 h 124"/>
                <a:gd name="T4" fmla="*/ 361 w 365"/>
                <a:gd name="T5" fmla="*/ 59 h 124"/>
                <a:gd name="T6" fmla="*/ 356 w 365"/>
                <a:gd name="T7" fmla="*/ 88 h 124"/>
                <a:gd name="T8" fmla="*/ 356 w 365"/>
                <a:gd name="T9" fmla="*/ 124 h 124"/>
                <a:gd name="T10" fmla="*/ 0 w 365"/>
                <a:gd name="T11" fmla="*/ 118 h 124"/>
                <a:gd name="T12" fmla="*/ 0 w 365"/>
                <a:gd name="T13" fmla="*/ 53 h 124"/>
                <a:gd name="T14" fmla="*/ 4 w 365"/>
                <a:gd name="T15" fmla="*/ 29 h 124"/>
                <a:gd name="T16" fmla="*/ 10 w 365"/>
                <a:gd name="T17" fmla="*/ 0 h 124"/>
                <a:gd name="T18" fmla="*/ 365 w 36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124">
                  <a:moveTo>
                    <a:pt x="365" y="0"/>
                  </a:moveTo>
                  <a:lnTo>
                    <a:pt x="361" y="29"/>
                  </a:lnTo>
                  <a:lnTo>
                    <a:pt x="361" y="59"/>
                  </a:lnTo>
                  <a:lnTo>
                    <a:pt x="356" y="88"/>
                  </a:lnTo>
                  <a:lnTo>
                    <a:pt x="356" y="124"/>
                  </a:lnTo>
                  <a:lnTo>
                    <a:pt x="0" y="118"/>
                  </a:lnTo>
                  <a:lnTo>
                    <a:pt x="0" y="53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492"/>
            <p:cNvSpPr>
              <a:spLocks/>
            </p:cNvSpPr>
            <p:nvPr/>
          </p:nvSpPr>
          <p:spPr bwMode="auto">
            <a:xfrm>
              <a:off x="6722368" y="5608340"/>
              <a:ext cx="290512" cy="103187"/>
            </a:xfrm>
            <a:custGeom>
              <a:avLst/>
              <a:gdLst>
                <a:gd name="T0" fmla="*/ 356 w 365"/>
                <a:gd name="T1" fmla="*/ 5 h 129"/>
                <a:gd name="T2" fmla="*/ 365 w 365"/>
                <a:gd name="T3" fmla="*/ 129 h 129"/>
                <a:gd name="T4" fmla="*/ 4 w 365"/>
                <a:gd name="T5" fmla="*/ 129 h 129"/>
                <a:gd name="T6" fmla="*/ 0 w 365"/>
                <a:gd name="T7" fmla="*/ 0 h 129"/>
                <a:gd name="T8" fmla="*/ 267 w 365"/>
                <a:gd name="T9" fmla="*/ 0 h 129"/>
                <a:gd name="T10" fmla="*/ 292 w 365"/>
                <a:gd name="T11" fmla="*/ 5 h 129"/>
                <a:gd name="T12" fmla="*/ 356 w 365"/>
                <a:gd name="T13" fmla="*/ 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29">
                  <a:moveTo>
                    <a:pt x="356" y="5"/>
                  </a:moveTo>
                  <a:lnTo>
                    <a:pt x="365" y="129"/>
                  </a:lnTo>
                  <a:lnTo>
                    <a:pt x="4" y="129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92" y="5"/>
                  </a:lnTo>
                  <a:lnTo>
                    <a:pt x="356" y="5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493"/>
            <p:cNvSpPr>
              <a:spLocks/>
            </p:cNvSpPr>
            <p:nvPr/>
          </p:nvSpPr>
          <p:spPr bwMode="auto">
            <a:xfrm>
              <a:off x="7144643" y="5613102"/>
              <a:ext cx="384175" cy="160338"/>
            </a:xfrm>
            <a:custGeom>
              <a:avLst/>
              <a:gdLst>
                <a:gd name="T0" fmla="*/ 342 w 483"/>
                <a:gd name="T1" fmla="*/ 0 h 203"/>
                <a:gd name="T2" fmla="*/ 468 w 483"/>
                <a:gd name="T3" fmla="*/ 6 h 203"/>
                <a:gd name="T4" fmla="*/ 474 w 483"/>
                <a:gd name="T5" fmla="*/ 54 h 203"/>
                <a:gd name="T6" fmla="*/ 478 w 483"/>
                <a:gd name="T7" fmla="*/ 104 h 203"/>
                <a:gd name="T8" fmla="*/ 483 w 483"/>
                <a:gd name="T9" fmla="*/ 159 h 203"/>
                <a:gd name="T10" fmla="*/ 483 w 483"/>
                <a:gd name="T11" fmla="*/ 203 h 203"/>
                <a:gd name="T12" fmla="*/ 97 w 483"/>
                <a:gd name="T13" fmla="*/ 203 h 203"/>
                <a:gd name="T14" fmla="*/ 69 w 483"/>
                <a:gd name="T15" fmla="*/ 199 h 203"/>
                <a:gd name="T16" fmla="*/ 11 w 483"/>
                <a:gd name="T17" fmla="*/ 199 h 203"/>
                <a:gd name="T18" fmla="*/ 11 w 483"/>
                <a:gd name="T19" fmla="*/ 149 h 203"/>
                <a:gd name="T20" fmla="*/ 5 w 483"/>
                <a:gd name="T21" fmla="*/ 99 h 203"/>
                <a:gd name="T22" fmla="*/ 0 w 483"/>
                <a:gd name="T23" fmla="*/ 54 h 203"/>
                <a:gd name="T24" fmla="*/ 0 w 483"/>
                <a:gd name="T25" fmla="*/ 0 h 203"/>
                <a:gd name="T26" fmla="*/ 131 w 483"/>
                <a:gd name="T27" fmla="*/ 0 h 203"/>
                <a:gd name="T28" fmla="*/ 152 w 483"/>
                <a:gd name="T29" fmla="*/ 6 h 203"/>
                <a:gd name="T30" fmla="*/ 323 w 483"/>
                <a:gd name="T31" fmla="*/ 6 h 203"/>
                <a:gd name="T32" fmla="*/ 342 w 483"/>
                <a:gd name="T3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3" h="203">
                  <a:moveTo>
                    <a:pt x="342" y="0"/>
                  </a:moveTo>
                  <a:lnTo>
                    <a:pt x="468" y="6"/>
                  </a:lnTo>
                  <a:lnTo>
                    <a:pt x="474" y="54"/>
                  </a:lnTo>
                  <a:lnTo>
                    <a:pt x="478" y="104"/>
                  </a:lnTo>
                  <a:lnTo>
                    <a:pt x="483" y="159"/>
                  </a:lnTo>
                  <a:lnTo>
                    <a:pt x="483" y="203"/>
                  </a:lnTo>
                  <a:lnTo>
                    <a:pt x="97" y="203"/>
                  </a:lnTo>
                  <a:lnTo>
                    <a:pt x="69" y="199"/>
                  </a:lnTo>
                  <a:lnTo>
                    <a:pt x="11" y="199"/>
                  </a:lnTo>
                  <a:lnTo>
                    <a:pt x="11" y="149"/>
                  </a:lnTo>
                  <a:lnTo>
                    <a:pt x="5" y="99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52" y="6"/>
                  </a:lnTo>
                  <a:lnTo>
                    <a:pt x="323" y="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494"/>
            <p:cNvSpPr>
              <a:spLocks/>
            </p:cNvSpPr>
            <p:nvPr/>
          </p:nvSpPr>
          <p:spPr bwMode="auto">
            <a:xfrm>
              <a:off x="5325368" y="5817890"/>
              <a:ext cx="1300162" cy="50800"/>
            </a:xfrm>
            <a:custGeom>
              <a:avLst/>
              <a:gdLst>
                <a:gd name="T0" fmla="*/ 560 w 1639"/>
                <a:gd name="T1" fmla="*/ 4 h 63"/>
                <a:gd name="T2" fmla="*/ 1497 w 1639"/>
                <a:gd name="T3" fmla="*/ 9 h 63"/>
                <a:gd name="T4" fmla="*/ 1629 w 1639"/>
                <a:gd name="T5" fmla="*/ 9 h 63"/>
                <a:gd name="T6" fmla="*/ 1633 w 1639"/>
                <a:gd name="T7" fmla="*/ 19 h 63"/>
                <a:gd name="T8" fmla="*/ 1639 w 1639"/>
                <a:gd name="T9" fmla="*/ 34 h 63"/>
                <a:gd name="T10" fmla="*/ 1639 w 1639"/>
                <a:gd name="T11" fmla="*/ 63 h 63"/>
                <a:gd name="T12" fmla="*/ 1200 w 1639"/>
                <a:gd name="T13" fmla="*/ 63 h 63"/>
                <a:gd name="T14" fmla="*/ 653 w 1639"/>
                <a:gd name="T15" fmla="*/ 59 h 63"/>
                <a:gd name="T16" fmla="*/ 92 w 1639"/>
                <a:gd name="T17" fmla="*/ 59 h 63"/>
                <a:gd name="T18" fmla="*/ 5 w 1639"/>
                <a:gd name="T19" fmla="*/ 54 h 63"/>
                <a:gd name="T20" fmla="*/ 0 w 1639"/>
                <a:gd name="T21" fmla="*/ 44 h 63"/>
                <a:gd name="T22" fmla="*/ 0 w 1639"/>
                <a:gd name="T23" fmla="*/ 29 h 63"/>
                <a:gd name="T24" fmla="*/ 5 w 1639"/>
                <a:gd name="T25" fmla="*/ 19 h 63"/>
                <a:gd name="T26" fmla="*/ 5 w 1639"/>
                <a:gd name="T27" fmla="*/ 9 h 63"/>
                <a:gd name="T28" fmla="*/ 24 w 1639"/>
                <a:gd name="T29" fmla="*/ 4 h 63"/>
                <a:gd name="T30" fmla="*/ 126 w 1639"/>
                <a:gd name="T31" fmla="*/ 4 h 63"/>
                <a:gd name="T32" fmla="*/ 141 w 1639"/>
                <a:gd name="T33" fmla="*/ 0 h 63"/>
                <a:gd name="T34" fmla="*/ 209 w 1639"/>
                <a:gd name="T35" fmla="*/ 0 h 63"/>
                <a:gd name="T36" fmla="*/ 229 w 1639"/>
                <a:gd name="T37" fmla="*/ 4 h 63"/>
                <a:gd name="T38" fmla="*/ 560 w 1639"/>
                <a:gd name="T3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39" h="63">
                  <a:moveTo>
                    <a:pt x="560" y="4"/>
                  </a:moveTo>
                  <a:lnTo>
                    <a:pt x="1497" y="9"/>
                  </a:lnTo>
                  <a:lnTo>
                    <a:pt x="1629" y="9"/>
                  </a:lnTo>
                  <a:lnTo>
                    <a:pt x="1633" y="19"/>
                  </a:lnTo>
                  <a:lnTo>
                    <a:pt x="1639" y="34"/>
                  </a:lnTo>
                  <a:lnTo>
                    <a:pt x="1639" y="63"/>
                  </a:lnTo>
                  <a:lnTo>
                    <a:pt x="1200" y="63"/>
                  </a:lnTo>
                  <a:lnTo>
                    <a:pt x="653" y="59"/>
                  </a:lnTo>
                  <a:lnTo>
                    <a:pt x="92" y="59"/>
                  </a:lnTo>
                  <a:lnTo>
                    <a:pt x="5" y="54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5" y="19"/>
                  </a:lnTo>
                  <a:lnTo>
                    <a:pt x="5" y="9"/>
                  </a:lnTo>
                  <a:lnTo>
                    <a:pt x="24" y="4"/>
                  </a:lnTo>
                  <a:lnTo>
                    <a:pt x="126" y="4"/>
                  </a:lnTo>
                  <a:lnTo>
                    <a:pt x="141" y="0"/>
                  </a:lnTo>
                  <a:lnTo>
                    <a:pt x="209" y="0"/>
                  </a:lnTo>
                  <a:lnTo>
                    <a:pt x="229" y="4"/>
                  </a:lnTo>
                  <a:lnTo>
                    <a:pt x="560" y="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309"/>
            <p:cNvSpPr>
              <a:spLocks/>
            </p:cNvSpPr>
            <p:nvPr/>
          </p:nvSpPr>
          <p:spPr bwMode="auto">
            <a:xfrm>
              <a:off x="7979668" y="5873452"/>
              <a:ext cx="287337" cy="441325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310"/>
            <p:cNvSpPr>
              <a:spLocks/>
            </p:cNvSpPr>
            <p:nvPr/>
          </p:nvSpPr>
          <p:spPr bwMode="auto">
            <a:xfrm>
              <a:off x="6122293" y="6349702"/>
              <a:ext cx="392112" cy="214313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311"/>
            <p:cNvSpPr>
              <a:spLocks/>
            </p:cNvSpPr>
            <p:nvPr/>
          </p:nvSpPr>
          <p:spPr bwMode="auto">
            <a:xfrm>
              <a:off x="7852668" y="5170190"/>
              <a:ext cx="388937" cy="311150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312"/>
            <p:cNvSpPr>
              <a:spLocks/>
            </p:cNvSpPr>
            <p:nvPr/>
          </p:nvSpPr>
          <p:spPr bwMode="auto">
            <a:xfrm>
              <a:off x="7689155" y="5143202"/>
              <a:ext cx="604838" cy="1089025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313"/>
            <p:cNvSpPr>
              <a:spLocks/>
            </p:cNvSpPr>
            <p:nvPr/>
          </p:nvSpPr>
          <p:spPr bwMode="auto">
            <a:xfrm>
              <a:off x="6081018" y="5140027"/>
              <a:ext cx="1657350" cy="1322388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314"/>
            <p:cNvSpPr>
              <a:spLocks/>
            </p:cNvSpPr>
            <p:nvPr/>
          </p:nvSpPr>
          <p:spPr bwMode="auto">
            <a:xfrm>
              <a:off x="7409755" y="5848052"/>
              <a:ext cx="330200" cy="109538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315"/>
            <p:cNvSpPr>
              <a:spLocks/>
            </p:cNvSpPr>
            <p:nvPr/>
          </p:nvSpPr>
          <p:spPr bwMode="auto">
            <a:xfrm>
              <a:off x="7449443" y="6068715"/>
              <a:ext cx="280987" cy="130175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316"/>
            <p:cNvSpPr>
              <a:spLocks/>
            </p:cNvSpPr>
            <p:nvPr/>
          </p:nvSpPr>
          <p:spPr bwMode="auto">
            <a:xfrm>
              <a:off x="5990530" y="5757565"/>
              <a:ext cx="1028700" cy="541337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317"/>
            <p:cNvSpPr>
              <a:spLocks/>
            </p:cNvSpPr>
            <p:nvPr/>
          </p:nvSpPr>
          <p:spPr bwMode="auto">
            <a:xfrm>
              <a:off x="7425630" y="5675015"/>
              <a:ext cx="314325" cy="95250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318"/>
            <p:cNvSpPr>
              <a:spLocks/>
            </p:cNvSpPr>
            <p:nvPr/>
          </p:nvSpPr>
          <p:spPr bwMode="auto">
            <a:xfrm>
              <a:off x="6901755" y="6056015"/>
              <a:ext cx="541338" cy="531812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319"/>
            <p:cNvSpPr>
              <a:spLocks/>
            </p:cNvSpPr>
            <p:nvPr/>
          </p:nvSpPr>
          <p:spPr bwMode="auto">
            <a:xfrm>
              <a:off x="6054030" y="5970290"/>
              <a:ext cx="161925" cy="141287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320"/>
            <p:cNvSpPr>
              <a:spLocks/>
            </p:cNvSpPr>
            <p:nvPr/>
          </p:nvSpPr>
          <p:spPr bwMode="auto">
            <a:xfrm>
              <a:off x="6308030" y="5992515"/>
              <a:ext cx="306388" cy="134937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321"/>
            <p:cNvSpPr>
              <a:spLocks/>
            </p:cNvSpPr>
            <p:nvPr/>
          </p:nvSpPr>
          <p:spPr bwMode="auto">
            <a:xfrm>
              <a:off x="6692205" y="5992515"/>
              <a:ext cx="249238" cy="150812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322"/>
            <p:cNvSpPr>
              <a:spLocks/>
            </p:cNvSpPr>
            <p:nvPr/>
          </p:nvSpPr>
          <p:spPr bwMode="auto">
            <a:xfrm>
              <a:off x="6736655" y="5132090"/>
              <a:ext cx="773113" cy="136525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323"/>
            <p:cNvSpPr>
              <a:spLocks/>
            </p:cNvSpPr>
            <p:nvPr/>
          </p:nvSpPr>
          <p:spPr bwMode="auto">
            <a:xfrm>
              <a:off x="7868543" y="5625802"/>
              <a:ext cx="382587" cy="244475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324"/>
            <p:cNvSpPr>
              <a:spLocks/>
            </p:cNvSpPr>
            <p:nvPr/>
          </p:nvSpPr>
          <p:spPr bwMode="auto">
            <a:xfrm>
              <a:off x="5977830" y="6276677"/>
              <a:ext cx="1116013" cy="203200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325"/>
            <p:cNvSpPr>
              <a:spLocks/>
            </p:cNvSpPr>
            <p:nvPr/>
          </p:nvSpPr>
          <p:spPr bwMode="auto">
            <a:xfrm>
              <a:off x="7376418" y="5321002"/>
              <a:ext cx="230187" cy="346075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326"/>
            <p:cNvSpPr>
              <a:spLocks/>
            </p:cNvSpPr>
            <p:nvPr/>
          </p:nvSpPr>
          <p:spPr bwMode="auto">
            <a:xfrm>
              <a:off x="7385943" y="5432127"/>
              <a:ext cx="149225" cy="214313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327"/>
            <p:cNvSpPr>
              <a:spLocks/>
            </p:cNvSpPr>
            <p:nvPr/>
          </p:nvSpPr>
          <p:spPr bwMode="auto">
            <a:xfrm>
              <a:off x="6066730" y="6273502"/>
              <a:ext cx="874713" cy="73025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328"/>
            <p:cNvSpPr>
              <a:spLocks/>
            </p:cNvSpPr>
            <p:nvPr/>
          </p:nvSpPr>
          <p:spPr bwMode="auto">
            <a:xfrm>
              <a:off x="6800155" y="5314652"/>
              <a:ext cx="547688" cy="328613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329"/>
            <p:cNvSpPr>
              <a:spLocks/>
            </p:cNvSpPr>
            <p:nvPr/>
          </p:nvSpPr>
          <p:spPr bwMode="auto">
            <a:xfrm>
              <a:off x="6368355" y="5335290"/>
              <a:ext cx="658813" cy="314325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330"/>
            <p:cNvSpPr>
              <a:spLocks/>
            </p:cNvSpPr>
            <p:nvPr/>
          </p:nvSpPr>
          <p:spPr bwMode="auto">
            <a:xfrm>
              <a:off x="6889055" y="5317827"/>
              <a:ext cx="463550" cy="166688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331"/>
            <p:cNvSpPr>
              <a:spLocks/>
            </p:cNvSpPr>
            <p:nvPr/>
          </p:nvSpPr>
          <p:spPr bwMode="auto">
            <a:xfrm>
              <a:off x="6066730" y="5308302"/>
              <a:ext cx="1303338" cy="481013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332"/>
            <p:cNvSpPr>
              <a:spLocks/>
            </p:cNvSpPr>
            <p:nvPr/>
          </p:nvSpPr>
          <p:spPr bwMode="auto">
            <a:xfrm>
              <a:off x="6023868" y="5895677"/>
              <a:ext cx="1016000" cy="323850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333"/>
            <p:cNvSpPr>
              <a:spLocks/>
            </p:cNvSpPr>
            <p:nvPr/>
          </p:nvSpPr>
          <p:spPr bwMode="auto">
            <a:xfrm>
              <a:off x="6046093" y="5959177"/>
              <a:ext cx="136525" cy="168275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334"/>
            <p:cNvSpPr>
              <a:spLocks/>
            </p:cNvSpPr>
            <p:nvPr/>
          </p:nvSpPr>
          <p:spPr bwMode="auto">
            <a:xfrm>
              <a:off x="6193730" y="5965527"/>
              <a:ext cx="34925" cy="152400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335"/>
            <p:cNvSpPr>
              <a:spLocks/>
            </p:cNvSpPr>
            <p:nvPr/>
          </p:nvSpPr>
          <p:spPr bwMode="auto">
            <a:xfrm>
              <a:off x="6792218" y="5986165"/>
              <a:ext cx="33337" cy="157162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336"/>
            <p:cNvSpPr>
              <a:spLocks/>
            </p:cNvSpPr>
            <p:nvPr/>
          </p:nvSpPr>
          <p:spPr bwMode="auto">
            <a:xfrm>
              <a:off x="6800155" y="6062365"/>
              <a:ext cx="171450" cy="34925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337"/>
            <p:cNvSpPr>
              <a:spLocks/>
            </p:cNvSpPr>
            <p:nvPr/>
          </p:nvSpPr>
          <p:spPr bwMode="auto">
            <a:xfrm>
              <a:off x="6792218" y="6127452"/>
              <a:ext cx="158750" cy="34925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338"/>
            <p:cNvSpPr>
              <a:spLocks/>
            </p:cNvSpPr>
            <p:nvPr/>
          </p:nvSpPr>
          <p:spPr bwMode="auto">
            <a:xfrm>
              <a:off x="6281043" y="5975052"/>
              <a:ext cx="381000" cy="42863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339"/>
            <p:cNvSpPr>
              <a:spLocks/>
            </p:cNvSpPr>
            <p:nvPr/>
          </p:nvSpPr>
          <p:spPr bwMode="auto">
            <a:xfrm>
              <a:off x="6271518" y="6040140"/>
              <a:ext cx="381000" cy="46037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340"/>
            <p:cNvSpPr>
              <a:spLocks/>
            </p:cNvSpPr>
            <p:nvPr/>
          </p:nvSpPr>
          <p:spPr bwMode="auto">
            <a:xfrm>
              <a:off x="6266755" y="6103640"/>
              <a:ext cx="385763" cy="42862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341"/>
            <p:cNvSpPr>
              <a:spLocks/>
            </p:cNvSpPr>
            <p:nvPr/>
          </p:nvSpPr>
          <p:spPr bwMode="auto">
            <a:xfrm>
              <a:off x="5979418" y="5902027"/>
              <a:ext cx="88900" cy="312738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342"/>
            <p:cNvSpPr>
              <a:spLocks/>
            </p:cNvSpPr>
            <p:nvPr/>
          </p:nvSpPr>
          <p:spPr bwMode="auto">
            <a:xfrm>
              <a:off x="5947668" y="6251277"/>
              <a:ext cx="1214437" cy="166688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343"/>
            <p:cNvSpPr>
              <a:spLocks/>
            </p:cNvSpPr>
            <p:nvPr/>
          </p:nvSpPr>
          <p:spPr bwMode="auto">
            <a:xfrm>
              <a:off x="6095305" y="6363990"/>
              <a:ext cx="311150" cy="209550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344"/>
            <p:cNvSpPr>
              <a:spLocks/>
            </p:cNvSpPr>
            <p:nvPr/>
          </p:nvSpPr>
          <p:spPr bwMode="auto">
            <a:xfrm>
              <a:off x="6877943" y="6363990"/>
              <a:ext cx="347662" cy="233362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345"/>
            <p:cNvSpPr>
              <a:spLocks/>
            </p:cNvSpPr>
            <p:nvPr/>
          </p:nvSpPr>
          <p:spPr bwMode="auto">
            <a:xfrm>
              <a:off x="6454080" y="5616277"/>
              <a:ext cx="779463" cy="42863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346"/>
            <p:cNvSpPr>
              <a:spLocks/>
            </p:cNvSpPr>
            <p:nvPr/>
          </p:nvSpPr>
          <p:spPr bwMode="auto">
            <a:xfrm>
              <a:off x="6589018" y="5205115"/>
              <a:ext cx="873125" cy="112712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347"/>
            <p:cNvSpPr>
              <a:spLocks/>
            </p:cNvSpPr>
            <p:nvPr/>
          </p:nvSpPr>
          <p:spPr bwMode="auto">
            <a:xfrm>
              <a:off x="6730305" y="5114627"/>
              <a:ext cx="793750" cy="112713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348"/>
            <p:cNvSpPr>
              <a:spLocks/>
            </p:cNvSpPr>
            <p:nvPr/>
          </p:nvSpPr>
          <p:spPr bwMode="auto">
            <a:xfrm>
              <a:off x="7503418" y="5111452"/>
              <a:ext cx="254000" cy="379413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349"/>
            <p:cNvSpPr>
              <a:spLocks/>
            </p:cNvSpPr>
            <p:nvPr/>
          </p:nvSpPr>
          <p:spPr bwMode="auto">
            <a:xfrm>
              <a:off x="7735193" y="5132090"/>
              <a:ext cx="566737" cy="125412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350"/>
            <p:cNvSpPr>
              <a:spLocks/>
            </p:cNvSpPr>
            <p:nvPr/>
          </p:nvSpPr>
          <p:spPr bwMode="auto">
            <a:xfrm>
              <a:off x="7838380" y="5170190"/>
              <a:ext cx="52388" cy="1031875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351"/>
            <p:cNvSpPr>
              <a:spLocks/>
            </p:cNvSpPr>
            <p:nvPr/>
          </p:nvSpPr>
          <p:spPr bwMode="auto">
            <a:xfrm>
              <a:off x="7862193" y="5611515"/>
              <a:ext cx="357187" cy="55562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52"/>
            <p:cNvSpPr>
              <a:spLocks/>
            </p:cNvSpPr>
            <p:nvPr/>
          </p:nvSpPr>
          <p:spPr bwMode="auto">
            <a:xfrm>
              <a:off x="7930455" y="5279727"/>
              <a:ext cx="23813" cy="165100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53"/>
            <p:cNvSpPr>
              <a:spLocks/>
            </p:cNvSpPr>
            <p:nvPr/>
          </p:nvSpPr>
          <p:spPr bwMode="auto">
            <a:xfrm>
              <a:off x="7933630" y="5484515"/>
              <a:ext cx="25400" cy="125412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54"/>
            <p:cNvSpPr>
              <a:spLocks/>
            </p:cNvSpPr>
            <p:nvPr/>
          </p:nvSpPr>
          <p:spPr bwMode="auto">
            <a:xfrm>
              <a:off x="8000305" y="5192415"/>
              <a:ext cx="52388" cy="122237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55"/>
            <p:cNvSpPr>
              <a:spLocks/>
            </p:cNvSpPr>
            <p:nvPr/>
          </p:nvSpPr>
          <p:spPr bwMode="auto">
            <a:xfrm>
              <a:off x="8105080" y="5213052"/>
              <a:ext cx="68263" cy="130175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56"/>
            <p:cNvSpPr>
              <a:spLocks/>
            </p:cNvSpPr>
            <p:nvPr/>
          </p:nvSpPr>
          <p:spPr bwMode="auto">
            <a:xfrm>
              <a:off x="7809805" y="5638502"/>
              <a:ext cx="46038" cy="93663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7"/>
            <p:cNvSpPr>
              <a:spLocks/>
            </p:cNvSpPr>
            <p:nvPr/>
          </p:nvSpPr>
          <p:spPr bwMode="auto">
            <a:xfrm>
              <a:off x="7757418" y="5851227"/>
              <a:ext cx="596900" cy="400050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58"/>
            <p:cNvSpPr>
              <a:spLocks/>
            </p:cNvSpPr>
            <p:nvPr/>
          </p:nvSpPr>
          <p:spPr bwMode="auto">
            <a:xfrm>
              <a:off x="8270180" y="5236865"/>
              <a:ext cx="42863" cy="811212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59"/>
            <p:cNvSpPr>
              <a:spLocks/>
            </p:cNvSpPr>
            <p:nvPr/>
          </p:nvSpPr>
          <p:spPr bwMode="auto">
            <a:xfrm>
              <a:off x="6893818" y="5324177"/>
              <a:ext cx="560387" cy="601663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60"/>
            <p:cNvSpPr>
              <a:spLocks/>
            </p:cNvSpPr>
            <p:nvPr/>
          </p:nvSpPr>
          <p:spPr bwMode="auto">
            <a:xfrm>
              <a:off x="7076380" y="5917902"/>
              <a:ext cx="95250" cy="52388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61"/>
            <p:cNvSpPr>
              <a:spLocks/>
            </p:cNvSpPr>
            <p:nvPr/>
          </p:nvSpPr>
          <p:spPr bwMode="auto">
            <a:xfrm>
              <a:off x="7471668" y="5671840"/>
              <a:ext cx="250825" cy="55562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362"/>
            <p:cNvSpPr>
              <a:spLocks/>
            </p:cNvSpPr>
            <p:nvPr/>
          </p:nvSpPr>
          <p:spPr bwMode="auto">
            <a:xfrm>
              <a:off x="7409755" y="5830590"/>
              <a:ext cx="323850" cy="95250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363"/>
            <p:cNvSpPr>
              <a:spLocks/>
            </p:cNvSpPr>
            <p:nvPr/>
          </p:nvSpPr>
          <p:spPr bwMode="auto">
            <a:xfrm>
              <a:off x="7424043" y="6068715"/>
              <a:ext cx="288925" cy="100012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Freeform 364"/>
            <p:cNvSpPr>
              <a:spLocks/>
            </p:cNvSpPr>
            <p:nvPr/>
          </p:nvSpPr>
          <p:spPr bwMode="auto">
            <a:xfrm>
              <a:off x="7406580" y="6243340"/>
              <a:ext cx="346075" cy="207962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Freeform 365"/>
            <p:cNvSpPr>
              <a:spLocks/>
            </p:cNvSpPr>
            <p:nvPr/>
          </p:nvSpPr>
          <p:spPr bwMode="auto">
            <a:xfrm>
              <a:off x="7193855" y="6195715"/>
              <a:ext cx="155575" cy="241300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Freeform 366"/>
            <p:cNvSpPr>
              <a:spLocks/>
            </p:cNvSpPr>
            <p:nvPr/>
          </p:nvSpPr>
          <p:spPr bwMode="auto">
            <a:xfrm>
              <a:off x="7254180" y="6233815"/>
              <a:ext cx="107950" cy="165100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Freeform 367"/>
            <p:cNvSpPr>
              <a:spLocks/>
            </p:cNvSpPr>
            <p:nvPr/>
          </p:nvSpPr>
          <p:spPr bwMode="auto">
            <a:xfrm>
              <a:off x="7057330" y="6036965"/>
              <a:ext cx="254000" cy="352425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Freeform 368"/>
            <p:cNvSpPr>
              <a:spLocks/>
            </p:cNvSpPr>
            <p:nvPr/>
          </p:nvSpPr>
          <p:spPr bwMode="auto">
            <a:xfrm>
              <a:off x="7674868" y="5532140"/>
              <a:ext cx="85725" cy="715962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Freeform 369"/>
            <p:cNvSpPr>
              <a:spLocks/>
            </p:cNvSpPr>
            <p:nvPr/>
          </p:nvSpPr>
          <p:spPr bwMode="auto">
            <a:xfrm>
              <a:off x="7417693" y="5308302"/>
              <a:ext cx="139700" cy="34925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Freeform 370"/>
            <p:cNvSpPr>
              <a:spLocks/>
            </p:cNvSpPr>
            <p:nvPr/>
          </p:nvSpPr>
          <p:spPr bwMode="auto">
            <a:xfrm>
              <a:off x="7527230" y="5314652"/>
              <a:ext cx="98425" cy="339725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Freeform 371"/>
            <p:cNvSpPr>
              <a:spLocks/>
            </p:cNvSpPr>
            <p:nvPr/>
          </p:nvSpPr>
          <p:spPr bwMode="auto">
            <a:xfrm>
              <a:off x="7404993" y="5633740"/>
              <a:ext cx="225425" cy="42862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Freeform 372"/>
            <p:cNvSpPr>
              <a:spLocks/>
            </p:cNvSpPr>
            <p:nvPr/>
          </p:nvSpPr>
          <p:spPr bwMode="auto">
            <a:xfrm>
              <a:off x="6674743" y="5784552"/>
              <a:ext cx="84137" cy="74613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1" name="Freeform 373"/>
            <p:cNvSpPr>
              <a:spLocks/>
            </p:cNvSpPr>
            <p:nvPr/>
          </p:nvSpPr>
          <p:spPr bwMode="auto">
            <a:xfrm>
              <a:off x="6603305" y="5794077"/>
              <a:ext cx="76200" cy="60325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Freeform 374"/>
            <p:cNvSpPr>
              <a:spLocks/>
            </p:cNvSpPr>
            <p:nvPr/>
          </p:nvSpPr>
          <p:spPr bwMode="auto">
            <a:xfrm>
              <a:off x="6506468" y="5786140"/>
              <a:ext cx="90487" cy="68262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Freeform 375"/>
            <p:cNvSpPr>
              <a:spLocks/>
            </p:cNvSpPr>
            <p:nvPr/>
          </p:nvSpPr>
          <p:spPr bwMode="auto">
            <a:xfrm>
              <a:off x="6422330" y="5794077"/>
              <a:ext cx="65088" cy="57150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Freeform 376"/>
            <p:cNvSpPr>
              <a:spLocks/>
            </p:cNvSpPr>
            <p:nvPr/>
          </p:nvSpPr>
          <p:spPr bwMode="auto">
            <a:xfrm>
              <a:off x="6327080" y="5802015"/>
              <a:ext cx="82550" cy="50800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Freeform 377"/>
            <p:cNvSpPr>
              <a:spLocks/>
            </p:cNvSpPr>
            <p:nvPr/>
          </p:nvSpPr>
          <p:spPr bwMode="auto">
            <a:xfrm>
              <a:off x="6223893" y="5802015"/>
              <a:ext cx="93662" cy="52387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Freeform 378"/>
            <p:cNvSpPr>
              <a:spLocks/>
            </p:cNvSpPr>
            <p:nvPr/>
          </p:nvSpPr>
          <p:spPr bwMode="auto">
            <a:xfrm>
              <a:off x="7076380" y="5713115"/>
              <a:ext cx="303213" cy="179387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7" name="Freeform 379"/>
            <p:cNvSpPr>
              <a:spLocks/>
            </p:cNvSpPr>
            <p:nvPr/>
          </p:nvSpPr>
          <p:spPr bwMode="auto">
            <a:xfrm>
              <a:off x="6808093" y="5170190"/>
              <a:ext cx="80962" cy="42862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8" name="Freeform 380"/>
            <p:cNvSpPr>
              <a:spLocks/>
            </p:cNvSpPr>
            <p:nvPr/>
          </p:nvSpPr>
          <p:spPr bwMode="auto">
            <a:xfrm>
              <a:off x="6957318" y="5167015"/>
              <a:ext cx="82550" cy="46037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9" name="Freeform 381"/>
            <p:cNvSpPr>
              <a:spLocks/>
            </p:cNvSpPr>
            <p:nvPr/>
          </p:nvSpPr>
          <p:spPr bwMode="auto">
            <a:xfrm>
              <a:off x="7089080" y="5163840"/>
              <a:ext cx="77788" cy="38100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0" name="Freeform 382"/>
            <p:cNvSpPr>
              <a:spLocks/>
            </p:cNvSpPr>
            <p:nvPr/>
          </p:nvSpPr>
          <p:spPr bwMode="auto">
            <a:xfrm>
              <a:off x="7227193" y="5162252"/>
              <a:ext cx="71437" cy="34925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1" name="Freeform 383"/>
            <p:cNvSpPr>
              <a:spLocks/>
            </p:cNvSpPr>
            <p:nvPr/>
          </p:nvSpPr>
          <p:spPr bwMode="auto">
            <a:xfrm>
              <a:off x="7352605" y="5163840"/>
              <a:ext cx="73025" cy="33337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2" name="Freeform 384"/>
            <p:cNvSpPr>
              <a:spLocks/>
            </p:cNvSpPr>
            <p:nvPr/>
          </p:nvSpPr>
          <p:spPr bwMode="auto">
            <a:xfrm>
              <a:off x="6684268" y="5982990"/>
              <a:ext cx="128587" cy="168275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Freeform 385"/>
            <p:cNvSpPr>
              <a:spLocks/>
            </p:cNvSpPr>
            <p:nvPr/>
          </p:nvSpPr>
          <p:spPr bwMode="auto">
            <a:xfrm>
              <a:off x="6001643" y="5752802"/>
              <a:ext cx="90487" cy="111125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Freeform 386"/>
            <p:cNvSpPr>
              <a:spLocks/>
            </p:cNvSpPr>
            <p:nvPr/>
          </p:nvSpPr>
          <p:spPr bwMode="auto">
            <a:xfrm>
              <a:off x="8106668" y="5994102"/>
              <a:ext cx="127000" cy="195263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Freeform 387"/>
            <p:cNvSpPr>
              <a:spLocks/>
            </p:cNvSpPr>
            <p:nvPr/>
          </p:nvSpPr>
          <p:spPr bwMode="auto">
            <a:xfrm>
              <a:off x="8154293" y="6025852"/>
              <a:ext cx="87312" cy="133350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Freeform 388"/>
            <p:cNvSpPr>
              <a:spLocks/>
            </p:cNvSpPr>
            <p:nvPr/>
          </p:nvSpPr>
          <p:spPr bwMode="auto">
            <a:xfrm>
              <a:off x="8041580" y="6105227"/>
              <a:ext cx="106363" cy="187325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7" name="Freeform 389"/>
            <p:cNvSpPr>
              <a:spLocks/>
            </p:cNvSpPr>
            <p:nvPr/>
          </p:nvSpPr>
          <p:spPr bwMode="auto">
            <a:xfrm>
              <a:off x="6844605" y="5241627"/>
              <a:ext cx="71438" cy="73025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8" name="Freeform 390"/>
            <p:cNvSpPr>
              <a:spLocks/>
            </p:cNvSpPr>
            <p:nvPr/>
          </p:nvSpPr>
          <p:spPr bwMode="auto">
            <a:xfrm>
              <a:off x="7117655" y="5238452"/>
              <a:ext cx="73025" cy="73025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Freeform 391"/>
            <p:cNvSpPr>
              <a:spLocks/>
            </p:cNvSpPr>
            <p:nvPr/>
          </p:nvSpPr>
          <p:spPr bwMode="auto">
            <a:xfrm>
              <a:off x="6974780" y="5233690"/>
              <a:ext cx="71438" cy="73025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Freeform 392"/>
            <p:cNvSpPr>
              <a:spLocks/>
            </p:cNvSpPr>
            <p:nvPr/>
          </p:nvSpPr>
          <p:spPr bwMode="auto">
            <a:xfrm>
              <a:off x="6850955" y="5249565"/>
              <a:ext cx="38100" cy="39687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Freeform 393"/>
            <p:cNvSpPr>
              <a:spLocks/>
            </p:cNvSpPr>
            <p:nvPr/>
          </p:nvSpPr>
          <p:spPr bwMode="auto">
            <a:xfrm>
              <a:off x="6987480" y="5240040"/>
              <a:ext cx="39688" cy="38100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Freeform 394"/>
            <p:cNvSpPr>
              <a:spLocks/>
            </p:cNvSpPr>
            <p:nvPr/>
          </p:nvSpPr>
          <p:spPr bwMode="auto">
            <a:xfrm>
              <a:off x="7128768" y="5241627"/>
              <a:ext cx="36512" cy="38100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3" name="Freeform 395"/>
            <p:cNvSpPr>
              <a:spLocks/>
            </p:cNvSpPr>
            <p:nvPr/>
          </p:nvSpPr>
          <p:spPr bwMode="auto">
            <a:xfrm>
              <a:off x="7739955" y="6003627"/>
              <a:ext cx="130175" cy="184150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" name="Freeform 396"/>
            <p:cNvSpPr>
              <a:spLocks/>
            </p:cNvSpPr>
            <p:nvPr/>
          </p:nvSpPr>
          <p:spPr bwMode="auto">
            <a:xfrm>
              <a:off x="7739955" y="5898852"/>
              <a:ext cx="130175" cy="180975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Freeform 397"/>
            <p:cNvSpPr>
              <a:spLocks/>
            </p:cNvSpPr>
            <p:nvPr/>
          </p:nvSpPr>
          <p:spPr bwMode="auto">
            <a:xfrm>
              <a:off x="7739955" y="5794077"/>
              <a:ext cx="130175" cy="184150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6" name="Freeform 398"/>
            <p:cNvSpPr>
              <a:spLocks/>
            </p:cNvSpPr>
            <p:nvPr/>
          </p:nvSpPr>
          <p:spPr bwMode="auto">
            <a:xfrm>
              <a:off x="7739955" y="5690890"/>
              <a:ext cx="130175" cy="179387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399"/>
            <p:cNvSpPr>
              <a:spLocks/>
            </p:cNvSpPr>
            <p:nvPr/>
          </p:nvSpPr>
          <p:spPr bwMode="auto">
            <a:xfrm>
              <a:off x="7739955" y="5481340"/>
              <a:ext cx="131763" cy="180975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Freeform 400"/>
            <p:cNvSpPr>
              <a:spLocks/>
            </p:cNvSpPr>
            <p:nvPr/>
          </p:nvSpPr>
          <p:spPr bwMode="auto">
            <a:xfrm>
              <a:off x="7739955" y="5374977"/>
              <a:ext cx="131763" cy="180975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401"/>
            <p:cNvSpPr>
              <a:spLocks/>
            </p:cNvSpPr>
            <p:nvPr/>
          </p:nvSpPr>
          <p:spPr bwMode="auto">
            <a:xfrm>
              <a:off x="7739955" y="5271790"/>
              <a:ext cx="131763" cy="180975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Freeform 402"/>
            <p:cNvSpPr>
              <a:spLocks/>
            </p:cNvSpPr>
            <p:nvPr/>
          </p:nvSpPr>
          <p:spPr bwMode="auto">
            <a:xfrm>
              <a:off x="7739955" y="5167015"/>
              <a:ext cx="131763" cy="179387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1" name="Freeform 403"/>
            <p:cNvSpPr>
              <a:spLocks/>
            </p:cNvSpPr>
            <p:nvPr/>
          </p:nvSpPr>
          <p:spPr bwMode="auto">
            <a:xfrm>
              <a:off x="6409630" y="5562302"/>
              <a:ext cx="200025" cy="34925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Freeform 404"/>
            <p:cNvSpPr>
              <a:spLocks/>
            </p:cNvSpPr>
            <p:nvPr/>
          </p:nvSpPr>
          <p:spPr bwMode="auto">
            <a:xfrm>
              <a:off x="6449318" y="5508327"/>
              <a:ext cx="198437" cy="34925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" name="Freeform 405"/>
            <p:cNvSpPr>
              <a:spLocks/>
            </p:cNvSpPr>
            <p:nvPr/>
          </p:nvSpPr>
          <p:spPr bwMode="auto">
            <a:xfrm>
              <a:off x="6484243" y="5452765"/>
              <a:ext cx="200025" cy="36512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" name="Freeform 406"/>
            <p:cNvSpPr>
              <a:spLocks/>
            </p:cNvSpPr>
            <p:nvPr/>
          </p:nvSpPr>
          <p:spPr bwMode="auto">
            <a:xfrm>
              <a:off x="6522343" y="5398790"/>
              <a:ext cx="198437" cy="33337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Freeform 407"/>
            <p:cNvSpPr>
              <a:spLocks/>
            </p:cNvSpPr>
            <p:nvPr/>
          </p:nvSpPr>
          <p:spPr bwMode="auto">
            <a:xfrm>
              <a:off x="6390580" y="6233815"/>
              <a:ext cx="271463" cy="187325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6" name="Freeform 408"/>
            <p:cNvSpPr>
              <a:spLocks/>
            </p:cNvSpPr>
            <p:nvPr/>
          </p:nvSpPr>
          <p:spPr bwMode="auto">
            <a:xfrm>
              <a:off x="6395343" y="6233815"/>
              <a:ext cx="36512" cy="187325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Freeform 409"/>
            <p:cNvSpPr>
              <a:spLocks/>
            </p:cNvSpPr>
            <p:nvPr/>
          </p:nvSpPr>
          <p:spPr bwMode="auto">
            <a:xfrm>
              <a:off x="6628705" y="6240165"/>
              <a:ext cx="44450" cy="177800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8" name="Text Box 410"/>
            <p:cNvSpPr txBox="1">
              <a:spLocks noChangeArrowheads="1"/>
            </p:cNvSpPr>
            <p:nvPr/>
          </p:nvSpPr>
          <p:spPr bwMode="auto">
            <a:xfrm>
              <a:off x="5517455" y="3271540"/>
              <a:ext cx="9286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ndy" pitchFamily="66" charset="0"/>
                </a:rPr>
                <a:t>MERCY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28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Usando a Função de Probabilidade de Poisson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31</a:t>
            </a:fld>
            <a:endParaRPr lang="pt-BR"/>
          </a:p>
        </p:txBody>
      </p:sp>
      <p:grpSp>
        <p:nvGrpSpPr>
          <p:cNvPr id="5" name="Group 726"/>
          <p:cNvGrpSpPr>
            <a:grpSpLocks/>
          </p:cNvGrpSpPr>
          <p:nvPr/>
        </p:nvGrpSpPr>
        <p:grpSpPr bwMode="auto">
          <a:xfrm>
            <a:off x="6716713" y="168275"/>
            <a:ext cx="2260600" cy="1622425"/>
            <a:chOff x="2863" y="994"/>
            <a:chExt cx="1532" cy="1082"/>
          </a:xfrm>
        </p:grpSpPr>
        <p:pic>
          <p:nvPicPr>
            <p:cNvPr id="6" name="Picture 727" descr="E:\PFiles\MSOffice\Clipart\corpbas\j0079071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006"/>
              <a:ext cx="127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728"/>
            <p:cNvSpPr>
              <a:spLocks/>
            </p:cNvSpPr>
            <p:nvPr/>
          </p:nvSpPr>
          <p:spPr bwMode="auto">
            <a:xfrm>
              <a:off x="4254" y="1842"/>
              <a:ext cx="108" cy="143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729"/>
            <p:cNvSpPr>
              <a:spLocks/>
            </p:cNvSpPr>
            <p:nvPr/>
          </p:nvSpPr>
          <p:spPr bwMode="auto">
            <a:xfrm>
              <a:off x="3555" y="1996"/>
              <a:ext cx="147" cy="69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30"/>
            <p:cNvSpPr>
              <a:spLocks/>
            </p:cNvSpPr>
            <p:nvPr/>
          </p:nvSpPr>
          <p:spPr bwMode="auto">
            <a:xfrm>
              <a:off x="4206" y="1615"/>
              <a:ext cx="147" cy="100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731"/>
            <p:cNvSpPr>
              <a:spLocks/>
            </p:cNvSpPr>
            <p:nvPr/>
          </p:nvSpPr>
          <p:spPr bwMode="auto">
            <a:xfrm>
              <a:off x="4145" y="1606"/>
              <a:ext cx="227" cy="352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732"/>
            <p:cNvSpPr>
              <a:spLocks/>
            </p:cNvSpPr>
            <p:nvPr/>
          </p:nvSpPr>
          <p:spPr bwMode="auto">
            <a:xfrm>
              <a:off x="3539" y="1605"/>
              <a:ext cx="624" cy="427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733"/>
            <p:cNvSpPr>
              <a:spLocks/>
            </p:cNvSpPr>
            <p:nvPr/>
          </p:nvSpPr>
          <p:spPr bwMode="auto">
            <a:xfrm>
              <a:off x="4039" y="1834"/>
              <a:ext cx="125" cy="35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734"/>
            <p:cNvSpPr>
              <a:spLocks/>
            </p:cNvSpPr>
            <p:nvPr/>
          </p:nvSpPr>
          <p:spPr bwMode="auto">
            <a:xfrm>
              <a:off x="4054" y="1905"/>
              <a:ext cx="106" cy="42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735"/>
            <p:cNvSpPr>
              <a:spLocks/>
            </p:cNvSpPr>
            <p:nvPr/>
          </p:nvSpPr>
          <p:spPr bwMode="auto">
            <a:xfrm>
              <a:off x="3505" y="1805"/>
              <a:ext cx="387" cy="175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736"/>
            <p:cNvSpPr>
              <a:spLocks/>
            </p:cNvSpPr>
            <p:nvPr/>
          </p:nvSpPr>
          <p:spPr bwMode="auto">
            <a:xfrm>
              <a:off x="4045" y="1778"/>
              <a:ext cx="119" cy="31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737"/>
            <p:cNvSpPr>
              <a:spLocks/>
            </p:cNvSpPr>
            <p:nvPr/>
          </p:nvSpPr>
          <p:spPr bwMode="auto">
            <a:xfrm>
              <a:off x="3848" y="1901"/>
              <a:ext cx="204" cy="172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38"/>
            <p:cNvSpPr>
              <a:spLocks/>
            </p:cNvSpPr>
            <p:nvPr/>
          </p:nvSpPr>
          <p:spPr bwMode="auto">
            <a:xfrm>
              <a:off x="3529" y="1873"/>
              <a:ext cx="61" cy="46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739"/>
            <p:cNvSpPr>
              <a:spLocks/>
            </p:cNvSpPr>
            <p:nvPr/>
          </p:nvSpPr>
          <p:spPr bwMode="auto">
            <a:xfrm>
              <a:off x="3625" y="1880"/>
              <a:ext cx="115" cy="44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740"/>
            <p:cNvSpPr>
              <a:spLocks/>
            </p:cNvSpPr>
            <p:nvPr/>
          </p:nvSpPr>
          <p:spPr bwMode="auto">
            <a:xfrm>
              <a:off x="3769" y="1880"/>
              <a:ext cx="94" cy="49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741"/>
            <p:cNvSpPr>
              <a:spLocks/>
            </p:cNvSpPr>
            <p:nvPr/>
          </p:nvSpPr>
          <p:spPr bwMode="auto">
            <a:xfrm>
              <a:off x="3786" y="1602"/>
              <a:ext cx="291" cy="45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742"/>
            <p:cNvSpPr>
              <a:spLocks/>
            </p:cNvSpPr>
            <p:nvPr/>
          </p:nvSpPr>
          <p:spPr bwMode="auto">
            <a:xfrm>
              <a:off x="4212" y="1762"/>
              <a:ext cx="144" cy="79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743"/>
            <p:cNvSpPr>
              <a:spLocks/>
            </p:cNvSpPr>
            <p:nvPr/>
          </p:nvSpPr>
          <p:spPr bwMode="auto">
            <a:xfrm>
              <a:off x="3501" y="1972"/>
              <a:ext cx="420" cy="66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744"/>
            <p:cNvSpPr>
              <a:spLocks/>
            </p:cNvSpPr>
            <p:nvPr/>
          </p:nvSpPr>
          <p:spPr bwMode="auto">
            <a:xfrm>
              <a:off x="4027" y="1663"/>
              <a:ext cx="87" cy="112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745"/>
            <p:cNvSpPr>
              <a:spLocks/>
            </p:cNvSpPr>
            <p:nvPr/>
          </p:nvSpPr>
          <p:spPr bwMode="auto">
            <a:xfrm>
              <a:off x="4031" y="1699"/>
              <a:ext cx="56" cy="70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746"/>
            <p:cNvSpPr>
              <a:spLocks/>
            </p:cNvSpPr>
            <p:nvPr/>
          </p:nvSpPr>
          <p:spPr bwMode="auto">
            <a:xfrm>
              <a:off x="3534" y="1971"/>
              <a:ext cx="329" cy="24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747"/>
            <p:cNvSpPr>
              <a:spLocks/>
            </p:cNvSpPr>
            <p:nvPr/>
          </p:nvSpPr>
          <p:spPr bwMode="auto">
            <a:xfrm>
              <a:off x="3810" y="1661"/>
              <a:ext cx="206" cy="107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748"/>
            <p:cNvSpPr>
              <a:spLocks/>
            </p:cNvSpPr>
            <p:nvPr/>
          </p:nvSpPr>
          <p:spPr bwMode="auto">
            <a:xfrm>
              <a:off x="3648" y="1668"/>
              <a:ext cx="247" cy="102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749"/>
            <p:cNvSpPr>
              <a:spLocks/>
            </p:cNvSpPr>
            <p:nvPr/>
          </p:nvSpPr>
          <p:spPr bwMode="auto">
            <a:xfrm>
              <a:off x="3844" y="1662"/>
              <a:ext cx="174" cy="54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750"/>
            <p:cNvSpPr>
              <a:spLocks/>
            </p:cNvSpPr>
            <p:nvPr/>
          </p:nvSpPr>
          <p:spPr bwMode="auto">
            <a:xfrm>
              <a:off x="3534" y="1659"/>
              <a:ext cx="491" cy="156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751"/>
            <p:cNvSpPr>
              <a:spLocks/>
            </p:cNvSpPr>
            <p:nvPr/>
          </p:nvSpPr>
          <p:spPr bwMode="auto">
            <a:xfrm>
              <a:off x="3518" y="1849"/>
              <a:ext cx="382" cy="105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752"/>
            <p:cNvSpPr>
              <a:spLocks/>
            </p:cNvSpPr>
            <p:nvPr/>
          </p:nvSpPr>
          <p:spPr bwMode="auto">
            <a:xfrm>
              <a:off x="3526" y="1870"/>
              <a:ext cx="52" cy="54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753"/>
            <p:cNvSpPr>
              <a:spLocks/>
            </p:cNvSpPr>
            <p:nvPr/>
          </p:nvSpPr>
          <p:spPr bwMode="auto">
            <a:xfrm>
              <a:off x="3582" y="1872"/>
              <a:ext cx="13" cy="49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754"/>
            <p:cNvSpPr>
              <a:spLocks/>
            </p:cNvSpPr>
            <p:nvPr/>
          </p:nvSpPr>
          <p:spPr bwMode="auto">
            <a:xfrm>
              <a:off x="3807" y="1878"/>
              <a:ext cx="13" cy="51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755"/>
            <p:cNvSpPr>
              <a:spLocks/>
            </p:cNvSpPr>
            <p:nvPr/>
          </p:nvSpPr>
          <p:spPr bwMode="auto">
            <a:xfrm>
              <a:off x="3810" y="1903"/>
              <a:ext cx="65" cy="11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756"/>
            <p:cNvSpPr>
              <a:spLocks/>
            </p:cNvSpPr>
            <p:nvPr/>
          </p:nvSpPr>
          <p:spPr bwMode="auto">
            <a:xfrm>
              <a:off x="3807" y="1924"/>
              <a:ext cx="60" cy="11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757"/>
            <p:cNvSpPr>
              <a:spLocks/>
            </p:cNvSpPr>
            <p:nvPr/>
          </p:nvSpPr>
          <p:spPr bwMode="auto">
            <a:xfrm>
              <a:off x="3615" y="1875"/>
              <a:ext cx="143" cy="14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758"/>
            <p:cNvSpPr>
              <a:spLocks/>
            </p:cNvSpPr>
            <p:nvPr/>
          </p:nvSpPr>
          <p:spPr bwMode="auto">
            <a:xfrm>
              <a:off x="3611" y="1896"/>
              <a:ext cx="143" cy="15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759"/>
            <p:cNvSpPr>
              <a:spLocks/>
            </p:cNvSpPr>
            <p:nvPr/>
          </p:nvSpPr>
          <p:spPr bwMode="auto">
            <a:xfrm>
              <a:off x="3609" y="1916"/>
              <a:ext cx="145" cy="14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760"/>
            <p:cNvSpPr>
              <a:spLocks/>
            </p:cNvSpPr>
            <p:nvPr/>
          </p:nvSpPr>
          <p:spPr bwMode="auto">
            <a:xfrm>
              <a:off x="3501" y="1851"/>
              <a:ext cx="34" cy="101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761"/>
            <p:cNvSpPr>
              <a:spLocks/>
            </p:cNvSpPr>
            <p:nvPr/>
          </p:nvSpPr>
          <p:spPr bwMode="auto">
            <a:xfrm>
              <a:off x="3489" y="1964"/>
              <a:ext cx="457" cy="54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762"/>
            <p:cNvSpPr>
              <a:spLocks/>
            </p:cNvSpPr>
            <p:nvPr/>
          </p:nvSpPr>
          <p:spPr bwMode="auto">
            <a:xfrm>
              <a:off x="3545" y="2001"/>
              <a:ext cx="117" cy="67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763"/>
            <p:cNvSpPr>
              <a:spLocks/>
            </p:cNvSpPr>
            <p:nvPr/>
          </p:nvSpPr>
          <p:spPr bwMode="auto">
            <a:xfrm>
              <a:off x="3839" y="2001"/>
              <a:ext cx="131" cy="75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764"/>
            <p:cNvSpPr>
              <a:spLocks/>
            </p:cNvSpPr>
            <p:nvPr/>
          </p:nvSpPr>
          <p:spPr bwMode="auto">
            <a:xfrm>
              <a:off x="3680" y="1759"/>
              <a:ext cx="293" cy="14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765"/>
            <p:cNvSpPr>
              <a:spLocks/>
            </p:cNvSpPr>
            <p:nvPr/>
          </p:nvSpPr>
          <p:spPr bwMode="auto">
            <a:xfrm>
              <a:off x="3731" y="1626"/>
              <a:ext cx="328" cy="36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766"/>
            <p:cNvSpPr>
              <a:spLocks/>
            </p:cNvSpPr>
            <p:nvPr/>
          </p:nvSpPr>
          <p:spPr bwMode="auto">
            <a:xfrm>
              <a:off x="3784" y="1597"/>
              <a:ext cx="299" cy="36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767"/>
            <p:cNvSpPr>
              <a:spLocks/>
            </p:cNvSpPr>
            <p:nvPr/>
          </p:nvSpPr>
          <p:spPr bwMode="auto">
            <a:xfrm>
              <a:off x="4075" y="1596"/>
              <a:ext cx="95" cy="122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768"/>
            <p:cNvSpPr>
              <a:spLocks/>
            </p:cNvSpPr>
            <p:nvPr/>
          </p:nvSpPr>
          <p:spPr bwMode="auto">
            <a:xfrm>
              <a:off x="4162" y="1602"/>
              <a:ext cx="213" cy="41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769"/>
            <p:cNvSpPr>
              <a:spLocks/>
            </p:cNvSpPr>
            <p:nvPr/>
          </p:nvSpPr>
          <p:spPr bwMode="auto">
            <a:xfrm>
              <a:off x="4201" y="1615"/>
              <a:ext cx="20" cy="333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770"/>
            <p:cNvSpPr>
              <a:spLocks/>
            </p:cNvSpPr>
            <p:nvPr/>
          </p:nvSpPr>
          <p:spPr bwMode="auto">
            <a:xfrm>
              <a:off x="4210" y="1757"/>
              <a:ext cx="134" cy="18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771"/>
            <p:cNvSpPr>
              <a:spLocks/>
            </p:cNvSpPr>
            <p:nvPr/>
          </p:nvSpPr>
          <p:spPr bwMode="auto">
            <a:xfrm>
              <a:off x="4235" y="1650"/>
              <a:ext cx="9" cy="53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772"/>
            <p:cNvSpPr>
              <a:spLocks/>
            </p:cNvSpPr>
            <p:nvPr/>
          </p:nvSpPr>
          <p:spPr bwMode="auto">
            <a:xfrm>
              <a:off x="4237" y="1716"/>
              <a:ext cx="9" cy="41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773"/>
            <p:cNvSpPr>
              <a:spLocks/>
            </p:cNvSpPr>
            <p:nvPr/>
          </p:nvSpPr>
          <p:spPr bwMode="auto">
            <a:xfrm>
              <a:off x="4262" y="1622"/>
              <a:ext cx="19" cy="39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774"/>
            <p:cNvSpPr>
              <a:spLocks/>
            </p:cNvSpPr>
            <p:nvPr/>
          </p:nvSpPr>
          <p:spPr bwMode="auto">
            <a:xfrm>
              <a:off x="4301" y="1629"/>
              <a:ext cx="26" cy="42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775"/>
            <p:cNvSpPr>
              <a:spLocks/>
            </p:cNvSpPr>
            <p:nvPr/>
          </p:nvSpPr>
          <p:spPr bwMode="auto">
            <a:xfrm>
              <a:off x="4190" y="1766"/>
              <a:ext cx="17" cy="30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776"/>
            <p:cNvSpPr>
              <a:spLocks/>
            </p:cNvSpPr>
            <p:nvPr/>
          </p:nvSpPr>
          <p:spPr bwMode="auto">
            <a:xfrm>
              <a:off x="4170" y="1835"/>
              <a:ext cx="225" cy="129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777"/>
            <p:cNvSpPr>
              <a:spLocks/>
            </p:cNvSpPr>
            <p:nvPr/>
          </p:nvSpPr>
          <p:spPr bwMode="auto">
            <a:xfrm>
              <a:off x="4363" y="1636"/>
              <a:ext cx="16" cy="262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778"/>
            <p:cNvSpPr>
              <a:spLocks/>
            </p:cNvSpPr>
            <p:nvPr/>
          </p:nvSpPr>
          <p:spPr bwMode="auto">
            <a:xfrm>
              <a:off x="3845" y="1664"/>
              <a:ext cx="211" cy="195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779"/>
            <p:cNvSpPr>
              <a:spLocks/>
            </p:cNvSpPr>
            <p:nvPr/>
          </p:nvSpPr>
          <p:spPr bwMode="auto">
            <a:xfrm>
              <a:off x="3914" y="1856"/>
              <a:ext cx="36" cy="17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780"/>
            <p:cNvSpPr>
              <a:spLocks/>
            </p:cNvSpPr>
            <p:nvPr/>
          </p:nvSpPr>
          <p:spPr bwMode="auto">
            <a:xfrm>
              <a:off x="4063" y="1777"/>
              <a:ext cx="94" cy="18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781"/>
            <p:cNvSpPr>
              <a:spLocks/>
            </p:cNvSpPr>
            <p:nvPr/>
          </p:nvSpPr>
          <p:spPr bwMode="auto">
            <a:xfrm>
              <a:off x="4039" y="1828"/>
              <a:ext cx="122" cy="31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782"/>
            <p:cNvSpPr>
              <a:spLocks/>
            </p:cNvSpPr>
            <p:nvPr/>
          </p:nvSpPr>
          <p:spPr bwMode="auto">
            <a:xfrm>
              <a:off x="4045" y="1905"/>
              <a:ext cx="109" cy="32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783"/>
            <p:cNvSpPr>
              <a:spLocks/>
            </p:cNvSpPr>
            <p:nvPr/>
          </p:nvSpPr>
          <p:spPr bwMode="auto">
            <a:xfrm>
              <a:off x="4038" y="1962"/>
              <a:ext cx="131" cy="6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784"/>
            <p:cNvSpPr>
              <a:spLocks/>
            </p:cNvSpPr>
            <p:nvPr/>
          </p:nvSpPr>
          <p:spPr bwMode="auto">
            <a:xfrm>
              <a:off x="3958" y="1946"/>
              <a:ext cx="59" cy="78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785"/>
            <p:cNvSpPr>
              <a:spLocks/>
            </p:cNvSpPr>
            <p:nvPr/>
          </p:nvSpPr>
          <p:spPr bwMode="auto">
            <a:xfrm>
              <a:off x="3981" y="1958"/>
              <a:ext cx="41" cy="54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786"/>
            <p:cNvSpPr>
              <a:spLocks/>
            </p:cNvSpPr>
            <p:nvPr/>
          </p:nvSpPr>
          <p:spPr bwMode="auto">
            <a:xfrm>
              <a:off x="3907" y="1895"/>
              <a:ext cx="95" cy="114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787"/>
            <p:cNvSpPr>
              <a:spLocks/>
            </p:cNvSpPr>
            <p:nvPr/>
          </p:nvSpPr>
          <p:spPr bwMode="auto">
            <a:xfrm>
              <a:off x="4139" y="1732"/>
              <a:ext cx="33" cy="231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788"/>
            <p:cNvSpPr>
              <a:spLocks/>
            </p:cNvSpPr>
            <p:nvPr/>
          </p:nvSpPr>
          <p:spPr bwMode="auto">
            <a:xfrm>
              <a:off x="4042" y="1659"/>
              <a:ext cx="53" cy="12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789"/>
            <p:cNvSpPr>
              <a:spLocks/>
            </p:cNvSpPr>
            <p:nvPr/>
          </p:nvSpPr>
          <p:spPr bwMode="auto">
            <a:xfrm>
              <a:off x="4084" y="1661"/>
              <a:ext cx="37" cy="110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790"/>
            <p:cNvSpPr>
              <a:spLocks/>
            </p:cNvSpPr>
            <p:nvPr/>
          </p:nvSpPr>
          <p:spPr bwMode="auto">
            <a:xfrm>
              <a:off x="4038" y="1765"/>
              <a:ext cx="85" cy="13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791"/>
            <p:cNvSpPr>
              <a:spLocks/>
            </p:cNvSpPr>
            <p:nvPr/>
          </p:nvSpPr>
          <p:spPr bwMode="auto">
            <a:xfrm>
              <a:off x="3763" y="1813"/>
              <a:ext cx="32" cy="24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792"/>
            <p:cNvSpPr>
              <a:spLocks/>
            </p:cNvSpPr>
            <p:nvPr/>
          </p:nvSpPr>
          <p:spPr bwMode="auto">
            <a:xfrm>
              <a:off x="3736" y="1816"/>
              <a:ext cx="29" cy="2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793"/>
            <p:cNvSpPr>
              <a:spLocks/>
            </p:cNvSpPr>
            <p:nvPr/>
          </p:nvSpPr>
          <p:spPr bwMode="auto">
            <a:xfrm>
              <a:off x="3700" y="1814"/>
              <a:ext cx="34" cy="22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794"/>
            <p:cNvSpPr>
              <a:spLocks/>
            </p:cNvSpPr>
            <p:nvPr/>
          </p:nvSpPr>
          <p:spPr bwMode="auto">
            <a:xfrm>
              <a:off x="3668" y="1816"/>
              <a:ext cx="24" cy="19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795"/>
            <p:cNvSpPr>
              <a:spLocks/>
            </p:cNvSpPr>
            <p:nvPr/>
          </p:nvSpPr>
          <p:spPr bwMode="auto">
            <a:xfrm>
              <a:off x="3632" y="1819"/>
              <a:ext cx="31" cy="16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796"/>
            <p:cNvSpPr>
              <a:spLocks/>
            </p:cNvSpPr>
            <p:nvPr/>
          </p:nvSpPr>
          <p:spPr bwMode="auto">
            <a:xfrm>
              <a:off x="3593" y="1819"/>
              <a:ext cx="35" cy="17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797"/>
            <p:cNvSpPr>
              <a:spLocks/>
            </p:cNvSpPr>
            <p:nvPr/>
          </p:nvSpPr>
          <p:spPr bwMode="auto">
            <a:xfrm>
              <a:off x="3914" y="1790"/>
              <a:ext cx="114" cy="58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798"/>
            <p:cNvSpPr>
              <a:spLocks/>
            </p:cNvSpPr>
            <p:nvPr/>
          </p:nvSpPr>
          <p:spPr bwMode="auto">
            <a:xfrm>
              <a:off x="3813" y="1615"/>
              <a:ext cx="31" cy="14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799"/>
            <p:cNvSpPr>
              <a:spLocks/>
            </p:cNvSpPr>
            <p:nvPr/>
          </p:nvSpPr>
          <p:spPr bwMode="auto">
            <a:xfrm>
              <a:off x="3869" y="1614"/>
              <a:ext cx="31" cy="15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800"/>
            <p:cNvSpPr>
              <a:spLocks/>
            </p:cNvSpPr>
            <p:nvPr/>
          </p:nvSpPr>
          <p:spPr bwMode="auto">
            <a:xfrm>
              <a:off x="3919" y="1613"/>
              <a:ext cx="29" cy="12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801"/>
            <p:cNvSpPr>
              <a:spLocks/>
            </p:cNvSpPr>
            <p:nvPr/>
          </p:nvSpPr>
          <p:spPr bwMode="auto">
            <a:xfrm>
              <a:off x="3971" y="1612"/>
              <a:ext cx="27" cy="11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802"/>
            <p:cNvSpPr>
              <a:spLocks/>
            </p:cNvSpPr>
            <p:nvPr/>
          </p:nvSpPr>
          <p:spPr bwMode="auto">
            <a:xfrm>
              <a:off x="4018" y="1613"/>
              <a:ext cx="27" cy="10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803"/>
            <p:cNvSpPr>
              <a:spLocks/>
            </p:cNvSpPr>
            <p:nvPr/>
          </p:nvSpPr>
          <p:spPr bwMode="auto">
            <a:xfrm>
              <a:off x="3766" y="1877"/>
              <a:ext cx="49" cy="55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804"/>
            <p:cNvSpPr>
              <a:spLocks/>
            </p:cNvSpPr>
            <p:nvPr/>
          </p:nvSpPr>
          <p:spPr bwMode="auto">
            <a:xfrm>
              <a:off x="3509" y="1803"/>
              <a:ext cx="35" cy="36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805"/>
            <p:cNvSpPr>
              <a:spLocks/>
            </p:cNvSpPr>
            <p:nvPr/>
          </p:nvSpPr>
          <p:spPr bwMode="auto">
            <a:xfrm>
              <a:off x="4302" y="1881"/>
              <a:ext cx="48" cy="63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806"/>
            <p:cNvSpPr>
              <a:spLocks/>
            </p:cNvSpPr>
            <p:nvPr/>
          </p:nvSpPr>
          <p:spPr bwMode="auto">
            <a:xfrm>
              <a:off x="4320" y="1891"/>
              <a:ext cx="33" cy="43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807"/>
            <p:cNvSpPr>
              <a:spLocks/>
            </p:cNvSpPr>
            <p:nvPr/>
          </p:nvSpPr>
          <p:spPr bwMode="auto">
            <a:xfrm>
              <a:off x="4277" y="1917"/>
              <a:ext cx="40" cy="60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808"/>
            <p:cNvSpPr>
              <a:spLocks/>
            </p:cNvSpPr>
            <p:nvPr/>
          </p:nvSpPr>
          <p:spPr bwMode="auto">
            <a:xfrm>
              <a:off x="3827" y="1638"/>
              <a:ext cx="27" cy="23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809"/>
            <p:cNvSpPr>
              <a:spLocks/>
            </p:cNvSpPr>
            <p:nvPr/>
          </p:nvSpPr>
          <p:spPr bwMode="auto">
            <a:xfrm>
              <a:off x="3930" y="1637"/>
              <a:ext cx="27" cy="23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810"/>
            <p:cNvSpPr>
              <a:spLocks/>
            </p:cNvSpPr>
            <p:nvPr/>
          </p:nvSpPr>
          <p:spPr bwMode="auto">
            <a:xfrm>
              <a:off x="3876" y="1635"/>
              <a:ext cx="27" cy="24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811"/>
            <p:cNvSpPr>
              <a:spLocks/>
            </p:cNvSpPr>
            <p:nvPr/>
          </p:nvSpPr>
          <p:spPr bwMode="auto">
            <a:xfrm>
              <a:off x="3829" y="1640"/>
              <a:ext cx="15" cy="13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812"/>
            <p:cNvSpPr>
              <a:spLocks/>
            </p:cNvSpPr>
            <p:nvPr/>
          </p:nvSpPr>
          <p:spPr bwMode="auto">
            <a:xfrm>
              <a:off x="3881" y="1637"/>
              <a:ext cx="14" cy="13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813"/>
            <p:cNvSpPr>
              <a:spLocks/>
            </p:cNvSpPr>
            <p:nvPr/>
          </p:nvSpPr>
          <p:spPr bwMode="auto">
            <a:xfrm>
              <a:off x="3934" y="1638"/>
              <a:ext cx="13" cy="12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814"/>
            <p:cNvSpPr>
              <a:spLocks/>
            </p:cNvSpPr>
            <p:nvPr/>
          </p:nvSpPr>
          <p:spPr bwMode="auto">
            <a:xfrm>
              <a:off x="4164" y="1884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815"/>
            <p:cNvSpPr>
              <a:spLocks/>
            </p:cNvSpPr>
            <p:nvPr/>
          </p:nvSpPr>
          <p:spPr bwMode="auto">
            <a:xfrm>
              <a:off x="4164" y="1850"/>
              <a:ext cx="49" cy="5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816"/>
            <p:cNvSpPr>
              <a:spLocks/>
            </p:cNvSpPr>
            <p:nvPr/>
          </p:nvSpPr>
          <p:spPr bwMode="auto">
            <a:xfrm>
              <a:off x="4164" y="1816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817"/>
            <p:cNvSpPr>
              <a:spLocks/>
            </p:cNvSpPr>
            <p:nvPr/>
          </p:nvSpPr>
          <p:spPr bwMode="auto">
            <a:xfrm>
              <a:off x="4164" y="1783"/>
              <a:ext cx="49" cy="5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818"/>
            <p:cNvSpPr>
              <a:spLocks/>
            </p:cNvSpPr>
            <p:nvPr/>
          </p:nvSpPr>
          <p:spPr bwMode="auto">
            <a:xfrm>
              <a:off x="4164" y="1715"/>
              <a:ext cx="49" cy="5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819"/>
            <p:cNvSpPr>
              <a:spLocks/>
            </p:cNvSpPr>
            <p:nvPr/>
          </p:nvSpPr>
          <p:spPr bwMode="auto">
            <a:xfrm>
              <a:off x="4164" y="1681"/>
              <a:ext cx="49" cy="58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820"/>
            <p:cNvSpPr>
              <a:spLocks/>
            </p:cNvSpPr>
            <p:nvPr/>
          </p:nvSpPr>
          <p:spPr bwMode="auto">
            <a:xfrm>
              <a:off x="4164" y="1648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821"/>
            <p:cNvSpPr>
              <a:spLocks/>
            </p:cNvSpPr>
            <p:nvPr/>
          </p:nvSpPr>
          <p:spPr bwMode="auto">
            <a:xfrm>
              <a:off x="4164" y="1614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822"/>
            <p:cNvSpPr>
              <a:spLocks/>
            </p:cNvSpPr>
            <p:nvPr/>
          </p:nvSpPr>
          <p:spPr bwMode="auto">
            <a:xfrm>
              <a:off x="3663" y="1741"/>
              <a:ext cx="75" cy="1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823"/>
            <p:cNvSpPr>
              <a:spLocks/>
            </p:cNvSpPr>
            <p:nvPr/>
          </p:nvSpPr>
          <p:spPr bwMode="auto">
            <a:xfrm>
              <a:off x="3678" y="1724"/>
              <a:ext cx="75" cy="11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824"/>
            <p:cNvSpPr>
              <a:spLocks/>
            </p:cNvSpPr>
            <p:nvPr/>
          </p:nvSpPr>
          <p:spPr bwMode="auto">
            <a:xfrm>
              <a:off x="3691" y="1706"/>
              <a:ext cx="75" cy="12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825"/>
            <p:cNvSpPr>
              <a:spLocks/>
            </p:cNvSpPr>
            <p:nvPr/>
          </p:nvSpPr>
          <p:spPr bwMode="auto">
            <a:xfrm>
              <a:off x="3705" y="1689"/>
              <a:ext cx="75" cy="10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826"/>
            <p:cNvSpPr>
              <a:spLocks/>
            </p:cNvSpPr>
            <p:nvPr/>
          </p:nvSpPr>
          <p:spPr bwMode="auto">
            <a:xfrm>
              <a:off x="3656" y="1958"/>
              <a:ext cx="102" cy="61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827"/>
            <p:cNvSpPr>
              <a:spLocks/>
            </p:cNvSpPr>
            <p:nvPr/>
          </p:nvSpPr>
          <p:spPr bwMode="auto">
            <a:xfrm>
              <a:off x="3658" y="1958"/>
              <a:ext cx="13" cy="61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28"/>
            <p:cNvSpPr>
              <a:spLocks/>
            </p:cNvSpPr>
            <p:nvPr/>
          </p:nvSpPr>
          <p:spPr bwMode="auto">
            <a:xfrm>
              <a:off x="3746" y="1961"/>
              <a:ext cx="16" cy="5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Text Box 829"/>
            <p:cNvSpPr txBox="1">
              <a:spLocks noChangeArrowheads="1"/>
            </p:cNvSpPr>
            <p:nvPr/>
          </p:nvSpPr>
          <p:spPr bwMode="auto">
            <a:xfrm>
              <a:off x="3289" y="994"/>
              <a:ext cx="42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ndy" pitchFamily="66" charset="0"/>
                </a:rPr>
                <a:t>MERCY</a:t>
              </a:r>
            </a:p>
          </p:txBody>
        </p:sp>
      </p:grpSp>
      <p:sp>
        <p:nvSpPr>
          <p:cNvPr id="109" name="Rectangle 833"/>
          <p:cNvSpPr>
            <a:spLocks noChangeArrowheads="1"/>
          </p:cNvSpPr>
          <p:nvPr/>
        </p:nvSpPr>
        <p:spPr bwMode="auto">
          <a:xfrm>
            <a:off x="2112343" y="2924944"/>
            <a:ext cx="4591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sz="2400" b="1" i="1" dirty="0" smtClean="0"/>
              <a:t>μ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pt-BR" sz="2400" b="1" dirty="0" smtClean="0"/>
              <a:t>6/horas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pt-BR" sz="2400" b="1" dirty="0" smtClean="0"/>
              <a:t>3/meia-hora</a:t>
            </a:r>
            <a:r>
              <a:rPr lang="en-US" sz="2400" b="1" dirty="0" smtClean="0"/>
              <a:t>,  </a:t>
            </a:r>
            <a:r>
              <a:rPr lang="en-US" sz="2400" b="1" i="1" dirty="0"/>
              <a:t>x</a:t>
            </a:r>
            <a:r>
              <a:rPr lang="en-US" sz="2400" b="1" dirty="0"/>
              <a:t>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tângulo 109"/>
              <p:cNvSpPr/>
              <p:nvPr/>
            </p:nvSpPr>
            <p:spPr>
              <a:xfrm>
                <a:off x="1403648" y="3717032"/>
                <a:ext cx="6107378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pt-BR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(2,71929)</m:t>
                              </m:r>
                            </m:e>
                            <m:sup>
                              <m:r>
                                <a:rPr lang="pt-BR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pt-BR" sz="3200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3200" b="0" i="1" smtClean="0">
                          <a:latin typeface="Cambria Math"/>
                        </a:rPr>
                        <m:t>=0,1680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0" name="Retângulo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17032"/>
                <a:ext cx="6107378" cy="10772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0"/>
          <p:cNvSpPr>
            <a:spLocks noChangeArrowheads="1"/>
          </p:cNvSpPr>
          <p:nvPr/>
        </p:nvSpPr>
        <p:spPr bwMode="auto">
          <a:xfrm>
            <a:off x="5940152" y="3883745"/>
            <a:ext cx="1570874" cy="910569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Usando a tabela de Probabilidade de Poisson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32</a:t>
            </a:fld>
            <a:endParaRPr lang="pt-BR"/>
          </a:p>
        </p:txBody>
      </p:sp>
      <p:grpSp>
        <p:nvGrpSpPr>
          <p:cNvPr id="5" name="Group 726"/>
          <p:cNvGrpSpPr>
            <a:grpSpLocks/>
          </p:cNvGrpSpPr>
          <p:nvPr/>
        </p:nvGrpSpPr>
        <p:grpSpPr bwMode="auto">
          <a:xfrm>
            <a:off x="6716713" y="168275"/>
            <a:ext cx="2260600" cy="1622425"/>
            <a:chOff x="2863" y="994"/>
            <a:chExt cx="1532" cy="1082"/>
          </a:xfrm>
        </p:grpSpPr>
        <p:pic>
          <p:nvPicPr>
            <p:cNvPr id="6" name="Picture 727" descr="E:\PFiles\MSOffice\Clipart\corpbas\j0079071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006"/>
              <a:ext cx="127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728"/>
            <p:cNvSpPr>
              <a:spLocks/>
            </p:cNvSpPr>
            <p:nvPr/>
          </p:nvSpPr>
          <p:spPr bwMode="auto">
            <a:xfrm>
              <a:off x="4254" y="1842"/>
              <a:ext cx="108" cy="143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729"/>
            <p:cNvSpPr>
              <a:spLocks/>
            </p:cNvSpPr>
            <p:nvPr/>
          </p:nvSpPr>
          <p:spPr bwMode="auto">
            <a:xfrm>
              <a:off x="3555" y="1996"/>
              <a:ext cx="147" cy="69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30"/>
            <p:cNvSpPr>
              <a:spLocks/>
            </p:cNvSpPr>
            <p:nvPr/>
          </p:nvSpPr>
          <p:spPr bwMode="auto">
            <a:xfrm>
              <a:off x="4206" y="1615"/>
              <a:ext cx="147" cy="100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731"/>
            <p:cNvSpPr>
              <a:spLocks/>
            </p:cNvSpPr>
            <p:nvPr/>
          </p:nvSpPr>
          <p:spPr bwMode="auto">
            <a:xfrm>
              <a:off x="4145" y="1606"/>
              <a:ext cx="227" cy="352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732"/>
            <p:cNvSpPr>
              <a:spLocks/>
            </p:cNvSpPr>
            <p:nvPr/>
          </p:nvSpPr>
          <p:spPr bwMode="auto">
            <a:xfrm>
              <a:off x="3539" y="1605"/>
              <a:ext cx="624" cy="427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733"/>
            <p:cNvSpPr>
              <a:spLocks/>
            </p:cNvSpPr>
            <p:nvPr/>
          </p:nvSpPr>
          <p:spPr bwMode="auto">
            <a:xfrm>
              <a:off x="4039" y="1834"/>
              <a:ext cx="125" cy="35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734"/>
            <p:cNvSpPr>
              <a:spLocks/>
            </p:cNvSpPr>
            <p:nvPr/>
          </p:nvSpPr>
          <p:spPr bwMode="auto">
            <a:xfrm>
              <a:off x="4054" y="1905"/>
              <a:ext cx="106" cy="42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735"/>
            <p:cNvSpPr>
              <a:spLocks/>
            </p:cNvSpPr>
            <p:nvPr/>
          </p:nvSpPr>
          <p:spPr bwMode="auto">
            <a:xfrm>
              <a:off x="3505" y="1805"/>
              <a:ext cx="387" cy="175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736"/>
            <p:cNvSpPr>
              <a:spLocks/>
            </p:cNvSpPr>
            <p:nvPr/>
          </p:nvSpPr>
          <p:spPr bwMode="auto">
            <a:xfrm>
              <a:off x="4045" y="1778"/>
              <a:ext cx="119" cy="31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737"/>
            <p:cNvSpPr>
              <a:spLocks/>
            </p:cNvSpPr>
            <p:nvPr/>
          </p:nvSpPr>
          <p:spPr bwMode="auto">
            <a:xfrm>
              <a:off x="3848" y="1901"/>
              <a:ext cx="204" cy="172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38"/>
            <p:cNvSpPr>
              <a:spLocks/>
            </p:cNvSpPr>
            <p:nvPr/>
          </p:nvSpPr>
          <p:spPr bwMode="auto">
            <a:xfrm>
              <a:off x="3529" y="1873"/>
              <a:ext cx="61" cy="46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739"/>
            <p:cNvSpPr>
              <a:spLocks/>
            </p:cNvSpPr>
            <p:nvPr/>
          </p:nvSpPr>
          <p:spPr bwMode="auto">
            <a:xfrm>
              <a:off x="3625" y="1880"/>
              <a:ext cx="115" cy="44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740"/>
            <p:cNvSpPr>
              <a:spLocks/>
            </p:cNvSpPr>
            <p:nvPr/>
          </p:nvSpPr>
          <p:spPr bwMode="auto">
            <a:xfrm>
              <a:off x="3769" y="1880"/>
              <a:ext cx="94" cy="49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741"/>
            <p:cNvSpPr>
              <a:spLocks/>
            </p:cNvSpPr>
            <p:nvPr/>
          </p:nvSpPr>
          <p:spPr bwMode="auto">
            <a:xfrm>
              <a:off x="3786" y="1602"/>
              <a:ext cx="291" cy="45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742"/>
            <p:cNvSpPr>
              <a:spLocks/>
            </p:cNvSpPr>
            <p:nvPr/>
          </p:nvSpPr>
          <p:spPr bwMode="auto">
            <a:xfrm>
              <a:off x="4212" y="1762"/>
              <a:ext cx="144" cy="79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743"/>
            <p:cNvSpPr>
              <a:spLocks/>
            </p:cNvSpPr>
            <p:nvPr/>
          </p:nvSpPr>
          <p:spPr bwMode="auto">
            <a:xfrm>
              <a:off x="3501" y="1972"/>
              <a:ext cx="420" cy="66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744"/>
            <p:cNvSpPr>
              <a:spLocks/>
            </p:cNvSpPr>
            <p:nvPr/>
          </p:nvSpPr>
          <p:spPr bwMode="auto">
            <a:xfrm>
              <a:off x="4027" y="1663"/>
              <a:ext cx="87" cy="112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745"/>
            <p:cNvSpPr>
              <a:spLocks/>
            </p:cNvSpPr>
            <p:nvPr/>
          </p:nvSpPr>
          <p:spPr bwMode="auto">
            <a:xfrm>
              <a:off x="4031" y="1699"/>
              <a:ext cx="56" cy="70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746"/>
            <p:cNvSpPr>
              <a:spLocks/>
            </p:cNvSpPr>
            <p:nvPr/>
          </p:nvSpPr>
          <p:spPr bwMode="auto">
            <a:xfrm>
              <a:off x="3534" y="1971"/>
              <a:ext cx="329" cy="24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747"/>
            <p:cNvSpPr>
              <a:spLocks/>
            </p:cNvSpPr>
            <p:nvPr/>
          </p:nvSpPr>
          <p:spPr bwMode="auto">
            <a:xfrm>
              <a:off x="3810" y="1661"/>
              <a:ext cx="206" cy="107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748"/>
            <p:cNvSpPr>
              <a:spLocks/>
            </p:cNvSpPr>
            <p:nvPr/>
          </p:nvSpPr>
          <p:spPr bwMode="auto">
            <a:xfrm>
              <a:off x="3648" y="1668"/>
              <a:ext cx="247" cy="102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749"/>
            <p:cNvSpPr>
              <a:spLocks/>
            </p:cNvSpPr>
            <p:nvPr/>
          </p:nvSpPr>
          <p:spPr bwMode="auto">
            <a:xfrm>
              <a:off x="3844" y="1662"/>
              <a:ext cx="174" cy="54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750"/>
            <p:cNvSpPr>
              <a:spLocks/>
            </p:cNvSpPr>
            <p:nvPr/>
          </p:nvSpPr>
          <p:spPr bwMode="auto">
            <a:xfrm>
              <a:off x="3534" y="1659"/>
              <a:ext cx="491" cy="156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751"/>
            <p:cNvSpPr>
              <a:spLocks/>
            </p:cNvSpPr>
            <p:nvPr/>
          </p:nvSpPr>
          <p:spPr bwMode="auto">
            <a:xfrm>
              <a:off x="3518" y="1849"/>
              <a:ext cx="382" cy="105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752"/>
            <p:cNvSpPr>
              <a:spLocks/>
            </p:cNvSpPr>
            <p:nvPr/>
          </p:nvSpPr>
          <p:spPr bwMode="auto">
            <a:xfrm>
              <a:off x="3526" y="1870"/>
              <a:ext cx="52" cy="54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753"/>
            <p:cNvSpPr>
              <a:spLocks/>
            </p:cNvSpPr>
            <p:nvPr/>
          </p:nvSpPr>
          <p:spPr bwMode="auto">
            <a:xfrm>
              <a:off x="3582" y="1872"/>
              <a:ext cx="13" cy="49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754"/>
            <p:cNvSpPr>
              <a:spLocks/>
            </p:cNvSpPr>
            <p:nvPr/>
          </p:nvSpPr>
          <p:spPr bwMode="auto">
            <a:xfrm>
              <a:off x="3807" y="1878"/>
              <a:ext cx="13" cy="51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755"/>
            <p:cNvSpPr>
              <a:spLocks/>
            </p:cNvSpPr>
            <p:nvPr/>
          </p:nvSpPr>
          <p:spPr bwMode="auto">
            <a:xfrm>
              <a:off x="3810" y="1903"/>
              <a:ext cx="65" cy="11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756"/>
            <p:cNvSpPr>
              <a:spLocks/>
            </p:cNvSpPr>
            <p:nvPr/>
          </p:nvSpPr>
          <p:spPr bwMode="auto">
            <a:xfrm>
              <a:off x="3807" y="1924"/>
              <a:ext cx="60" cy="11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757"/>
            <p:cNvSpPr>
              <a:spLocks/>
            </p:cNvSpPr>
            <p:nvPr/>
          </p:nvSpPr>
          <p:spPr bwMode="auto">
            <a:xfrm>
              <a:off x="3615" y="1875"/>
              <a:ext cx="143" cy="14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758"/>
            <p:cNvSpPr>
              <a:spLocks/>
            </p:cNvSpPr>
            <p:nvPr/>
          </p:nvSpPr>
          <p:spPr bwMode="auto">
            <a:xfrm>
              <a:off x="3611" y="1896"/>
              <a:ext cx="143" cy="15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759"/>
            <p:cNvSpPr>
              <a:spLocks/>
            </p:cNvSpPr>
            <p:nvPr/>
          </p:nvSpPr>
          <p:spPr bwMode="auto">
            <a:xfrm>
              <a:off x="3609" y="1916"/>
              <a:ext cx="145" cy="14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760"/>
            <p:cNvSpPr>
              <a:spLocks/>
            </p:cNvSpPr>
            <p:nvPr/>
          </p:nvSpPr>
          <p:spPr bwMode="auto">
            <a:xfrm>
              <a:off x="3501" y="1851"/>
              <a:ext cx="34" cy="101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761"/>
            <p:cNvSpPr>
              <a:spLocks/>
            </p:cNvSpPr>
            <p:nvPr/>
          </p:nvSpPr>
          <p:spPr bwMode="auto">
            <a:xfrm>
              <a:off x="3489" y="1964"/>
              <a:ext cx="457" cy="54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762"/>
            <p:cNvSpPr>
              <a:spLocks/>
            </p:cNvSpPr>
            <p:nvPr/>
          </p:nvSpPr>
          <p:spPr bwMode="auto">
            <a:xfrm>
              <a:off x="3545" y="2001"/>
              <a:ext cx="117" cy="67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763"/>
            <p:cNvSpPr>
              <a:spLocks/>
            </p:cNvSpPr>
            <p:nvPr/>
          </p:nvSpPr>
          <p:spPr bwMode="auto">
            <a:xfrm>
              <a:off x="3839" y="2001"/>
              <a:ext cx="131" cy="75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764"/>
            <p:cNvSpPr>
              <a:spLocks/>
            </p:cNvSpPr>
            <p:nvPr/>
          </p:nvSpPr>
          <p:spPr bwMode="auto">
            <a:xfrm>
              <a:off x="3680" y="1759"/>
              <a:ext cx="293" cy="14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765"/>
            <p:cNvSpPr>
              <a:spLocks/>
            </p:cNvSpPr>
            <p:nvPr/>
          </p:nvSpPr>
          <p:spPr bwMode="auto">
            <a:xfrm>
              <a:off x="3731" y="1626"/>
              <a:ext cx="328" cy="36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766"/>
            <p:cNvSpPr>
              <a:spLocks/>
            </p:cNvSpPr>
            <p:nvPr/>
          </p:nvSpPr>
          <p:spPr bwMode="auto">
            <a:xfrm>
              <a:off x="3784" y="1597"/>
              <a:ext cx="299" cy="36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767"/>
            <p:cNvSpPr>
              <a:spLocks/>
            </p:cNvSpPr>
            <p:nvPr/>
          </p:nvSpPr>
          <p:spPr bwMode="auto">
            <a:xfrm>
              <a:off x="4075" y="1596"/>
              <a:ext cx="95" cy="122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768"/>
            <p:cNvSpPr>
              <a:spLocks/>
            </p:cNvSpPr>
            <p:nvPr/>
          </p:nvSpPr>
          <p:spPr bwMode="auto">
            <a:xfrm>
              <a:off x="4162" y="1602"/>
              <a:ext cx="213" cy="41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769"/>
            <p:cNvSpPr>
              <a:spLocks/>
            </p:cNvSpPr>
            <p:nvPr/>
          </p:nvSpPr>
          <p:spPr bwMode="auto">
            <a:xfrm>
              <a:off x="4201" y="1615"/>
              <a:ext cx="20" cy="333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770"/>
            <p:cNvSpPr>
              <a:spLocks/>
            </p:cNvSpPr>
            <p:nvPr/>
          </p:nvSpPr>
          <p:spPr bwMode="auto">
            <a:xfrm>
              <a:off x="4210" y="1757"/>
              <a:ext cx="134" cy="18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771"/>
            <p:cNvSpPr>
              <a:spLocks/>
            </p:cNvSpPr>
            <p:nvPr/>
          </p:nvSpPr>
          <p:spPr bwMode="auto">
            <a:xfrm>
              <a:off x="4235" y="1650"/>
              <a:ext cx="9" cy="53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772"/>
            <p:cNvSpPr>
              <a:spLocks/>
            </p:cNvSpPr>
            <p:nvPr/>
          </p:nvSpPr>
          <p:spPr bwMode="auto">
            <a:xfrm>
              <a:off x="4237" y="1716"/>
              <a:ext cx="9" cy="41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773"/>
            <p:cNvSpPr>
              <a:spLocks/>
            </p:cNvSpPr>
            <p:nvPr/>
          </p:nvSpPr>
          <p:spPr bwMode="auto">
            <a:xfrm>
              <a:off x="4262" y="1622"/>
              <a:ext cx="19" cy="39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774"/>
            <p:cNvSpPr>
              <a:spLocks/>
            </p:cNvSpPr>
            <p:nvPr/>
          </p:nvSpPr>
          <p:spPr bwMode="auto">
            <a:xfrm>
              <a:off x="4301" y="1629"/>
              <a:ext cx="26" cy="42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775"/>
            <p:cNvSpPr>
              <a:spLocks/>
            </p:cNvSpPr>
            <p:nvPr/>
          </p:nvSpPr>
          <p:spPr bwMode="auto">
            <a:xfrm>
              <a:off x="4190" y="1766"/>
              <a:ext cx="17" cy="30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776"/>
            <p:cNvSpPr>
              <a:spLocks/>
            </p:cNvSpPr>
            <p:nvPr/>
          </p:nvSpPr>
          <p:spPr bwMode="auto">
            <a:xfrm>
              <a:off x="4170" y="1835"/>
              <a:ext cx="225" cy="129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777"/>
            <p:cNvSpPr>
              <a:spLocks/>
            </p:cNvSpPr>
            <p:nvPr/>
          </p:nvSpPr>
          <p:spPr bwMode="auto">
            <a:xfrm>
              <a:off x="4363" y="1636"/>
              <a:ext cx="16" cy="262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778"/>
            <p:cNvSpPr>
              <a:spLocks/>
            </p:cNvSpPr>
            <p:nvPr/>
          </p:nvSpPr>
          <p:spPr bwMode="auto">
            <a:xfrm>
              <a:off x="3845" y="1664"/>
              <a:ext cx="211" cy="195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779"/>
            <p:cNvSpPr>
              <a:spLocks/>
            </p:cNvSpPr>
            <p:nvPr/>
          </p:nvSpPr>
          <p:spPr bwMode="auto">
            <a:xfrm>
              <a:off x="3914" y="1856"/>
              <a:ext cx="36" cy="17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780"/>
            <p:cNvSpPr>
              <a:spLocks/>
            </p:cNvSpPr>
            <p:nvPr/>
          </p:nvSpPr>
          <p:spPr bwMode="auto">
            <a:xfrm>
              <a:off x="4063" y="1777"/>
              <a:ext cx="94" cy="18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781"/>
            <p:cNvSpPr>
              <a:spLocks/>
            </p:cNvSpPr>
            <p:nvPr/>
          </p:nvSpPr>
          <p:spPr bwMode="auto">
            <a:xfrm>
              <a:off x="4039" y="1828"/>
              <a:ext cx="122" cy="31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782"/>
            <p:cNvSpPr>
              <a:spLocks/>
            </p:cNvSpPr>
            <p:nvPr/>
          </p:nvSpPr>
          <p:spPr bwMode="auto">
            <a:xfrm>
              <a:off x="4045" y="1905"/>
              <a:ext cx="109" cy="32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783"/>
            <p:cNvSpPr>
              <a:spLocks/>
            </p:cNvSpPr>
            <p:nvPr/>
          </p:nvSpPr>
          <p:spPr bwMode="auto">
            <a:xfrm>
              <a:off x="4038" y="1962"/>
              <a:ext cx="131" cy="6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784"/>
            <p:cNvSpPr>
              <a:spLocks/>
            </p:cNvSpPr>
            <p:nvPr/>
          </p:nvSpPr>
          <p:spPr bwMode="auto">
            <a:xfrm>
              <a:off x="3958" y="1946"/>
              <a:ext cx="59" cy="78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785"/>
            <p:cNvSpPr>
              <a:spLocks/>
            </p:cNvSpPr>
            <p:nvPr/>
          </p:nvSpPr>
          <p:spPr bwMode="auto">
            <a:xfrm>
              <a:off x="3981" y="1958"/>
              <a:ext cx="41" cy="54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786"/>
            <p:cNvSpPr>
              <a:spLocks/>
            </p:cNvSpPr>
            <p:nvPr/>
          </p:nvSpPr>
          <p:spPr bwMode="auto">
            <a:xfrm>
              <a:off x="3907" y="1895"/>
              <a:ext cx="95" cy="114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787"/>
            <p:cNvSpPr>
              <a:spLocks/>
            </p:cNvSpPr>
            <p:nvPr/>
          </p:nvSpPr>
          <p:spPr bwMode="auto">
            <a:xfrm>
              <a:off x="4139" y="1732"/>
              <a:ext cx="33" cy="231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788"/>
            <p:cNvSpPr>
              <a:spLocks/>
            </p:cNvSpPr>
            <p:nvPr/>
          </p:nvSpPr>
          <p:spPr bwMode="auto">
            <a:xfrm>
              <a:off x="4042" y="1659"/>
              <a:ext cx="53" cy="12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789"/>
            <p:cNvSpPr>
              <a:spLocks/>
            </p:cNvSpPr>
            <p:nvPr/>
          </p:nvSpPr>
          <p:spPr bwMode="auto">
            <a:xfrm>
              <a:off x="4084" y="1661"/>
              <a:ext cx="37" cy="110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790"/>
            <p:cNvSpPr>
              <a:spLocks/>
            </p:cNvSpPr>
            <p:nvPr/>
          </p:nvSpPr>
          <p:spPr bwMode="auto">
            <a:xfrm>
              <a:off x="4038" y="1765"/>
              <a:ext cx="85" cy="13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791"/>
            <p:cNvSpPr>
              <a:spLocks/>
            </p:cNvSpPr>
            <p:nvPr/>
          </p:nvSpPr>
          <p:spPr bwMode="auto">
            <a:xfrm>
              <a:off x="3763" y="1813"/>
              <a:ext cx="32" cy="24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792"/>
            <p:cNvSpPr>
              <a:spLocks/>
            </p:cNvSpPr>
            <p:nvPr/>
          </p:nvSpPr>
          <p:spPr bwMode="auto">
            <a:xfrm>
              <a:off x="3736" y="1816"/>
              <a:ext cx="29" cy="2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793"/>
            <p:cNvSpPr>
              <a:spLocks/>
            </p:cNvSpPr>
            <p:nvPr/>
          </p:nvSpPr>
          <p:spPr bwMode="auto">
            <a:xfrm>
              <a:off x="3700" y="1814"/>
              <a:ext cx="34" cy="22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794"/>
            <p:cNvSpPr>
              <a:spLocks/>
            </p:cNvSpPr>
            <p:nvPr/>
          </p:nvSpPr>
          <p:spPr bwMode="auto">
            <a:xfrm>
              <a:off x="3668" y="1816"/>
              <a:ext cx="24" cy="19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795"/>
            <p:cNvSpPr>
              <a:spLocks/>
            </p:cNvSpPr>
            <p:nvPr/>
          </p:nvSpPr>
          <p:spPr bwMode="auto">
            <a:xfrm>
              <a:off x="3632" y="1819"/>
              <a:ext cx="31" cy="16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796"/>
            <p:cNvSpPr>
              <a:spLocks/>
            </p:cNvSpPr>
            <p:nvPr/>
          </p:nvSpPr>
          <p:spPr bwMode="auto">
            <a:xfrm>
              <a:off x="3593" y="1819"/>
              <a:ext cx="35" cy="17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797"/>
            <p:cNvSpPr>
              <a:spLocks/>
            </p:cNvSpPr>
            <p:nvPr/>
          </p:nvSpPr>
          <p:spPr bwMode="auto">
            <a:xfrm>
              <a:off x="3914" y="1790"/>
              <a:ext cx="114" cy="58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798"/>
            <p:cNvSpPr>
              <a:spLocks/>
            </p:cNvSpPr>
            <p:nvPr/>
          </p:nvSpPr>
          <p:spPr bwMode="auto">
            <a:xfrm>
              <a:off x="3813" y="1615"/>
              <a:ext cx="31" cy="14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799"/>
            <p:cNvSpPr>
              <a:spLocks/>
            </p:cNvSpPr>
            <p:nvPr/>
          </p:nvSpPr>
          <p:spPr bwMode="auto">
            <a:xfrm>
              <a:off x="3869" y="1614"/>
              <a:ext cx="31" cy="15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800"/>
            <p:cNvSpPr>
              <a:spLocks/>
            </p:cNvSpPr>
            <p:nvPr/>
          </p:nvSpPr>
          <p:spPr bwMode="auto">
            <a:xfrm>
              <a:off x="3919" y="1613"/>
              <a:ext cx="29" cy="12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801"/>
            <p:cNvSpPr>
              <a:spLocks/>
            </p:cNvSpPr>
            <p:nvPr/>
          </p:nvSpPr>
          <p:spPr bwMode="auto">
            <a:xfrm>
              <a:off x="3971" y="1612"/>
              <a:ext cx="27" cy="11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802"/>
            <p:cNvSpPr>
              <a:spLocks/>
            </p:cNvSpPr>
            <p:nvPr/>
          </p:nvSpPr>
          <p:spPr bwMode="auto">
            <a:xfrm>
              <a:off x="4018" y="1613"/>
              <a:ext cx="27" cy="10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803"/>
            <p:cNvSpPr>
              <a:spLocks/>
            </p:cNvSpPr>
            <p:nvPr/>
          </p:nvSpPr>
          <p:spPr bwMode="auto">
            <a:xfrm>
              <a:off x="3766" y="1877"/>
              <a:ext cx="49" cy="55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804"/>
            <p:cNvSpPr>
              <a:spLocks/>
            </p:cNvSpPr>
            <p:nvPr/>
          </p:nvSpPr>
          <p:spPr bwMode="auto">
            <a:xfrm>
              <a:off x="3509" y="1803"/>
              <a:ext cx="35" cy="36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805"/>
            <p:cNvSpPr>
              <a:spLocks/>
            </p:cNvSpPr>
            <p:nvPr/>
          </p:nvSpPr>
          <p:spPr bwMode="auto">
            <a:xfrm>
              <a:off x="4302" y="1881"/>
              <a:ext cx="48" cy="63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806"/>
            <p:cNvSpPr>
              <a:spLocks/>
            </p:cNvSpPr>
            <p:nvPr/>
          </p:nvSpPr>
          <p:spPr bwMode="auto">
            <a:xfrm>
              <a:off x="4320" y="1891"/>
              <a:ext cx="33" cy="43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807"/>
            <p:cNvSpPr>
              <a:spLocks/>
            </p:cNvSpPr>
            <p:nvPr/>
          </p:nvSpPr>
          <p:spPr bwMode="auto">
            <a:xfrm>
              <a:off x="4277" y="1917"/>
              <a:ext cx="40" cy="60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808"/>
            <p:cNvSpPr>
              <a:spLocks/>
            </p:cNvSpPr>
            <p:nvPr/>
          </p:nvSpPr>
          <p:spPr bwMode="auto">
            <a:xfrm>
              <a:off x="3827" y="1638"/>
              <a:ext cx="27" cy="23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809"/>
            <p:cNvSpPr>
              <a:spLocks/>
            </p:cNvSpPr>
            <p:nvPr/>
          </p:nvSpPr>
          <p:spPr bwMode="auto">
            <a:xfrm>
              <a:off x="3930" y="1637"/>
              <a:ext cx="27" cy="23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810"/>
            <p:cNvSpPr>
              <a:spLocks/>
            </p:cNvSpPr>
            <p:nvPr/>
          </p:nvSpPr>
          <p:spPr bwMode="auto">
            <a:xfrm>
              <a:off x="3876" y="1635"/>
              <a:ext cx="27" cy="24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811"/>
            <p:cNvSpPr>
              <a:spLocks/>
            </p:cNvSpPr>
            <p:nvPr/>
          </p:nvSpPr>
          <p:spPr bwMode="auto">
            <a:xfrm>
              <a:off x="3829" y="1640"/>
              <a:ext cx="15" cy="13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812"/>
            <p:cNvSpPr>
              <a:spLocks/>
            </p:cNvSpPr>
            <p:nvPr/>
          </p:nvSpPr>
          <p:spPr bwMode="auto">
            <a:xfrm>
              <a:off x="3881" y="1637"/>
              <a:ext cx="14" cy="13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813"/>
            <p:cNvSpPr>
              <a:spLocks/>
            </p:cNvSpPr>
            <p:nvPr/>
          </p:nvSpPr>
          <p:spPr bwMode="auto">
            <a:xfrm>
              <a:off x="3934" y="1638"/>
              <a:ext cx="13" cy="12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814"/>
            <p:cNvSpPr>
              <a:spLocks/>
            </p:cNvSpPr>
            <p:nvPr/>
          </p:nvSpPr>
          <p:spPr bwMode="auto">
            <a:xfrm>
              <a:off x="4164" y="1884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815"/>
            <p:cNvSpPr>
              <a:spLocks/>
            </p:cNvSpPr>
            <p:nvPr/>
          </p:nvSpPr>
          <p:spPr bwMode="auto">
            <a:xfrm>
              <a:off x="4164" y="1850"/>
              <a:ext cx="49" cy="5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816"/>
            <p:cNvSpPr>
              <a:spLocks/>
            </p:cNvSpPr>
            <p:nvPr/>
          </p:nvSpPr>
          <p:spPr bwMode="auto">
            <a:xfrm>
              <a:off x="4164" y="1816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817"/>
            <p:cNvSpPr>
              <a:spLocks/>
            </p:cNvSpPr>
            <p:nvPr/>
          </p:nvSpPr>
          <p:spPr bwMode="auto">
            <a:xfrm>
              <a:off x="4164" y="1783"/>
              <a:ext cx="49" cy="5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818"/>
            <p:cNvSpPr>
              <a:spLocks/>
            </p:cNvSpPr>
            <p:nvPr/>
          </p:nvSpPr>
          <p:spPr bwMode="auto">
            <a:xfrm>
              <a:off x="4164" y="1715"/>
              <a:ext cx="49" cy="5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819"/>
            <p:cNvSpPr>
              <a:spLocks/>
            </p:cNvSpPr>
            <p:nvPr/>
          </p:nvSpPr>
          <p:spPr bwMode="auto">
            <a:xfrm>
              <a:off x="4164" y="1681"/>
              <a:ext cx="49" cy="58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820"/>
            <p:cNvSpPr>
              <a:spLocks/>
            </p:cNvSpPr>
            <p:nvPr/>
          </p:nvSpPr>
          <p:spPr bwMode="auto">
            <a:xfrm>
              <a:off x="4164" y="1648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821"/>
            <p:cNvSpPr>
              <a:spLocks/>
            </p:cNvSpPr>
            <p:nvPr/>
          </p:nvSpPr>
          <p:spPr bwMode="auto">
            <a:xfrm>
              <a:off x="4164" y="1614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822"/>
            <p:cNvSpPr>
              <a:spLocks/>
            </p:cNvSpPr>
            <p:nvPr/>
          </p:nvSpPr>
          <p:spPr bwMode="auto">
            <a:xfrm>
              <a:off x="3663" y="1741"/>
              <a:ext cx="75" cy="1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823"/>
            <p:cNvSpPr>
              <a:spLocks/>
            </p:cNvSpPr>
            <p:nvPr/>
          </p:nvSpPr>
          <p:spPr bwMode="auto">
            <a:xfrm>
              <a:off x="3678" y="1724"/>
              <a:ext cx="75" cy="11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824"/>
            <p:cNvSpPr>
              <a:spLocks/>
            </p:cNvSpPr>
            <p:nvPr/>
          </p:nvSpPr>
          <p:spPr bwMode="auto">
            <a:xfrm>
              <a:off x="3691" y="1706"/>
              <a:ext cx="75" cy="12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825"/>
            <p:cNvSpPr>
              <a:spLocks/>
            </p:cNvSpPr>
            <p:nvPr/>
          </p:nvSpPr>
          <p:spPr bwMode="auto">
            <a:xfrm>
              <a:off x="3705" y="1689"/>
              <a:ext cx="75" cy="10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826"/>
            <p:cNvSpPr>
              <a:spLocks/>
            </p:cNvSpPr>
            <p:nvPr/>
          </p:nvSpPr>
          <p:spPr bwMode="auto">
            <a:xfrm>
              <a:off x="3656" y="1958"/>
              <a:ext cx="102" cy="61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827"/>
            <p:cNvSpPr>
              <a:spLocks/>
            </p:cNvSpPr>
            <p:nvPr/>
          </p:nvSpPr>
          <p:spPr bwMode="auto">
            <a:xfrm>
              <a:off x="3658" y="1958"/>
              <a:ext cx="13" cy="61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28"/>
            <p:cNvSpPr>
              <a:spLocks/>
            </p:cNvSpPr>
            <p:nvPr/>
          </p:nvSpPr>
          <p:spPr bwMode="auto">
            <a:xfrm>
              <a:off x="3746" y="1961"/>
              <a:ext cx="16" cy="5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Text Box 829"/>
            <p:cNvSpPr txBox="1">
              <a:spLocks noChangeArrowheads="1"/>
            </p:cNvSpPr>
            <p:nvPr/>
          </p:nvSpPr>
          <p:spPr bwMode="auto">
            <a:xfrm>
              <a:off x="3289" y="994"/>
              <a:ext cx="42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ndy" pitchFamily="66" charset="0"/>
                </a:rPr>
                <a:t>MERCY</a:t>
              </a:r>
            </a:p>
          </p:txBody>
        </p:sp>
      </p:grpSp>
      <p:graphicFrame>
        <p:nvGraphicFramePr>
          <p:cNvPr id="112" name="Tabela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89401"/>
              </p:ext>
            </p:extLst>
          </p:nvPr>
        </p:nvGraphicFramePr>
        <p:xfrm>
          <a:off x="197305" y="2420888"/>
          <a:ext cx="8737278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68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  <a:gridCol w="829301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l-GR" i="0" dirty="0" smtClean="0"/>
                        <a:t>μ</a:t>
                      </a:r>
                      <a:endParaRPr lang="pt-BR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smtClean="0"/>
                        <a:t>x</a:t>
                      </a:r>
                      <a:endParaRPr lang="pt-B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2,1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2,2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2,3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2,4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2,5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2,6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2,7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2,8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2,9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3,0</a:t>
                      </a:r>
                      <a:endParaRPr lang="pt-B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0,1225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0,1108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0,0743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0,0672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0,0550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0,0498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0,2572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0,2438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0,2306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0,2177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0,2052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0,1931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0,1815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0,1703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0,1596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0,1494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0,2700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0,2681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0,2652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0,2613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0,2510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0,2450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0,2384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0,2314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0,2240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0,1890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0,1966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0,2033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0,2090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0,2138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0,2176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0,2205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0,2225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0,2237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0,2240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0,0992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0,1082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0,1169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0,1254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0,1336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0,1414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0,1488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0,1557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0,1622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0,1680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0,0417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0,0476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0,0538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0,0602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0,0668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0,0735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0,0804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0,0872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0,0940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0,1008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0,0146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0,0174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0,0206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0,0241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0,0278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0,0319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0,0362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0,0407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0,0455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0,0504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0,0044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0,0055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0,0068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0,0083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0,0099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0,0118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0,0139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0,0163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0,0188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0,0216</a:t>
                      </a:r>
                      <a:endParaRPr lang="pt-B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0,0011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0,0015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0,0019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0,0025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0,0031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0,0038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0,0047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0,0057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0,0068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0,0081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8" name="Grupo 117"/>
          <p:cNvGrpSpPr/>
          <p:nvPr/>
        </p:nvGrpSpPr>
        <p:grpSpPr>
          <a:xfrm>
            <a:off x="184100" y="2371033"/>
            <a:ext cx="8769602" cy="5458480"/>
            <a:chOff x="184100" y="2371033"/>
            <a:chExt cx="8769602" cy="5458480"/>
          </a:xfrm>
        </p:grpSpPr>
        <p:sp>
          <p:nvSpPr>
            <p:cNvPr id="113" name="Oval 110"/>
            <p:cNvSpPr>
              <a:spLocks noChangeArrowheads="1"/>
            </p:cNvSpPr>
            <p:nvPr/>
          </p:nvSpPr>
          <p:spPr bwMode="auto">
            <a:xfrm>
              <a:off x="184100" y="4658845"/>
              <a:ext cx="438150" cy="36195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4" name="Oval 111"/>
            <p:cNvSpPr>
              <a:spLocks noChangeArrowheads="1"/>
            </p:cNvSpPr>
            <p:nvPr/>
          </p:nvSpPr>
          <p:spPr bwMode="auto">
            <a:xfrm>
              <a:off x="8028384" y="2831976"/>
              <a:ext cx="622300" cy="3810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" name="Arc 112"/>
            <p:cNvSpPr>
              <a:spLocks/>
            </p:cNvSpPr>
            <p:nvPr/>
          </p:nvSpPr>
          <p:spPr bwMode="auto">
            <a:xfrm rot="19403749">
              <a:off x="1571835" y="2371033"/>
              <a:ext cx="5950204" cy="54584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48"/>
                <a:gd name="T1" fmla="*/ 0 h 21600"/>
                <a:gd name="T2" fmla="*/ 21348 w 21348"/>
                <a:gd name="T3" fmla="*/ 18312 h 21600"/>
                <a:gd name="T4" fmla="*/ 0 w 21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8" h="21600" fill="none" extrusionOk="0">
                  <a:moveTo>
                    <a:pt x="-1" y="0"/>
                  </a:moveTo>
                  <a:cubicBezTo>
                    <a:pt x="10659" y="0"/>
                    <a:pt x="19725" y="7776"/>
                    <a:pt x="21348" y="18311"/>
                  </a:cubicBezTo>
                </a:path>
                <a:path w="21348" h="21600" stroke="0" extrusionOk="0">
                  <a:moveTo>
                    <a:pt x="-1" y="0"/>
                  </a:moveTo>
                  <a:cubicBezTo>
                    <a:pt x="10659" y="0"/>
                    <a:pt x="19725" y="7776"/>
                    <a:pt x="21348" y="1831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" name="Oval 113"/>
            <p:cNvSpPr>
              <a:spLocks noChangeArrowheads="1"/>
            </p:cNvSpPr>
            <p:nvPr/>
          </p:nvSpPr>
          <p:spPr bwMode="auto">
            <a:xfrm>
              <a:off x="8100391" y="4640484"/>
              <a:ext cx="853311" cy="4318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7" name="Arc 114"/>
            <p:cNvSpPr>
              <a:spLocks/>
            </p:cNvSpPr>
            <p:nvPr/>
          </p:nvSpPr>
          <p:spPr bwMode="auto">
            <a:xfrm rot="19791870" flipH="1">
              <a:off x="7721928" y="3098017"/>
              <a:ext cx="700800" cy="14852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256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Distribuição de Poisson das chegadas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33</a:t>
            </a:fld>
            <a:endParaRPr lang="pt-BR"/>
          </a:p>
        </p:txBody>
      </p:sp>
      <p:grpSp>
        <p:nvGrpSpPr>
          <p:cNvPr id="5" name="Group 726"/>
          <p:cNvGrpSpPr>
            <a:grpSpLocks/>
          </p:cNvGrpSpPr>
          <p:nvPr/>
        </p:nvGrpSpPr>
        <p:grpSpPr bwMode="auto">
          <a:xfrm>
            <a:off x="6716713" y="168275"/>
            <a:ext cx="2260600" cy="1622425"/>
            <a:chOff x="2863" y="994"/>
            <a:chExt cx="1532" cy="1082"/>
          </a:xfrm>
        </p:grpSpPr>
        <p:pic>
          <p:nvPicPr>
            <p:cNvPr id="6" name="Picture 727" descr="E:\PFiles\MSOffice\Clipart\corpbas\j0079071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006"/>
              <a:ext cx="127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728"/>
            <p:cNvSpPr>
              <a:spLocks/>
            </p:cNvSpPr>
            <p:nvPr/>
          </p:nvSpPr>
          <p:spPr bwMode="auto">
            <a:xfrm>
              <a:off x="4254" y="1842"/>
              <a:ext cx="108" cy="143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729"/>
            <p:cNvSpPr>
              <a:spLocks/>
            </p:cNvSpPr>
            <p:nvPr/>
          </p:nvSpPr>
          <p:spPr bwMode="auto">
            <a:xfrm>
              <a:off x="3555" y="1996"/>
              <a:ext cx="147" cy="69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30"/>
            <p:cNvSpPr>
              <a:spLocks/>
            </p:cNvSpPr>
            <p:nvPr/>
          </p:nvSpPr>
          <p:spPr bwMode="auto">
            <a:xfrm>
              <a:off x="4206" y="1615"/>
              <a:ext cx="147" cy="100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731"/>
            <p:cNvSpPr>
              <a:spLocks/>
            </p:cNvSpPr>
            <p:nvPr/>
          </p:nvSpPr>
          <p:spPr bwMode="auto">
            <a:xfrm>
              <a:off x="4145" y="1606"/>
              <a:ext cx="227" cy="352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732"/>
            <p:cNvSpPr>
              <a:spLocks/>
            </p:cNvSpPr>
            <p:nvPr/>
          </p:nvSpPr>
          <p:spPr bwMode="auto">
            <a:xfrm>
              <a:off x="3539" y="1605"/>
              <a:ext cx="624" cy="427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733"/>
            <p:cNvSpPr>
              <a:spLocks/>
            </p:cNvSpPr>
            <p:nvPr/>
          </p:nvSpPr>
          <p:spPr bwMode="auto">
            <a:xfrm>
              <a:off x="4039" y="1834"/>
              <a:ext cx="125" cy="35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734"/>
            <p:cNvSpPr>
              <a:spLocks/>
            </p:cNvSpPr>
            <p:nvPr/>
          </p:nvSpPr>
          <p:spPr bwMode="auto">
            <a:xfrm>
              <a:off x="4054" y="1905"/>
              <a:ext cx="106" cy="42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735"/>
            <p:cNvSpPr>
              <a:spLocks/>
            </p:cNvSpPr>
            <p:nvPr/>
          </p:nvSpPr>
          <p:spPr bwMode="auto">
            <a:xfrm>
              <a:off x="3505" y="1805"/>
              <a:ext cx="387" cy="175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736"/>
            <p:cNvSpPr>
              <a:spLocks/>
            </p:cNvSpPr>
            <p:nvPr/>
          </p:nvSpPr>
          <p:spPr bwMode="auto">
            <a:xfrm>
              <a:off x="4045" y="1778"/>
              <a:ext cx="119" cy="31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737"/>
            <p:cNvSpPr>
              <a:spLocks/>
            </p:cNvSpPr>
            <p:nvPr/>
          </p:nvSpPr>
          <p:spPr bwMode="auto">
            <a:xfrm>
              <a:off x="3848" y="1901"/>
              <a:ext cx="204" cy="172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38"/>
            <p:cNvSpPr>
              <a:spLocks/>
            </p:cNvSpPr>
            <p:nvPr/>
          </p:nvSpPr>
          <p:spPr bwMode="auto">
            <a:xfrm>
              <a:off x="3529" y="1873"/>
              <a:ext cx="61" cy="46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739"/>
            <p:cNvSpPr>
              <a:spLocks/>
            </p:cNvSpPr>
            <p:nvPr/>
          </p:nvSpPr>
          <p:spPr bwMode="auto">
            <a:xfrm>
              <a:off x="3625" y="1880"/>
              <a:ext cx="115" cy="44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740"/>
            <p:cNvSpPr>
              <a:spLocks/>
            </p:cNvSpPr>
            <p:nvPr/>
          </p:nvSpPr>
          <p:spPr bwMode="auto">
            <a:xfrm>
              <a:off x="3769" y="1880"/>
              <a:ext cx="94" cy="49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741"/>
            <p:cNvSpPr>
              <a:spLocks/>
            </p:cNvSpPr>
            <p:nvPr/>
          </p:nvSpPr>
          <p:spPr bwMode="auto">
            <a:xfrm>
              <a:off x="3786" y="1602"/>
              <a:ext cx="291" cy="45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742"/>
            <p:cNvSpPr>
              <a:spLocks/>
            </p:cNvSpPr>
            <p:nvPr/>
          </p:nvSpPr>
          <p:spPr bwMode="auto">
            <a:xfrm>
              <a:off x="4212" y="1762"/>
              <a:ext cx="144" cy="79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743"/>
            <p:cNvSpPr>
              <a:spLocks/>
            </p:cNvSpPr>
            <p:nvPr/>
          </p:nvSpPr>
          <p:spPr bwMode="auto">
            <a:xfrm>
              <a:off x="3501" y="1972"/>
              <a:ext cx="420" cy="66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744"/>
            <p:cNvSpPr>
              <a:spLocks/>
            </p:cNvSpPr>
            <p:nvPr/>
          </p:nvSpPr>
          <p:spPr bwMode="auto">
            <a:xfrm>
              <a:off x="4027" y="1663"/>
              <a:ext cx="87" cy="112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745"/>
            <p:cNvSpPr>
              <a:spLocks/>
            </p:cNvSpPr>
            <p:nvPr/>
          </p:nvSpPr>
          <p:spPr bwMode="auto">
            <a:xfrm>
              <a:off x="4031" y="1699"/>
              <a:ext cx="56" cy="70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746"/>
            <p:cNvSpPr>
              <a:spLocks/>
            </p:cNvSpPr>
            <p:nvPr/>
          </p:nvSpPr>
          <p:spPr bwMode="auto">
            <a:xfrm>
              <a:off x="3534" y="1971"/>
              <a:ext cx="329" cy="24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747"/>
            <p:cNvSpPr>
              <a:spLocks/>
            </p:cNvSpPr>
            <p:nvPr/>
          </p:nvSpPr>
          <p:spPr bwMode="auto">
            <a:xfrm>
              <a:off x="3810" y="1661"/>
              <a:ext cx="206" cy="107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748"/>
            <p:cNvSpPr>
              <a:spLocks/>
            </p:cNvSpPr>
            <p:nvPr/>
          </p:nvSpPr>
          <p:spPr bwMode="auto">
            <a:xfrm>
              <a:off x="3648" y="1668"/>
              <a:ext cx="247" cy="102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749"/>
            <p:cNvSpPr>
              <a:spLocks/>
            </p:cNvSpPr>
            <p:nvPr/>
          </p:nvSpPr>
          <p:spPr bwMode="auto">
            <a:xfrm>
              <a:off x="3844" y="1662"/>
              <a:ext cx="174" cy="54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750"/>
            <p:cNvSpPr>
              <a:spLocks/>
            </p:cNvSpPr>
            <p:nvPr/>
          </p:nvSpPr>
          <p:spPr bwMode="auto">
            <a:xfrm>
              <a:off x="3534" y="1659"/>
              <a:ext cx="491" cy="156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751"/>
            <p:cNvSpPr>
              <a:spLocks/>
            </p:cNvSpPr>
            <p:nvPr/>
          </p:nvSpPr>
          <p:spPr bwMode="auto">
            <a:xfrm>
              <a:off x="3518" y="1849"/>
              <a:ext cx="382" cy="105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752"/>
            <p:cNvSpPr>
              <a:spLocks/>
            </p:cNvSpPr>
            <p:nvPr/>
          </p:nvSpPr>
          <p:spPr bwMode="auto">
            <a:xfrm>
              <a:off x="3526" y="1870"/>
              <a:ext cx="52" cy="54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753"/>
            <p:cNvSpPr>
              <a:spLocks/>
            </p:cNvSpPr>
            <p:nvPr/>
          </p:nvSpPr>
          <p:spPr bwMode="auto">
            <a:xfrm>
              <a:off x="3582" y="1872"/>
              <a:ext cx="13" cy="49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754"/>
            <p:cNvSpPr>
              <a:spLocks/>
            </p:cNvSpPr>
            <p:nvPr/>
          </p:nvSpPr>
          <p:spPr bwMode="auto">
            <a:xfrm>
              <a:off x="3807" y="1878"/>
              <a:ext cx="13" cy="51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755"/>
            <p:cNvSpPr>
              <a:spLocks/>
            </p:cNvSpPr>
            <p:nvPr/>
          </p:nvSpPr>
          <p:spPr bwMode="auto">
            <a:xfrm>
              <a:off x="3810" y="1903"/>
              <a:ext cx="65" cy="11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756"/>
            <p:cNvSpPr>
              <a:spLocks/>
            </p:cNvSpPr>
            <p:nvPr/>
          </p:nvSpPr>
          <p:spPr bwMode="auto">
            <a:xfrm>
              <a:off x="3807" y="1924"/>
              <a:ext cx="60" cy="11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757"/>
            <p:cNvSpPr>
              <a:spLocks/>
            </p:cNvSpPr>
            <p:nvPr/>
          </p:nvSpPr>
          <p:spPr bwMode="auto">
            <a:xfrm>
              <a:off x="3615" y="1875"/>
              <a:ext cx="143" cy="14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758"/>
            <p:cNvSpPr>
              <a:spLocks/>
            </p:cNvSpPr>
            <p:nvPr/>
          </p:nvSpPr>
          <p:spPr bwMode="auto">
            <a:xfrm>
              <a:off x="3611" y="1896"/>
              <a:ext cx="143" cy="15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759"/>
            <p:cNvSpPr>
              <a:spLocks/>
            </p:cNvSpPr>
            <p:nvPr/>
          </p:nvSpPr>
          <p:spPr bwMode="auto">
            <a:xfrm>
              <a:off x="3609" y="1916"/>
              <a:ext cx="145" cy="14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760"/>
            <p:cNvSpPr>
              <a:spLocks/>
            </p:cNvSpPr>
            <p:nvPr/>
          </p:nvSpPr>
          <p:spPr bwMode="auto">
            <a:xfrm>
              <a:off x="3501" y="1851"/>
              <a:ext cx="34" cy="101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761"/>
            <p:cNvSpPr>
              <a:spLocks/>
            </p:cNvSpPr>
            <p:nvPr/>
          </p:nvSpPr>
          <p:spPr bwMode="auto">
            <a:xfrm>
              <a:off x="3489" y="1964"/>
              <a:ext cx="457" cy="54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762"/>
            <p:cNvSpPr>
              <a:spLocks/>
            </p:cNvSpPr>
            <p:nvPr/>
          </p:nvSpPr>
          <p:spPr bwMode="auto">
            <a:xfrm>
              <a:off x="3545" y="2001"/>
              <a:ext cx="117" cy="67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763"/>
            <p:cNvSpPr>
              <a:spLocks/>
            </p:cNvSpPr>
            <p:nvPr/>
          </p:nvSpPr>
          <p:spPr bwMode="auto">
            <a:xfrm>
              <a:off x="3839" y="2001"/>
              <a:ext cx="131" cy="75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764"/>
            <p:cNvSpPr>
              <a:spLocks/>
            </p:cNvSpPr>
            <p:nvPr/>
          </p:nvSpPr>
          <p:spPr bwMode="auto">
            <a:xfrm>
              <a:off x="3680" y="1759"/>
              <a:ext cx="293" cy="14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765"/>
            <p:cNvSpPr>
              <a:spLocks/>
            </p:cNvSpPr>
            <p:nvPr/>
          </p:nvSpPr>
          <p:spPr bwMode="auto">
            <a:xfrm>
              <a:off x="3731" y="1626"/>
              <a:ext cx="328" cy="36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766"/>
            <p:cNvSpPr>
              <a:spLocks/>
            </p:cNvSpPr>
            <p:nvPr/>
          </p:nvSpPr>
          <p:spPr bwMode="auto">
            <a:xfrm>
              <a:off x="3784" y="1597"/>
              <a:ext cx="299" cy="36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767"/>
            <p:cNvSpPr>
              <a:spLocks/>
            </p:cNvSpPr>
            <p:nvPr/>
          </p:nvSpPr>
          <p:spPr bwMode="auto">
            <a:xfrm>
              <a:off x="4075" y="1596"/>
              <a:ext cx="95" cy="122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768"/>
            <p:cNvSpPr>
              <a:spLocks/>
            </p:cNvSpPr>
            <p:nvPr/>
          </p:nvSpPr>
          <p:spPr bwMode="auto">
            <a:xfrm>
              <a:off x="4162" y="1602"/>
              <a:ext cx="213" cy="41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769"/>
            <p:cNvSpPr>
              <a:spLocks/>
            </p:cNvSpPr>
            <p:nvPr/>
          </p:nvSpPr>
          <p:spPr bwMode="auto">
            <a:xfrm>
              <a:off x="4201" y="1615"/>
              <a:ext cx="20" cy="333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770"/>
            <p:cNvSpPr>
              <a:spLocks/>
            </p:cNvSpPr>
            <p:nvPr/>
          </p:nvSpPr>
          <p:spPr bwMode="auto">
            <a:xfrm>
              <a:off x="4210" y="1757"/>
              <a:ext cx="134" cy="18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771"/>
            <p:cNvSpPr>
              <a:spLocks/>
            </p:cNvSpPr>
            <p:nvPr/>
          </p:nvSpPr>
          <p:spPr bwMode="auto">
            <a:xfrm>
              <a:off x="4235" y="1650"/>
              <a:ext cx="9" cy="53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772"/>
            <p:cNvSpPr>
              <a:spLocks/>
            </p:cNvSpPr>
            <p:nvPr/>
          </p:nvSpPr>
          <p:spPr bwMode="auto">
            <a:xfrm>
              <a:off x="4237" y="1716"/>
              <a:ext cx="9" cy="41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773"/>
            <p:cNvSpPr>
              <a:spLocks/>
            </p:cNvSpPr>
            <p:nvPr/>
          </p:nvSpPr>
          <p:spPr bwMode="auto">
            <a:xfrm>
              <a:off x="4262" y="1622"/>
              <a:ext cx="19" cy="39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774"/>
            <p:cNvSpPr>
              <a:spLocks/>
            </p:cNvSpPr>
            <p:nvPr/>
          </p:nvSpPr>
          <p:spPr bwMode="auto">
            <a:xfrm>
              <a:off x="4301" y="1629"/>
              <a:ext cx="26" cy="42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775"/>
            <p:cNvSpPr>
              <a:spLocks/>
            </p:cNvSpPr>
            <p:nvPr/>
          </p:nvSpPr>
          <p:spPr bwMode="auto">
            <a:xfrm>
              <a:off x="4190" y="1766"/>
              <a:ext cx="17" cy="30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776"/>
            <p:cNvSpPr>
              <a:spLocks/>
            </p:cNvSpPr>
            <p:nvPr/>
          </p:nvSpPr>
          <p:spPr bwMode="auto">
            <a:xfrm>
              <a:off x="4170" y="1835"/>
              <a:ext cx="225" cy="129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777"/>
            <p:cNvSpPr>
              <a:spLocks/>
            </p:cNvSpPr>
            <p:nvPr/>
          </p:nvSpPr>
          <p:spPr bwMode="auto">
            <a:xfrm>
              <a:off x="4363" y="1636"/>
              <a:ext cx="16" cy="262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778"/>
            <p:cNvSpPr>
              <a:spLocks/>
            </p:cNvSpPr>
            <p:nvPr/>
          </p:nvSpPr>
          <p:spPr bwMode="auto">
            <a:xfrm>
              <a:off x="3845" y="1664"/>
              <a:ext cx="211" cy="195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779"/>
            <p:cNvSpPr>
              <a:spLocks/>
            </p:cNvSpPr>
            <p:nvPr/>
          </p:nvSpPr>
          <p:spPr bwMode="auto">
            <a:xfrm>
              <a:off x="3914" y="1856"/>
              <a:ext cx="36" cy="17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780"/>
            <p:cNvSpPr>
              <a:spLocks/>
            </p:cNvSpPr>
            <p:nvPr/>
          </p:nvSpPr>
          <p:spPr bwMode="auto">
            <a:xfrm>
              <a:off x="4063" y="1777"/>
              <a:ext cx="94" cy="18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781"/>
            <p:cNvSpPr>
              <a:spLocks/>
            </p:cNvSpPr>
            <p:nvPr/>
          </p:nvSpPr>
          <p:spPr bwMode="auto">
            <a:xfrm>
              <a:off x="4039" y="1828"/>
              <a:ext cx="122" cy="31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782"/>
            <p:cNvSpPr>
              <a:spLocks/>
            </p:cNvSpPr>
            <p:nvPr/>
          </p:nvSpPr>
          <p:spPr bwMode="auto">
            <a:xfrm>
              <a:off x="4045" y="1905"/>
              <a:ext cx="109" cy="32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783"/>
            <p:cNvSpPr>
              <a:spLocks/>
            </p:cNvSpPr>
            <p:nvPr/>
          </p:nvSpPr>
          <p:spPr bwMode="auto">
            <a:xfrm>
              <a:off x="4038" y="1962"/>
              <a:ext cx="131" cy="6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784"/>
            <p:cNvSpPr>
              <a:spLocks/>
            </p:cNvSpPr>
            <p:nvPr/>
          </p:nvSpPr>
          <p:spPr bwMode="auto">
            <a:xfrm>
              <a:off x="3958" y="1946"/>
              <a:ext cx="59" cy="78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785"/>
            <p:cNvSpPr>
              <a:spLocks/>
            </p:cNvSpPr>
            <p:nvPr/>
          </p:nvSpPr>
          <p:spPr bwMode="auto">
            <a:xfrm>
              <a:off x="3981" y="1958"/>
              <a:ext cx="41" cy="54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786"/>
            <p:cNvSpPr>
              <a:spLocks/>
            </p:cNvSpPr>
            <p:nvPr/>
          </p:nvSpPr>
          <p:spPr bwMode="auto">
            <a:xfrm>
              <a:off x="3907" y="1895"/>
              <a:ext cx="95" cy="114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787"/>
            <p:cNvSpPr>
              <a:spLocks/>
            </p:cNvSpPr>
            <p:nvPr/>
          </p:nvSpPr>
          <p:spPr bwMode="auto">
            <a:xfrm>
              <a:off x="4139" y="1732"/>
              <a:ext cx="33" cy="231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788"/>
            <p:cNvSpPr>
              <a:spLocks/>
            </p:cNvSpPr>
            <p:nvPr/>
          </p:nvSpPr>
          <p:spPr bwMode="auto">
            <a:xfrm>
              <a:off x="4042" y="1659"/>
              <a:ext cx="53" cy="12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789"/>
            <p:cNvSpPr>
              <a:spLocks/>
            </p:cNvSpPr>
            <p:nvPr/>
          </p:nvSpPr>
          <p:spPr bwMode="auto">
            <a:xfrm>
              <a:off x="4084" y="1661"/>
              <a:ext cx="37" cy="110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790"/>
            <p:cNvSpPr>
              <a:spLocks/>
            </p:cNvSpPr>
            <p:nvPr/>
          </p:nvSpPr>
          <p:spPr bwMode="auto">
            <a:xfrm>
              <a:off x="4038" y="1765"/>
              <a:ext cx="85" cy="13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791"/>
            <p:cNvSpPr>
              <a:spLocks/>
            </p:cNvSpPr>
            <p:nvPr/>
          </p:nvSpPr>
          <p:spPr bwMode="auto">
            <a:xfrm>
              <a:off x="3763" y="1813"/>
              <a:ext cx="32" cy="24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792"/>
            <p:cNvSpPr>
              <a:spLocks/>
            </p:cNvSpPr>
            <p:nvPr/>
          </p:nvSpPr>
          <p:spPr bwMode="auto">
            <a:xfrm>
              <a:off x="3736" y="1816"/>
              <a:ext cx="29" cy="2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793"/>
            <p:cNvSpPr>
              <a:spLocks/>
            </p:cNvSpPr>
            <p:nvPr/>
          </p:nvSpPr>
          <p:spPr bwMode="auto">
            <a:xfrm>
              <a:off x="3700" y="1814"/>
              <a:ext cx="34" cy="22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794"/>
            <p:cNvSpPr>
              <a:spLocks/>
            </p:cNvSpPr>
            <p:nvPr/>
          </p:nvSpPr>
          <p:spPr bwMode="auto">
            <a:xfrm>
              <a:off x="3668" y="1816"/>
              <a:ext cx="24" cy="19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795"/>
            <p:cNvSpPr>
              <a:spLocks/>
            </p:cNvSpPr>
            <p:nvPr/>
          </p:nvSpPr>
          <p:spPr bwMode="auto">
            <a:xfrm>
              <a:off x="3632" y="1819"/>
              <a:ext cx="31" cy="16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796"/>
            <p:cNvSpPr>
              <a:spLocks/>
            </p:cNvSpPr>
            <p:nvPr/>
          </p:nvSpPr>
          <p:spPr bwMode="auto">
            <a:xfrm>
              <a:off x="3593" y="1819"/>
              <a:ext cx="35" cy="17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797"/>
            <p:cNvSpPr>
              <a:spLocks/>
            </p:cNvSpPr>
            <p:nvPr/>
          </p:nvSpPr>
          <p:spPr bwMode="auto">
            <a:xfrm>
              <a:off x="3914" y="1790"/>
              <a:ext cx="114" cy="58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798"/>
            <p:cNvSpPr>
              <a:spLocks/>
            </p:cNvSpPr>
            <p:nvPr/>
          </p:nvSpPr>
          <p:spPr bwMode="auto">
            <a:xfrm>
              <a:off x="3813" y="1615"/>
              <a:ext cx="31" cy="14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799"/>
            <p:cNvSpPr>
              <a:spLocks/>
            </p:cNvSpPr>
            <p:nvPr/>
          </p:nvSpPr>
          <p:spPr bwMode="auto">
            <a:xfrm>
              <a:off x="3869" y="1614"/>
              <a:ext cx="31" cy="15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800"/>
            <p:cNvSpPr>
              <a:spLocks/>
            </p:cNvSpPr>
            <p:nvPr/>
          </p:nvSpPr>
          <p:spPr bwMode="auto">
            <a:xfrm>
              <a:off x="3919" y="1613"/>
              <a:ext cx="29" cy="12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801"/>
            <p:cNvSpPr>
              <a:spLocks/>
            </p:cNvSpPr>
            <p:nvPr/>
          </p:nvSpPr>
          <p:spPr bwMode="auto">
            <a:xfrm>
              <a:off x="3971" y="1612"/>
              <a:ext cx="27" cy="11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802"/>
            <p:cNvSpPr>
              <a:spLocks/>
            </p:cNvSpPr>
            <p:nvPr/>
          </p:nvSpPr>
          <p:spPr bwMode="auto">
            <a:xfrm>
              <a:off x="4018" y="1613"/>
              <a:ext cx="27" cy="10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803"/>
            <p:cNvSpPr>
              <a:spLocks/>
            </p:cNvSpPr>
            <p:nvPr/>
          </p:nvSpPr>
          <p:spPr bwMode="auto">
            <a:xfrm>
              <a:off x="3766" y="1877"/>
              <a:ext cx="49" cy="55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804"/>
            <p:cNvSpPr>
              <a:spLocks/>
            </p:cNvSpPr>
            <p:nvPr/>
          </p:nvSpPr>
          <p:spPr bwMode="auto">
            <a:xfrm>
              <a:off x="3509" y="1803"/>
              <a:ext cx="35" cy="36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805"/>
            <p:cNvSpPr>
              <a:spLocks/>
            </p:cNvSpPr>
            <p:nvPr/>
          </p:nvSpPr>
          <p:spPr bwMode="auto">
            <a:xfrm>
              <a:off x="4302" y="1881"/>
              <a:ext cx="48" cy="63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806"/>
            <p:cNvSpPr>
              <a:spLocks/>
            </p:cNvSpPr>
            <p:nvPr/>
          </p:nvSpPr>
          <p:spPr bwMode="auto">
            <a:xfrm>
              <a:off x="4320" y="1891"/>
              <a:ext cx="33" cy="43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807"/>
            <p:cNvSpPr>
              <a:spLocks/>
            </p:cNvSpPr>
            <p:nvPr/>
          </p:nvSpPr>
          <p:spPr bwMode="auto">
            <a:xfrm>
              <a:off x="4277" y="1917"/>
              <a:ext cx="40" cy="60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808"/>
            <p:cNvSpPr>
              <a:spLocks/>
            </p:cNvSpPr>
            <p:nvPr/>
          </p:nvSpPr>
          <p:spPr bwMode="auto">
            <a:xfrm>
              <a:off x="3827" y="1638"/>
              <a:ext cx="27" cy="23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809"/>
            <p:cNvSpPr>
              <a:spLocks/>
            </p:cNvSpPr>
            <p:nvPr/>
          </p:nvSpPr>
          <p:spPr bwMode="auto">
            <a:xfrm>
              <a:off x="3930" y="1637"/>
              <a:ext cx="27" cy="23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810"/>
            <p:cNvSpPr>
              <a:spLocks/>
            </p:cNvSpPr>
            <p:nvPr/>
          </p:nvSpPr>
          <p:spPr bwMode="auto">
            <a:xfrm>
              <a:off x="3876" y="1635"/>
              <a:ext cx="27" cy="24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811"/>
            <p:cNvSpPr>
              <a:spLocks/>
            </p:cNvSpPr>
            <p:nvPr/>
          </p:nvSpPr>
          <p:spPr bwMode="auto">
            <a:xfrm>
              <a:off x="3829" y="1640"/>
              <a:ext cx="15" cy="13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812"/>
            <p:cNvSpPr>
              <a:spLocks/>
            </p:cNvSpPr>
            <p:nvPr/>
          </p:nvSpPr>
          <p:spPr bwMode="auto">
            <a:xfrm>
              <a:off x="3881" y="1637"/>
              <a:ext cx="14" cy="13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813"/>
            <p:cNvSpPr>
              <a:spLocks/>
            </p:cNvSpPr>
            <p:nvPr/>
          </p:nvSpPr>
          <p:spPr bwMode="auto">
            <a:xfrm>
              <a:off x="3934" y="1638"/>
              <a:ext cx="13" cy="12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814"/>
            <p:cNvSpPr>
              <a:spLocks/>
            </p:cNvSpPr>
            <p:nvPr/>
          </p:nvSpPr>
          <p:spPr bwMode="auto">
            <a:xfrm>
              <a:off x="4164" y="1884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815"/>
            <p:cNvSpPr>
              <a:spLocks/>
            </p:cNvSpPr>
            <p:nvPr/>
          </p:nvSpPr>
          <p:spPr bwMode="auto">
            <a:xfrm>
              <a:off x="4164" y="1850"/>
              <a:ext cx="49" cy="5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816"/>
            <p:cNvSpPr>
              <a:spLocks/>
            </p:cNvSpPr>
            <p:nvPr/>
          </p:nvSpPr>
          <p:spPr bwMode="auto">
            <a:xfrm>
              <a:off x="4164" y="1816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817"/>
            <p:cNvSpPr>
              <a:spLocks/>
            </p:cNvSpPr>
            <p:nvPr/>
          </p:nvSpPr>
          <p:spPr bwMode="auto">
            <a:xfrm>
              <a:off x="4164" y="1783"/>
              <a:ext cx="49" cy="5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818"/>
            <p:cNvSpPr>
              <a:spLocks/>
            </p:cNvSpPr>
            <p:nvPr/>
          </p:nvSpPr>
          <p:spPr bwMode="auto">
            <a:xfrm>
              <a:off x="4164" y="1715"/>
              <a:ext cx="49" cy="5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819"/>
            <p:cNvSpPr>
              <a:spLocks/>
            </p:cNvSpPr>
            <p:nvPr/>
          </p:nvSpPr>
          <p:spPr bwMode="auto">
            <a:xfrm>
              <a:off x="4164" y="1681"/>
              <a:ext cx="49" cy="58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820"/>
            <p:cNvSpPr>
              <a:spLocks/>
            </p:cNvSpPr>
            <p:nvPr/>
          </p:nvSpPr>
          <p:spPr bwMode="auto">
            <a:xfrm>
              <a:off x="4164" y="1648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821"/>
            <p:cNvSpPr>
              <a:spLocks/>
            </p:cNvSpPr>
            <p:nvPr/>
          </p:nvSpPr>
          <p:spPr bwMode="auto">
            <a:xfrm>
              <a:off x="4164" y="1614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822"/>
            <p:cNvSpPr>
              <a:spLocks/>
            </p:cNvSpPr>
            <p:nvPr/>
          </p:nvSpPr>
          <p:spPr bwMode="auto">
            <a:xfrm>
              <a:off x="3663" y="1741"/>
              <a:ext cx="75" cy="1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823"/>
            <p:cNvSpPr>
              <a:spLocks/>
            </p:cNvSpPr>
            <p:nvPr/>
          </p:nvSpPr>
          <p:spPr bwMode="auto">
            <a:xfrm>
              <a:off x="3678" y="1724"/>
              <a:ext cx="75" cy="11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824"/>
            <p:cNvSpPr>
              <a:spLocks/>
            </p:cNvSpPr>
            <p:nvPr/>
          </p:nvSpPr>
          <p:spPr bwMode="auto">
            <a:xfrm>
              <a:off x="3691" y="1706"/>
              <a:ext cx="75" cy="12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825"/>
            <p:cNvSpPr>
              <a:spLocks/>
            </p:cNvSpPr>
            <p:nvPr/>
          </p:nvSpPr>
          <p:spPr bwMode="auto">
            <a:xfrm>
              <a:off x="3705" y="1689"/>
              <a:ext cx="75" cy="10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826"/>
            <p:cNvSpPr>
              <a:spLocks/>
            </p:cNvSpPr>
            <p:nvPr/>
          </p:nvSpPr>
          <p:spPr bwMode="auto">
            <a:xfrm>
              <a:off x="3656" y="1958"/>
              <a:ext cx="102" cy="61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827"/>
            <p:cNvSpPr>
              <a:spLocks/>
            </p:cNvSpPr>
            <p:nvPr/>
          </p:nvSpPr>
          <p:spPr bwMode="auto">
            <a:xfrm>
              <a:off x="3658" y="1958"/>
              <a:ext cx="13" cy="61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828"/>
            <p:cNvSpPr>
              <a:spLocks/>
            </p:cNvSpPr>
            <p:nvPr/>
          </p:nvSpPr>
          <p:spPr bwMode="auto">
            <a:xfrm>
              <a:off x="3746" y="1961"/>
              <a:ext cx="16" cy="5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Text Box 829"/>
            <p:cNvSpPr txBox="1">
              <a:spLocks noChangeArrowheads="1"/>
            </p:cNvSpPr>
            <p:nvPr/>
          </p:nvSpPr>
          <p:spPr bwMode="auto">
            <a:xfrm>
              <a:off x="3289" y="994"/>
              <a:ext cx="42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ndy" pitchFamily="66" charset="0"/>
                </a:rPr>
                <a:t>MERCY</a:t>
              </a:r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755576" y="2156668"/>
            <a:ext cx="8061325" cy="4584700"/>
            <a:chOff x="755576" y="2156668"/>
            <a:chExt cx="8061325" cy="4584700"/>
          </a:xfrm>
        </p:grpSpPr>
        <p:grpSp>
          <p:nvGrpSpPr>
            <p:cNvPr id="120" name="Group 423"/>
            <p:cNvGrpSpPr>
              <a:grpSpLocks/>
            </p:cNvGrpSpPr>
            <p:nvPr/>
          </p:nvGrpSpPr>
          <p:grpSpPr bwMode="auto">
            <a:xfrm>
              <a:off x="1092126" y="2156668"/>
              <a:ext cx="6457950" cy="4584700"/>
              <a:chOff x="666" y="1002"/>
              <a:chExt cx="4068" cy="2888"/>
            </a:xfrm>
          </p:grpSpPr>
          <p:sp>
            <p:nvSpPr>
              <p:cNvPr id="121" name="Rectangle 424"/>
              <p:cNvSpPr>
                <a:spLocks noChangeArrowheads="1"/>
              </p:cNvSpPr>
              <p:nvPr/>
            </p:nvSpPr>
            <p:spPr bwMode="auto">
              <a:xfrm>
                <a:off x="666" y="1002"/>
                <a:ext cx="4068" cy="2888"/>
              </a:xfrm>
              <a:prstGeom prst="rect">
                <a:avLst/>
              </a:prstGeom>
              <a:gradFill rotWithShape="0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425"/>
              <p:cNvSpPr>
                <a:spLocks noChangeArrowheads="1"/>
              </p:cNvSpPr>
              <p:nvPr/>
            </p:nvSpPr>
            <p:spPr bwMode="auto">
              <a:xfrm>
                <a:off x="713" y="1051"/>
                <a:ext cx="3974" cy="2790"/>
              </a:xfrm>
              <a:prstGeom prst="rect">
                <a:avLst/>
              </a:prstGeom>
              <a:gradFill rotWithShape="0">
                <a:gsLst>
                  <a:gs pos="0">
                    <a:srgbClr val="002060"/>
                  </a:gs>
                  <a:gs pos="50000">
                    <a:srgbClr val="00B0F0"/>
                  </a:gs>
                  <a:gs pos="100000">
                    <a:srgbClr val="002060"/>
                  </a:gs>
                </a:gsLst>
                <a:lin ang="540000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ectangle 426"/>
              <p:cNvSpPr>
                <a:spLocks noChangeArrowheads="1"/>
              </p:cNvSpPr>
              <p:nvPr/>
            </p:nvSpPr>
            <p:spPr bwMode="auto">
              <a:xfrm>
                <a:off x="1383" y="1500"/>
                <a:ext cx="3221" cy="179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Line 427"/>
              <p:cNvSpPr>
                <a:spLocks noChangeShapeType="1"/>
              </p:cNvSpPr>
              <p:nvPr/>
            </p:nvSpPr>
            <p:spPr bwMode="auto">
              <a:xfrm>
                <a:off x="1383" y="2934"/>
                <a:ext cx="32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Line 428"/>
              <p:cNvSpPr>
                <a:spLocks noChangeShapeType="1"/>
              </p:cNvSpPr>
              <p:nvPr/>
            </p:nvSpPr>
            <p:spPr bwMode="auto">
              <a:xfrm>
                <a:off x="1383" y="2573"/>
                <a:ext cx="32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Line 429"/>
              <p:cNvSpPr>
                <a:spLocks noChangeShapeType="1"/>
              </p:cNvSpPr>
              <p:nvPr/>
            </p:nvSpPr>
            <p:spPr bwMode="auto">
              <a:xfrm>
                <a:off x="1383" y="2222"/>
                <a:ext cx="32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Line 430"/>
              <p:cNvSpPr>
                <a:spLocks noChangeShapeType="1"/>
              </p:cNvSpPr>
              <p:nvPr/>
            </p:nvSpPr>
            <p:spPr bwMode="auto">
              <a:xfrm flipV="1">
                <a:off x="1383" y="1859"/>
                <a:ext cx="322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Line 431"/>
              <p:cNvSpPr>
                <a:spLocks noChangeShapeType="1"/>
              </p:cNvSpPr>
              <p:nvPr/>
            </p:nvSpPr>
            <p:spPr bwMode="auto">
              <a:xfrm>
                <a:off x="1383" y="1500"/>
                <a:ext cx="32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432"/>
              <p:cNvSpPr>
                <a:spLocks noChangeArrowheads="1"/>
              </p:cNvSpPr>
              <p:nvPr/>
            </p:nvSpPr>
            <p:spPr bwMode="auto">
              <a:xfrm>
                <a:off x="1383" y="1500"/>
                <a:ext cx="3221" cy="1795"/>
              </a:xfrm>
              <a:prstGeom prst="rect">
                <a:avLst/>
              </a:prstGeom>
              <a:noFill/>
              <a:ln w="1428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ectangle 433"/>
              <p:cNvSpPr>
                <a:spLocks noChangeArrowheads="1"/>
              </p:cNvSpPr>
              <p:nvPr/>
            </p:nvSpPr>
            <p:spPr bwMode="auto">
              <a:xfrm>
                <a:off x="1467" y="2934"/>
                <a:ext cx="111" cy="36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434"/>
              <p:cNvSpPr>
                <a:spLocks noChangeArrowheads="1"/>
              </p:cNvSpPr>
              <p:nvPr/>
            </p:nvSpPr>
            <p:spPr bwMode="auto">
              <a:xfrm>
                <a:off x="1755" y="2222"/>
                <a:ext cx="121" cy="107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435"/>
              <p:cNvSpPr>
                <a:spLocks noChangeArrowheads="1"/>
              </p:cNvSpPr>
              <p:nvPr/>
            </p:nvSpPr>
            <p:spPr bwMode="auto">
              <a:xfrm>
                <a:off x="2053" y="1685"/>
                <a:ext cx="112" cy="161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436"/>
              <p:cNvSpPr>
                <a:spLocks noChangeArrowheads="1"/>
              </p:cNvSpPr>
              <p:nvPr/>
            </p:nvSpPr>
            <p:spPr bwMode="auto">
              <a:xfrm>
                <a:off x="2342" y="1685"/>
                <a:ext cx="121" cy="161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437"/>
              <p:cNvSpPr>
                <a:spLocks noChangeArrowheads="1"/>
              </p:cNvSpPr>
              <p:nvPr/>
            </p:nvSpPr>
            <p:spPr bwMode="auto">
              <a:xfrm>
                <a:off x="2639" y="2085"/>
                <a:ext cx="112" cy="121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438"/>
              <p:cNvSpPr>
                <a:spLocks noChangeArrowheads="1"/>
              </p:cNvSpPr>
              <p:nvPr/>
            </p:nvSpPr>
            <p:spPr bwMode="auto">
              <a:xfrm>
                <a:off x="2928" y="2573"/>
                <a:ext cx="121" cy="722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Rectangle 439"/>
              <p:cNvSpPr>
                <a:spLocks noChangeArrowheads="1"/>
              </p:cNvSpPr>
              <p:nvPr/>
            </p:nvSpPr>
            <p:spPr bwMode="auto">
              <a:xfrm>
                <a:off x="3226" y="2934"/>
                <a:ext cx="112" cy="361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440"/>
              <p:cNvSpPr>
                <a:spLocks noChangeArrowheads="1"/>
              </p:cNvSpPr>
              <p:nvPr/>
            </p:nvSpPr>
            <p:spPr bwMode="auto">
              <a:xfrm>
                <a:off x="3515" y="3139"/>
                <a:ext cx="121" cy="15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ctangle 441"/>
              <p:cNvSpPr>
                <a:spLocks noChangeArrowheads="1"/>
              </p:cNvSpPr>
              <p:nvPr/>
            </p:nvSpPr>
            <p:spPr bwMode="auto">
              <a:xfrm>
                <a:off x="3812" y="3236"/>
                <a:ext cx="112" cy="59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442"/>
              <p:cNvSpPr>
                <a:spLocks noChangeArrowheads="1"/>
              </p:cNvSpPr>
              <p:nvPr/>
            </p:nvSpPr>
            <p:spPr bwMode="auto">
              <a:xfrm>
                <a:off x="4101" y="3275"/>
                <a:ext cx="121" cy="2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ctangle 443"/>
              <p:cNvSpPr>
                <a:spLocks noChangeArrowheads="1"/>
              </p:cNvSpPr>
              <p:nvPr/>
            </p:nvSpPr>
            <p:spPr bwMode="auto">
              <a:xfrm>
                <a:off x="4399" y="3285"/>
                <a:ext cx="112" cy="1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Line 444"/>
              <p:cNvSpPr>
                <a:spLocks noChangeShapeType="1"/>
              </p:cNvSpPr>
              <p:nvPr/>
            </p:nvSpPr>
            <p:spPr bwMode="auto">
              <a:xfrm>
                <a:off x="1383" y="1500"/>
                <a:ext cx="1" cy="1795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Line 445"/>
              <p:cNvSpPr>
                <a:spLocks noChangeShapeType="1"/>
              </p:cNvSpPr>
              <p:nvPr/>
            </p:nvSpPr>
            <p:spPr bwMode="auto">
              <a:xfrm>
                <a:off x="1336" y="2573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Line 446"/>
              <p:cNvSpPr>
                <a:spLocks noChangeShapeType="1"/>
              </p:cNvSpPr>
              <p:nvPr/>
            </p:nvSpPr>
            <p:spPr bwMode="auto">
              <a:xfrm>
                <a:off x="1336" y="2222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Line 447"/>
              <p:cNvSpPr>
                <a:spLocks noChangeShapeType="1"/>
              </p:cNvSpPr>
              <p:nvPr/>
            </p:nvSpPr>
            <p:spPr bwMode="auto">
              <a:xfrm flipV="1">
                <a:off x="1336" y="1859"/>
                <a:ext cx="5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Line 448"/>
              <p:cNvSpPr>
                <a:spLocks noChangeShapeType="1"/>
              </p:cNvSpPr>
              <p:nvPr/>
            </p:nvSpPr>
            <p:spPr bwMode="auto">
              <a:xfrm>
                <a:off x="1336" y="1500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Line 449"/>
              <p:cNvSpPr>
                <a:spLocks noChangeShapeType="1"/>
              </p:cNvSpPr>
              <p:nvPr/>
            </p:nvSpPr>
            <p:spPr bwMode="auto">
              <a:xfrm>
                <a:off x="1383" y="3295"/>
                <a:ext cx="3221" cy="1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Line 450"/>
              <p:cNvSpPr>
                <a:spLocks noChangeShapeType="1"/>
              </p:cNvSpPr>
              <p:nvPr/>
            </p:nvSpPr>
            <p:spPr bwMode="auto">
              <a:xfrm flipV="1">
                <a:off x="1383" y="329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Line 451"/>
              <p:cNvSpPr>
                <a:spLocks noChangeShapeType="1"/>
              </p:cNvSpPr>
              <p:nvPr/>
            </p:nvSpPr>
            <p:spPr bwMode="auto">
              <a:xfrm flipV="1">
                <a:off x="1527" y="329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Line 452"/>
              <p:cNvSpPr>
                <a:spLocks noChangeShapeType="1"/>
              </p:cNvSpPr>
              <p:nvPr/>
            </p:nvSpPr>
            <p:spPr bwMode="auto">
              <a:xfrm flipV="1">
                <a:off x="1820" y="3295"/>
                <a:ext cx="2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Line 453"/>
              <p:cNvSpPr>
                <a:spLocks noChangeShapeType="1"/>
              </p:cNvSpPr>
              <p:nvPr/>
            </p:nvSpPr>
            <p:spPr bwMode="auto">
              <a:xfrm flipV="1">
                <a:off x="2994" y="329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Line 454"/>
              <p:cNvSpPr>
                <a:spLocks noChangeShapeType="1"/>
              </p:cNvSpPr>
              <p:nvPr/>
            </p:nvSpPr>
            <p:spPr bwMode="auto">
              <a:xfrm flipV="1">
                <a:off x="3581" y="329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Line 455"/>
              <p:cNvSpPr>
                <a:spLocks noChangeShapeType="1"/>
              </p:cNvSpPr>
              <p:nvPr/>
            </p:nvSpPr>
            <p:spPr bwMode="auto">
              <a:xfrm flipV="1">
                <a:off x="3869" y="329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Line 456"/>
              <p:cNvSpPr>
                <a:spLocks noChangeShapeType="1"/>
              </p:cNvSpPr>
              <p:nvPr/>
            </p:nvSpPr>
            <p:spPr bwMode="auto">
              <a:xfrm flipH="1" flipV="1">
                <a:off x="4168" y="3295"/>
                <a:ext cx="2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Line 457"/>
              <p:cNvSpPr>
                <a:spLocks noChangeShapeType="1"/>
              </p:cNvSpPr>
              <p:nvPr/>
            </p:nvSpPr>
            <p:spPr bwMode="auto">
              <a:xfrm flipV="1">
                <a:off x="4456" y="329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458"/>
              <p:cNvSpPr>
                <a:spLocks noChangeArrowheads="1"/>
              </p:cNvSpPr>
              <p:nvPr/>
            </p:nvSpPr>
            <p:spPr bwMode="auto">
              <a:xfrm>
                <a:off x="1926" y="1168"/>
                <a:ext cx="202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300" b="1" smtClean="0">
                    <a:solidFill>
                      <a:schemeClr val="bg1"/>
                    </a:solidFill>
                    <a:effectLst/>
                  </a:rPr>
                  <a:t> Probabilidade de Poisson</a:t>
                </a:r>
                <a:endParaRPr lang="pt-BR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6" name="Rectangle 459"/>
              <p:cNvSpPr>
                <a:spLocks noChangeArrowheads="1"/>
              </p:cNvSpPr>
              <p:nvPr/>
            </p:nvSpPr>
            <p:spPr bwMode="auto">
              <a:xfrm>
                <a:off x="1041" y="3217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effectLst/>
                  </a:rPr>
                  <a:t>0,00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7" name="Rectangle 460"/>
              <p:cNvSpPr>
                <a:spLocks noChangeArrowheads="1"/>
              </p:cNvSpPr>
              <p:nvPr/>
            </p:nvSpPr>
            <p:spPr bwMode="auto">
              <a:xfrm>
                <a:off x="1041" y="2856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effectLst/>
                  </a:rPr>
                  <a:t>0,05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8" name="Rectangle 461"/>
              <p:cNvSpPr>
                <a:spLocks noChangeArrowheads="1"/>
              </p:cNvSpPr>
              <p:nvPr/>
            </p:nvSpPr>
            <p:spPr bwMode="auto">
              <a:xfrm>
                <a:off x="1041" y="2495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effectLst/>
                  </a:rPr>
                  <a:t>0,10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9" name="Rectangle 462"/>
              <p:cNvSpPr>
                <a:spLocks noChangeArrowheads="1"/>
              </p:cNvSpPr>
              <p:nvPr/>
            </p:nvSpPr>
            <p:spPr bwMode="auto">
              <a:xfrm>
                <a:off x="1041" y="2144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effectLst/>
                  </a:rPr>
                  <a:t>0,15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0" name="Rectangle 463"/>
              <p:cNvSpPr>
                <a:spLocks noChangeArrowheads="1"/>
              </p:cNvSpPr>
              <p:nvPr/>
            </p:nvSpPr>
            <p:spPr bwMode="auto">
              <a:xfrm>
                <a:off x="1041" y="1783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effectLst/>
                  </a:rPr>
                  <a:t>0,20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1" name="Rectangle 464"/>
              <p:cNvSpPr>
                <a:spLocks noChangeArrowheads="1"/>
              </p:cNvSpPr>
              <p:nvPr/>
            </p:nvSpPr>
            <p:spPr bwMode="auto">
              <a:xfrm>
                <a:off x="1041" y="1422"/>
                <a:ext cx="25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effectLst/>
                  </a:rPr>
                  <a:t>0,25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2" name="Rectangle 465"/>
              <p:cNvSpPr>
                <a:spLocks noChangeArrowheads="1"/>
              </p:cNvSpPr>
              <p:nvPr/>
            </p:nvSpPr>
            <p:spPr bwMode="auto">
              <a:xfrm>
                <a:off x="1493" y="339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0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" name="Rectangle 466"/>
              <p:cNvSpPr>
                <a:spLocks noChangeArrowheads="1"/>
              </p:cNvSpPr>
              <p:nvPr/>
            </p:nvSpPr>
            <p:spPr bwMode="auto">
              <a:xfrm>
                <a:off x="1782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1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4" name="Rectangle 467"/>
              <p:cNvSpPr>
                <a:spLocks noChangeArrowheads="1"/>
              </p:cNvSpPr>
              <p:nvPr/>
            </p:nvSpPr>
            <p:spPr bwMode="auto">
              <a:xfrm>
                <a:off x="2072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2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5" name="Rectangle 468"/>
              <p:cNvSpPr>
                <a:spLocks noChangeArrowheads="1"/>
              </p:cNvSpPr>
              <p:nvPr/>
            </p:nvSpPr>
            <p:spPr bwMode="auto">
              <a:xfrm>
                <a:off x="2369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3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6" name="Rectangle 469"/>
              <p:cNvSpPr>
                <a:spLocks noChangeArrowheads="1"/>
              </p:cNvSpPr>
              <p:nvPr/>
            </p:nvSpPr>
            <p:spPr bwMode="auto">
              <a:xfrm>
                <a:off x="2666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4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7" name="Rectangle 470"/>
              <p:cNvSpPr>
                <a:spLocks noChangeArrowheads="1"/>
              </p:cNvSpPr>
              <p:nvPr/>
            </p:nvSpPr>
            <p:spPr bwMode="auto">
              <a:xfrm>
                <a:off x="2955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5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8" name="Rectangle 471"/>
              <p:cNvSpPr>
                <a:spLocks noChangeArrowheads="1"/>
              </p:cNvSpPr>
              <p:nvPr/>
            </p:nvSpPr>
            <p:spPr bwMode="auto">
              <a:xfrm>
                <a:off x="3244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6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9" name="Rectangle 472"/>
              <p:cNvSpPr>
                <a:spLocks noChangeArrowheads="1"/>
              </p:cNvSpPr>
              <p:nvPr/>
            </p:nvSpPr>
            <p:spPr bwMode="auto">
              <a:xfrm>
                <a:off x="3541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7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0" name="Rectangle 473"/>
              <p:cNvSpPr>
                <a:spLocks noChangeArrowheads="1"/>
              </p:cNvSpPr>
              <p:nvPr/>
            </p:nvSpPr>
            <p:spPr bwMode="auto">
              <a:xfrm>
                <a:off x="3830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8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1" name="Rectangle 474"/>
              <p:cNvSpPr>
                <a:spLocks noChangeArrowheads="1"/>
              </p:cNvSpPr>
              <p:nvPr/>
            </p:nvSpPr>
            <p:spPr bwMode="auto">
              <a:xfrm>
                <a:off x="4128" y="3372"/>
                <a:ext cx="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9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2" name="Rectangle 475"/>
              <p:cNvSpPr>
                <a:spLocks noChangeArrowheads="1"/>
              </p:cNvSpPr>
              <p:nvPr/>
            </p:nvSpPr>
            <p:spPr bwMode="auto">
              <a:xfrm>
                <a:off x="4385" y="3372"/>
                <a:ext cx="1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effectLst/>
                  </a:rPr>
                  <a:t>10</a:t>
                </a:r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3" name="Rectangle 476"/>
              <p:cNvSpPr>
                <a:spLocks noChangeArrowheads="1"/>
              </p:cNvSpPr>
              <p:nvPr/>
            </p:nvSpPr>
            <p:spPr bwMode="auto">
              <a:xfrm>
                <a:off x="1765" y="3562"/>
                <a:ext cx="247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t-BR" sz="2000" b="1" smtClean="0">
                    <a:solidFill>
                      <a:schemeClr val="bg1"/>
                    </a:solidFill>
                    <a:effectLst/>
                  </a:rPr>
                  <a:t>Número de Chegadas em 30 Minutos</a:t>
                </a:r>
                <a:endParaRPr lang="pt-BR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4" name="Rectangle 477"/>
              <p:cNvSpPr>
                <a:spLocks noChangeArrowheads="1"/>
              </p:cNvSpPr>
              <p:nvPr/>
            </p:nvSpPr>
            <p:spPr bwMode="auto">
              <a:xfrm rot="16200000">
                <a:off x="386" y="2256"/>
                <a:ext cx="9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2000" b="1" dirty="0" smtClean="0">
                    <a:solidFill>
                      <a:schemeClr val="bg1"/>
                    </a:solidFill>
                    <a:effectLst/>
                  </a:rPr>
                  <a:t>Probabilidade</a:t>
                </a:r>
                <a:endPara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5" name="Line 478"/>
              <p:cNvSpPr>
                <a:spLocks noChangeShapeType="1"/>
              </p:cNvSpPr>
              <p:nvPr/>
            </p:nvSpPr>
            <p:spPr bwMode="auto">
              <a:xfrm flipV="1">
                <a:off x="2108" y="3295"/>
                <a:ext cx="2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Line 479"/>
              <p:cNvSpPr>
                <a:spLocks noChangeShapeType="1"/>
              </p:cNvSpPr>
              <p:nvPr/>
            </p:nvSpPr>
            <p:spPr bwMode="auto">
              <a:xfrm flipV="1">
                <a:off x="2402" y="3295"/>
                <a:ext cx="2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Line 480"/>
              <p:cNvSpPr>
                <a:spLocks noChangeShapeType="1"/>
              </p:cNvSpPr>
              <p:nvPr/>
            </p:nvSpPr>
            <p:spPr bwMode="auto">
              <a:xfrm flipV="1">
                <a:off x="2693" y="3295"/>
                <a:ext cx="2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Line 481"/>
              <p:cNvSpPr>
                <a:spLocks noChangeShapeType="1"/>
              </p:cNvSpPr>
              <p:nvPr/>
            </p:nvSpPr>
            <p:spPr bwMode="auto">
              <a:xfrm flipV="1">
                <a:off x="3281" y="3295"/>
                <a:ext cx="2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Line 482"/>
              <p:cNvSpPr>
                <a:spLocks noChangeShapeType="1"/>
              </p:cNvSpPr>
              <p:nvPr/>
            </p:nvSpPr>
            <p:spPr bwMode="auto">
              <a:xfrm>
                <a:off x="1336" y="2933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Line 483"/>
              <p:cNvSpPr>
                <a:spLocks noChangeShapeType="1"/>
              </p:cNvSpPr>
              <p:nvPr/>
            </p:nvSpPr>
            <p:spPr bwMode="auto">
              <a:xfrm>
                <a:off x="1336" y="3293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755576" y="3804493"/>
              <a:ext cx="8061325" cy="1543050"/>
              <a:chOff x="755576" y="3804493"/>
              <a:chExt cx="8061325" cy="1543050"/>
            </a:xfrm>
          </p:grpSpPr>
          <p:sp>
            <p:nvSpPr>
              <p:cNvPr id="119" name="AutoShape 422"/>
              <p:cNvSpPr>
                <a:spLocks noChangeArrowheads="1"/>
              </p:cNvSpPr>
              <p:nvPr/>
            </p:nvSpPr>
            <p:spPr bwMode="auto">
              <a:xfrm rot="5400000">
                <a:off x="711126" y="4236293"/>
                <a:ext cx="244475" cy="15557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27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AutoShape 485"/>
              <p:cNvSpPr>
                <a:spLocks noChangeArrowheads="1"/>
              </p:cNvSpPr>
              <p:nvPr/>
            </p:nvSpPr>
            <p:spPr bwMode="auto">
              <a:xfrm>
                <a:off x="6721401" y="3804493"/>
                <a:ext cx="2095500" cy="1543050"/>
              </a:xfrm>
              <a:prstGeom prst="wedgeRoundRectCallout">
                <a:avLst>
                  <a:gd name="adj1" fmla="val -30833"/>
                  <a:gd name="adj2" fmla="val 70782"/>
                  <a:gd name="adj3" fmla="val 16667"/>
                </a:avLst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pt-BR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Na verdade a sequência continua:</a:t>
                </a:r>
              </a:p>
              <a:p>
                <a:pPr>
                  <a:lnSpc>
                    <a:spcPct val="90000"/>
                  </a:lnSpc>
                </a:pPr>
                <a:r>
                  <a:rPr lang="pt-BR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11, 12, …</a:t>
                </a:r>
                <a:endParaRPr lang="pt-BR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11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Uma propriedade da Distribuição </a:t>
                </a:r>
                <a:r>
                  <a:rPr lang="pt-BR" dirty="0"/>
                  <a:t>de Poisson é que a média </a:t>
                </a:r>
                <a:r>
                  <a:rPr lang="pt-BR" dirty="0" smtClean="0"/>
                  <a:t>e a </a:t>
                </a:r>
                <a:r>
                  <a:rPr lang="pt-BR" dirty="0"/>
                  <a:t>variância são </a:t>
                </a:r>
                <a:r>
                  <a:rPr lang="pt-BR" dirty="0" smtClean="0"/>
                  <a:t>iguais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 r="-8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Variância do número de chegadas durante um período de 30 minutos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 r="-22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35</a:t>
            </a:fld>
            <a:endParaRPr lang="pt-BR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16713" y="168275"/>
            <a:ext cx="2260600" cy="1622425"/>
            <a:chOff x="2863" y="994"/>
            <a:chExt cx="1532" cy="1082"/>
          </a:xfrm>
        </p:grpSpPr>
        <p:pic>
          <p:nvPicPr>
            <p:cNvPr id="6" name="Picture 4" descr="E:\PFiles\MSOffice\Clipart\corpbas\j0079071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006"/>
              <a:ext cx="127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254" y="1842"/>
              <a:ext cx="108" cy="143"/>
            </a:xfrm>
            <a:custGeom>
              <a:avLst/>
              <a:gdLst>
                <a:gd name="T0" fmla="*/ 0 w 384"/>
                <a:gd name="T1" fmla="*/ 365 h 581"/>
                <a:gd name="T2" fmla="*/ 0 w 384"/>
                <a:gd name="T3" fmla="*/ 366 h 581"/>
                <a:gd name="T4" fmla="*/ 0 w 384"/>
                <a:gd name="T5" fmla="*/ 372 h 581"/>
                <a:gd name="T6" fmla="*/ 0 w 384"/>
                <a:gd name="T7" fmla="*/ 382 h 581"/>
                <a:gd name="T8" fmla="*/ 3 w 384"/>
                <a:gd name="T9" fmla="*/ 393 h 581"/>
                <a:gd name="T10" fmla="*/ 5 w 384"/>
                <a:gd name="T11" fmla="*/ 408 h 581"/>
                <a:gd name="T12" fmla="*/ 9 w 384"/>
                <a:gd name="T13" fmla="*/ 424 h 581"/>
                <a:gd name="T14" fmla="*/ 13 w 384"/>
                <a:gd name="T15" fmla="*/ 443 h 581"/>
                <a:gd name="T16" fmla="*/ 19 w 384"/>
                <a:gd name="T17" fmla="*/ 462 h 581"/>
                <a:gd name="T18" fmla="*/ 22 w 384"/>
                <a:gd name="T19" fmla="*/ 479 h 581"/>
                <a:gd name="T20" fmla="*/ 30 w 384"/>
                <a:gd name="T21" fmla="*/ 498 h 581"/>
                <a:gd name="T22" fmla="*/ 38 w 384"/>
                <a:gd name="T23" fmla="*/ 515 h 581"/>
                <a:gd name="T24" fmla="*/ 47 w 384"/>
                <a:gd name="T25" fmla="*/ 532 h 581"/>
                <a:gd name="T26" fmla="*/ 57 w 384"/>
                <a:gd name="T27" fmla="*/ 547 h 581"/>
                <a:gd name="T28" fmla="*/ 66 w 384"/>
                <a:gd name="T29" fmla="*/ 558 h 581"/>
                <a:gd name="T30" fmla="*/ 77 w 384"/>
                <a:gd name="T31" fmla="*/ 568 h 581"/>
                <a:gd name="T32" fmla="*/ 93 w 384"/>
                <a:gd name="T33" fmla="*/ 576 h 581"/>
                <a:gd name="T34" fmla="*/ 106 w 384"/>
                <a:gd name="T35" fmla="*/ 577 h 581"/>
                <a:gd name="T36" fmla="*/ 119 w 384"/>
                <a:gd name="T37" fmla="*/ 581 h 581"/>
                <a:gd name="T38" fmla="*/ 134 w 384"/>
                <a:gd name="T39" fmla="*/ 581 h 581"/>
                <a:gd name="T40" fmla="*/ 150 w 384"/>
                <a:gd name="T41" fmla="*/ 581 h 581"/>
                <a:gd name="T42" fmla="*/ 161 w 384"/>
                <a:gd name="T43" fmla="*/ 581 h 581"/>
                <a:gd name="T44" fmla="*/ 176 w 384"/>
                <a:gd name="T45" fmla="*/ 581 h 581"/>
                <a:gd name="T46" fmla="*/ 190 w 384"/>
                <a:gd name="T47" fmla="*/ 577 h 581"/>
                <a:gd name="T48" fmla="*/ 203 w 384"/>
                <a:gd name="T49" fmla="*/ 577 h 581"/>
                <a:gd name="T50" fmla="*/ 214 w 384"/>
                <a:gd name="T51" fmla="*/ 574 h 581"/>
                <a:gd name="T52" fmla="*/ 228 w 384"/>
                <a:gd name="T53" fmla="*/ 570 h 581"/>
                <a:gd name="T54" fmla="*/ 237 w 384"/>
                <a:gd name="T55" fmla="*/ 566 h 581"/>
                <a:gd name="T56" fmla="*/ 249 w 384"/>
                <a:gd name="T57" fmla="*/ 564 h 581"/>
                <a:gd name="T58" fmla="*/ 258 w 384"/>
                <a:gd name="T59" fmla="*/ 558 h 581"/>
                <a:gd name="T60" fmla="*/ 268 w 384"/>
                <a:gd name="T61" fmla="*/ 555 h 581"/>
                <a:gd name="T62" fmla="*/ 275 w 384"/>
                <a:gd name="T63" fmla="*/ 551 h 581"/>
                <a:gd name="T64" fmla="*/ 285 w 384"/>
                <a:gd name="T65" fmla="*/ 547 h 581"/>
                <a:gd name="T66" fmla="*/ 288 w 384"/>
                <a:gd name="T67" fmla="*/ 541 h 581"/>
                <a:gd name="T68" fmla="*/ 300 w 384"/>
                <a:gd name="T69" fmla="*/ 532 h 581"/>
                <a:gd name="T70" fmla="*/ 311 w 384"/>
                <a:gd name="T71" fmla="*/ 520 h 581"/>
                <a:gd name="T72" fmla="*/ 323 w 384"/>
                <a:gd name="T73" fmla="*/ 505 h 581"/>
                <a:gd name="T74" fmla="*/ 336 w 384"/>
                <a:gd name="T75" fmla="*/ 482 h 581"/>
                <a:gd name="T76" fmla="*/ 349 w 384"/>
                <a:gd name="T77" fmla="*/ 460 h 581"/>
                <a:gd name="T78" fmla="*/ 361 w 384"/>
                <a:gd name="T79" fmla="*/ 431 h 581"/>
                <a:gd name="T80" fmla="*/ 372 w 384"/>
                <a:gd name="T81" fmla="*/ 401 h 581"/>
                <a:gd name="T82" fmla="*/ 378 w 384"/>
                <a:gd name="T83" fmla="*/ 365 h 581"/>
                <a:gd name="T84" fmla="*/ 384 w 384"/>
                <a:gd name="T85" fmla="*/ 325 h 581"/>
                <a:gd name="T86" fmla="*/ 384 w 384"/>
                <a:gd name="T87" fmla="*/ 279 h 581"/>
                <a:gd name="T88" fmla="*/ 380 w 384"/>
                <a:gd name="T89" fmla="*/ 232 h 581"/>
                <a:gd name="T90" fmla="*/ 370 w 384"/>
                <a:gd name="T91" fmla="*/ 178 h 581"/>
                <a:gd name="T92" fmla="*/ 357 w 384"/>
                <a:gd name="T93" fmla="*/ 123 h 581"/>
                <a:gd name="T94" fmla="*/ 334 w 384"/>
                <a:gd name="T95" fmla="*/ 62 h 581"/>
                <a:gd name="T96" fmla="*/ 306 w 384"/>
                <a:gd name="T97" fmla="*/ 0 h 581"/>
                <a:gd name="T98" fmla="*/ 136 w 384"/>
                <a:gd name="T99" fmla="*/ 38 h 581"/>
                <a:gd name="T100" fmla="*/ 89 w 384"/>
                <a:gd name="T101" fmla="*/ 317 h 581"/>
                <a:gd name="T102" fmla="*/ 0 w 384"/>
                <a:gd name="T103" fmla="*/ 365 h 581"/>
                <a:gd name="T104" fmla="*/ 0 w 384"/>
                <a:gd name="T105" fmla="*/ 3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581">
                  <a:moveTo>
                    <a:pt x="0" y="365"/>
                  </a:moveTo>
                  <a:lnTo>
                    <a:pt x="0" y="366"/>
                  </a:lnTo>
                  <a:lnTo>
                    <a:pt x="0" y="372"/>
                  </a:lnTo>
                  <a:lnTo>
                    <a:pt x="0" y="382"/>
                  </a:lnTo>
                  <a:lnTo>
                    <a:pt x="3" y="393"/>
                  </a:lnTo>
                  <a:lnTo>
                    <a:pt x="5" y="408"/>
                  </a:lnTo>
                  <a:lnTo>
                    <a:pt x="9" y="424"/>
                  </a:lnTo>
                  <a:lnTo>
                    <a:pt x="13" y="443"/>
                  </a:lnTo>
                  <a:lnTo>
                    <a:pt x="19" y="462"/>
                  </a:lnTo>
                  <a:lnTo>
                    <a:pt x="22" y="479"/>
                  </a:lnTo>
                  <a:lnTo>
                    <a:pt x="30" y="498"/>
                  </a:lnTo>
                  <a:lnTo>
                    <a:pt x="38" y="515"/>
                  </a:lnTo>
                  <a:lnTo>
                    <a:pt x="47" y="532"/>
                  </a:lnTo>
                  <a:lnTo>
                    <a:pt x="57" y="547"/>
                  </a:lnTo>
                  <a:lnTo>
                    <a:pt x="66" y="558"/>
                  </a:lnTo>
                  <a:lnTo>
                    <a:pt x="77" y="568"/>
                  </a:lnTo>
                  <a:lnTo>
                    <a:pt x="93" y="576"/>
                  </a:lnTo>
                  <a:lnTo>
                    <a:pt x="106" y="577"/>
                  </a:lnTo>
                  <a:lnTo>
                    <a:pt x="119" y="581"/>
                  </a:lnTo>
                  <a:lnTo>
                    <a:pt x="134" y="581"/>
                  </a:lnTo>
                  <a:lnTo>
                    <a:pt x="150" y="581"/>
                  </a:lnTo>
                  <a:lnTo>
                    <a:pt x="161" y="581"/>
                  </a:lnTo>
                  <a:lnTo>
                    <a:pt x="176" y="581"/>
                  </a:lnTo>
                  <a:lnTo>
                    <a:pt x="190" y="577"/>
                  </a:lnTo>
                  <a:lnTo>
                    <a:pt x="203" y="577"/>
                  </a:lnTo>
                  <a:lnTo>
                    <a:pt x="214" y="574"/>
                  </a:lnTo>
                  <a:lnTo>
                    <a:pt x="228" y="570"/>
                  </a:lnTo>
                  <a:lnTo>
                    <a:pt x="237" y="566"/>
                  </a:lnTo>
                  <a:lnTo>
                    <a:pt x="249" y="564"/>
                  </a:lnTo>
                  <a:lnTo>
                    <a:pt x="258" y="558"/>
                  </a:lnTo>
                  <a:lnTo>
                    <a:pt x="268" y="555"/>
                  </a:lnTo>
                  <a:lnTo>
                    <a:pt x="275" y="551"/>
                  </a:lnTo>
                  <a:lnTo>
                    <a:pt x="285" y="547"/>
                  </a:lnTo>
                  <a:lnTo>
                    <a:pt x="288" y="541"/>
                  </a:lnTo>
                  <a:lnTo>
                    <a:pt x="300" y="532"/>
                  </a:lnTo>
                  <a:lnTo>
                    <a:pt x="311" y="520"/>
                  </a:lnTo>
                  <a:lnTo>
                    <a:pt x="323" y="505"/>
                  </a:lnTo>
                  <a:lnTo>
                    <a:pt x="336" y="482"/>
                  </a:lnTo>
                  <a:lnTo>
                    <a:pt x="349" y="460"/>
                  </a:lnTo>
                  <a:lnTo>
                    <a:pt x="361" y="431"/>
                  </a:lnTo>
                  <a:lnTo>
                    <a:pt x="372" y="401"/>
                  </a:lnTo>
                  <a:lnTo>
                    <a:pt x="378" y="365"/>
                  </a:lnTo>
                  <a:lnTo>
                    <a:pt x="384" y="325"/>
                  </a:lnTo>
                  <a:lnTo>
                    <a:pt x="384" y="279"/>
                  </a:lnTo>
                  <a:lnTo>
                    <a:pt x="380" y="232"/>
                  </a:lnTo>
                  <a:lnTo>
                    <a:pt x="370" y="178"/>
                  </a:lnTo>
                  <a:lnTo>
                    <a:pt x="357" y="123"/>
                  </a:lnTo>
                  <a:lnTo>
                    <a:pt x="334" y="62"/>
                  </a:lnTo>
                  <a:lnTo>
                    <a:pt x="306" y="0"/>
                  </a:lnTo>
                  <a:lnTo>
                    <a:pt x="136" y="38"/>
                  </a:lnTo>
                  <a:lnTo>
                    <a:pt x="89" y="317"/>
                  </a:lnTo>
                  <a:lnTo>
                    <a:pt x="0" y="365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55" y="1996"/>
              <a:ext cx="147" cy="69"/>
            </a:xfrm>
            <a:custGeom>
              <a:avLst/>
              <a:gdLst>
                <a:gd name="T0" fmla="*/ 0 w 525"/>
                <a:gd name="T1" fmla="*/ 146 h 281"/>
                <a:gd name="T2" fmla="*/ 93 w 525"/>
                <a:gd name="T3" fmla="*/ 281 h 281"/>
                <a:gd name="T4" fmla="*/ 373 w 525"/>
                <a:gd name="T5" fmla="*/ 281 h 281"/>
                <a:gd name="T6" fmla="*/ 399 w 525"/>
                <a:gd name="T7" fmla="*/ 268 h 281"/>
                <a:gd name="T8" fmla="*/ 424 w 525"/>
                <a:gd name="T9" fmla="*/ 257 h 281"/>
                <a:gd name="T10" fmla="*/ 445 w 525"/>
                <a:gd name="T11" fmla="*/ 241 h 281"/>
                <a:gd name="T12" fmla="*/ 464 w 525"/>
                <a:gd name="T13" fmla="*/ 228 h 281"/>
                <a:gd name="T14" fmla="*/ 477 w 525"/>
                <a:gd name="T15" fmla="*/ 213 h 281"/>
                <a:gd name="T16" fmla="*/ 489 w 525"/>
                <a:gd name="T17" fmla="*/ 198 h 281"/>
                <a:gd name="T18" fmla="*/ 498 w 525"/>
                <a:gd name="T19" fmla="*/ 180 h 281"/>
                <a:gd name="T20" fmla="*/ 508 w 525"/>
                <a:gd name="T21" fmla="*/ 165 h 281"/>
                <a:gd name="T22" fmla="*/ 511 w 525"/>
                <a:gd name="T23" fmla="*/ 146 h 281"/>
                <a:gd name="T24" fmla="*/ 515 w 525"/>
                <a:gd name="T25" fmla="*/ 129 h 281"/>
                <a:gd name="T26" fmla="*/ 517 w 525"/>
                <a:gd name="T27" fmla="*/ 112 h 281"/>
                <a:gd name="T28" fmla="*/ 519 w 525"/>
                <a:gd name="T29" fmla="*/ 95 h 281"/>
                <a:gd name="T30" fmla="*/ 521 w 525"/>
                <a:gd name="T31" fmla="*/ 76 h 281"/>
                <a:gd name="T32" fmla="*/ 523 w 525"/>
                <a:gd name="T33" fmla="*/ 59 h 281"/>
                <a:gd name="T34" fmla="*/ 523 w 525"/>
                <a:gd name="T35" fmla="*/ 42 h 281"/>
                <a:gd name="T36" fmla="*/ 525 w 525"/>
                <a:gd name="T37" fmla="*/ 25 h 281"/>
                <a:gd name="T38" fmla="*/ 21 w 525"/>
                <a:gd name="T39" fmla="*/ 0 h 281"/>
                <a:gd name="T40" fmla="*/ 0 w 525"/>
                <a:gd name="T41" fmla="*/ 146 h 281"/>
                <a:gd name="T42" fmla="*/ 0 w 525"/>
                <a:gd name="T43" fmla="*/ 14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5" h="281">
                  <a:moveTo>
                    <a:pt x="0" y="146"/>
                  </a:moveTo>
                  <a:lnTo>
                    <a:pt x="93" y="281"/>
                  </a:lnTo>
                  <a:lnTo>
                    <a:pt x="373" y="281"/>
                  </a:lnTo>
                  <a:lnTo>
                    <a:pt x="399" y="268"/>
                  </a:lnTo>
                  <a:lnTo>
                    <a:pt x="424" y="257"/>
                  </a:lnTo>
                  <a:lnTo>
                    <a:pt x="445" y="241"/>
                  </a:lnTo>
                  <a:lnTo>
                    <a:pt x="464" y="228"/>
                  </a:lnTo>
                  <a:lnTo>
                    <a:pt x="477" y="213"/>
                  </a:lnTo>
                  <a:lnTo>
                    <a:pt x="489" y="198"/>
                  </a:lnTo>
                  <a:lnTo>
                    <a:pt x="498" y="180"/>
                  </a:lnTo>
                  <a:lnTo>
                    <a:pt x="508" y="165"/>
                  </a:lnTo>
                  <a:lnTo>
                    <a:pt x="511" y="146"/>
                  </a:lnTo>
                  <a:lnTo>
                    <a:pt x="515" y="129"/>
                  </a:lnTo>
                  <a:lnTo>
                    <a:pt x="517" y="112"/>
                  </a:lnTo>
                  <a:lnTo>
                    <a:pt x="519" y="95"/>
                  </a:lnTo>
                  <a:lnTo>
                    <a:pt x="521" y="76"/>
                  </a:lnTo>
                  <a:lnTo>
                    <a:pt x="523" y="59"/>
                  </a:lnTo>
                  <a:lnTo>
                    <a:pt x="523" y="42"/>
                  </a:lnTo>
                  <a:lnTo>
                    <a:pt x="525" y="25"/>
                  </a:lnTo>
                  <a:lnTo>
                    <a:pt x="21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206" y="1615"/>
              <a:ext cx="147" cy="100"/>
            </a:xfrm>
            <a:custGeom>
              <a:avLst/>
              <a:gdLst>
                <a:gd name="T0" fmla="*/ 0 w 521"/>
                <a:gd name="T1" fmla="*/ 0 h 409"/>
                <a:gd name="T2" fmla="*/ 21 w 521"/>
                <a:gd name="T3" fmla="*/ 374 h 409"/>
                <a:gd name="T4" fmla="*/ 506 w 521"/>
                <a:gd name="T5" fmla="*/ 409 h 409"/>
                <a:gd name="T6" fmla="*/ 521 w 521"/>
                <a:gd name="T7" fmla="*/ 80 h 409"/>
                <a:gd name="T8" fmla="*/ 0 w 521"/>
                <a:gd name="T9" fmla="*/ 0 h 409"/>
                <a:gd name="T10" fmla="*/ 0 w 521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409">
                  <a:moveTo>
                    <a:pt x="0" y="0"/>
                  </a:moveTo>
                  <a:lnTo>
                    <a:pt x="21" y="374"/>
                  </a:lnTo>
                  <a:lnTo>
                    <a:pt x="506" y="409"/>
                  </a:lnTo>
                  <a:lnTo>
                    <a:pt x="521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145" y="1606"/>
              <a:ext cx="227" cy="352"/>
            </a:xfrm>
            <a:custGeom>
              <a:avLst/>
              <a:gdLst>
                <a:gd name="T0" fmla="*/ 59 w 808"/>
                <a:gd name="T1" fmla="*/ 0 h 1433"/>
                <a:gd name="T2" fmla="*/ 0 w 808"/>
                <a:gd name="T3" fmla="*/ 1395 h 1433"/>
                <a:gd name="T4" fmla="*/ 106 w 808"/>
                <a:gd name="T5" fmla="*/ 1433 h 1433"/>
                <a:gd name="T6" fmla="*/ 479 w 808"/>
                <a:gd name="T7" fmla="*/ 1294 h 1433"/>
                <a:gd name="T8" fmla="*/ 479 w 808"/>
                <a:gd name="T9" fmla="*/ 1290 h 1433"/>
                <a:gd name="T10" fmla="*/ 479 w 808"/>
                <a:gd name="T11" fmla="*/ 1281 h 1433"/>
                <a:gd name="T12" fmla="*/ 481 w 808"/>
                <a:gd name="T13" fmla="*/ 1266 h 1433"/>
                <a:gd name="T14" fmla="*/ 483 w 808"/>
                <a:gd name="T15" fmla="*/ 1249 h 1433"/>
                <a:gd name="T16" fmla="*/ 484 w 808"/>
                <a:gd name="T17" fmla="*/ 1226 h 1433"/>
                <a:gd name="T18" fmla="*/ 488 w 808"/>
                <a:gd name="T19" fmla="*/ 1199 h 1433"/>
                <a:gd name="T20" fmla="*/ 492 w 808"/>
                <a:gd name="T21" fmla="*/ 1173 h 1433"/>
                <a:gd name="T22" fmla="*/ 496 w 808"/>
                <a:gd name="T23" fmla="*/ 1146 h 1433"/>
                <a:gd name="T24" fmla="*/ 498 w 808"/>
                <a:gd name="T25" fmla="*/ 1117 h 1433"/>
                <a:gd name="T26" fmla="*/ 502 w 808"/>
                <a:gd name="T27" fmla="*/ 1091 h 1433"/>
                <a:gd name="T28" fmla="*/ 505 w 808"/>
                <a:gd name="T29" fmla="*/ 1066 h 1433"/>
                <a:gd name="T30" fmla="*/ 509 w 808"/>
                <a:gd name="T31" fmla="*/ 1045 h 1433"/>
                <a:gd name="T32" fmla="*/ 511 w 808"/>
                <a:gd name="T33" fmla="*/ 1026 h 1433"/>
                <a:gd name="T34" fmla="*/ 515 w 808"/>
                <a:gd name="T35" fmla="*/ 1011 h 1433"/>
                <a:gd name="T36" fmla="*/ 519 w 808"/>
                <a:gd name="T37" fmla="*/ 1003 h 1433"/>
                <a:gd name="T38" fmla="*/ 522 w 808"/>
                <a:gd name="T39" fmla="*/ 1003 h 1433"/>
                <a:gd name="T40" fmla="*/ 526 w 808"/>
                <a:gd name="T41" fmla="*/ 1002 h 1433"/>
                <a:gd name="T42" fmla="*/ 534 w 808"/>
                <a:gd name="T43" fmla="*/ 1002 h 1433"/>
                <a:gd name="T44" fmla="*/ 545 w 808"/>
                <a:gd name="T45" fmla="*/ 1000 h 1433"/>
                <a:gd name="T46" fmla="*/ 561 w 808"/>
                <a:gd name="T47" fmla="*/ 998 h 1433"/>
                <a:gd name="T48" fmla="*/ 576 w 808"/>
                <a:gd name="T49" fmla="*/ 994 h 1433"/>
                <a:gd name="T50" fmla="*/ 595 w 808"/>
                <a:gd name="T51" fmla="*/ 990 h 1433"/>
                <a:gd name="T52" fmla="*/ 612 w 808"/>
                <a:gd name="T53" fmla="*/ 986 h 1433"/>
                <a:gd name="T54" fmla="*/ 631 w 808"/>
                <a:gd name="T55" fmla="*/ 984 h 1433"/>
                <a:gd name="T56" fmla="*/ 650 w 808"/>
                <a:gd name="T57" fmla="*/ 979 h 1433"/>
                <a:gd name="T58" fmla="*/ 669 w 808"/>
                <a:gd name="T59" fmla="*/ 975 h 1433"/>
                <a:gd name="T60" fmla="*/ 684 w 808"/>
                <a:gd name="T61" fmla="*/ 971 h 1433"/>
                <a:gd name="T62" fmla="*/ 701 w 808"/>
                <a:gd name="T63" fmla="*/ 967 h 1433"/>
                <a:gd name="T64" fmla="*/ 713 w 808"/>
                <a:gd name="T65" fmla="*/ 964 h 1433"/>
                <a:gd name="T66" fmla="*/ 724 w 808"/>
                <a:gd name="T67" fmla="*/ 962 h 1433"/>
                <a:gd name="T68" fmla="*/ 730 w 808"/>
                <a:gd name="T69" fmla="*/ 962 h 1433"/>
                <a:gd name="T70" fmla="*/ 733 w 808"/>
                <a:gd name="T71" fmla="*/ 962 h 1433"/>
                <a:gd name="T72" fmla="*/ 808 w 808"/>
                <a:gd name="T73" fmla="*/ 1171 h 1433"/>
                <a:gd name="T74" fmla="*/ 792 w 808"/>
                <a:gd name="T75" fmla="*/ 129 h 1433"/>
                <a:gd name="T76" fmla="*/ 663 w 808"/>
                <a:gd name="T77" fmla="*/ 100 h 1433"/>
                <a:gd name="T78" fmla="*/ 669 w 808"/>
                <a:gd name="T79" fmla="*/ 414 h 1433"/>
                <a:gd name="T80" fmla="*/ 222 w 808"/>
                <a:gd name="T81" fmla="*/ 388 h 1433"/>
                <a:gd name="T82" fmla="*/ 226 w 808"/>
                <a:gd name="T83" fmla="*/ 26 h 1433"/>
                <a:gd name="T84" fmla="*/ 59 w 808"/>
                <a:gd name="T85" fmla="*/ 0 h 1433"/>
                <a:gd name="T86" fmla="*/ 59 w 808"/>
                <a:gd name="T87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433">
                  <a:moveTo>
                    <a:pt x="59" y="0"/>
                  </a:moveTo>
                  <a:lnTo>
                    <a:pt x="0" y="1395"/>
                  </a:lnTo>
                  <a:lnTo>
                    <a:pt x="106" y="1433"/>
                  </a:lnTo>
                  <a:lnTo>
                    <a:pt x="479" y="1294"/>
                  </a:lnTo>
                  <a:lnTo>
                    <a:pt x="479" y="1290"/>
                  </a:lnTo>
                  <a:lnTo>
                    <a:pt x="479" y="1281"/>
                  </a:lnTo>
                  <a:lnTo>
                    <a:pt x="481" y="1266"/>
                  </a:lnTo>
                  <a:lnTo>
                    <a:pt x="483" y="1249"/>
                  </a:lnTo>
                  <a:lnTo>
                    <a:pt x="484" y="1226"/>
                  </a:lnTo>
                  <a:lnTo>
                    <a:pt x="488" y="1199"/>
                  </a:lnTo>
                  <a:lnTo>
                    <a:pt x="492" y="1173"/>
                  </a:lnTo>
                  <a:lnTo>
                    <a:pt x="496" y="1146"/>
                  </a:lnTo>
                  <a:lnTo>
                    <a:pt x="498" y="1117"/>
                  </a:lnTo>
                  <a:lnTo>
                    <a:pt x="502" y="1091"/>
                  </a:lnTo>
                  <a:lnTo>
                    <a:pt x="505" y="1066"/>
                  </a:lnTo>
                  <a:lnTo>
                    <a:pt x="509" y="1045"/>
                  </a:lnTo>
                  <a:lnTo>
                    <a:pt x="511" y="1026"/>
                  </a:lnTo>
                  <a:lnTo>
                    <a:pt x="515" y="1011"/>
                  </a:lnTo>
                  <a:lnTo>
                    <a:pt x="519" y="1003"/>
                  </a:lnTo>
                  <a:lnTo>
                    <a:pt x="522" y="1003"/>
                  </a:lnTo>
                  <a:lnTo>
                    <a:pt x="526" y="1002"/>
                  </a:lnTo>
                  <a:lnTo>
                    <a:pt x="534" y="1002"/>
                  </a:lnTo>
                  <a:lnTo>
                    <a:pt x="545" y="1000"/>
                  </a:lnTo>
                  <a:lnTo>
                    <a:pt x="561" y="998"/>
                  </a:lnTo>
                  <a:lnTo>
                    <a:pt x="576" y="994"/>
                  </a:lnTo>
                  <a:lnTo>
                    <a:pt x="595" y="990"/>
                  </a:lnTo>
                  <a:lnTo>
                    <a:pt x="612" y="986"/>
                  </a:lnTo>
                  <a:lnTo>
                    <a:pt x="631" y="984"/>
                  </a:lnTo>
                  <a:lnTo>
                    <a:pt x="650" y="979"/>
                  </a:lnTo>
                  <a:lnTo>
                    <a:pt x="669" y="975"/>
                  </a:lnTo>
                  <a:lnTo>
                    <a:pt x="684" y="971"/>
                  </a:lnTo>
                  <a:lnTo>
                    <a:pt x="701" y="967"/>
                  </a:lnTo>
                  <a:lnTo>
                    <a:pt x="713" y="964"/>
                  </a:lnTo>
                  <a:lnTo>
                    <a:pt x="724" y="962"/>
                  </a:lnTo>
                  <a:lnTo>
                    <a:pt x="730" y="962"/>
                  </a:lnTo>
                  <a:lnTo>
                    <a:pt x="733" y="962"/>
                  </a:lnTo>
                  <a:lnTo>
                    <a:pt x="808" y="1171"/>
                  </a:lnTo>
                  <a:lnTo>
                    <a:pt x="792" y="129"/>
                  </a:lnTo>
                  <a:lnTo>
                    <a:pt x="663" y="100"/>
                  </a:lnTo>
                  <a:lnTo>
                    <a:pt x="669" y="414"/>
                  </a:lnTo>
                  <a:lnTo>
                    <a:pt x="222" y="388"/>
                  </a:lnTo>
                  <a:lnTo>
                    <a:pt x="226" y="26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539" y="1605"/>
              <a:ext cx="624" cy="427"/>
            </a:xfrm>
            <a:custGeom>
              <a:avLst/>
              <a:gdLst>
                <a:gd name="T0" fmla="*/ 0 w 2215"/>
                <a:gd name="T1" fmla="*/ 842 h 1741"/>
                <a:gd name="T2" fmla="*/ 337 w 2215"/>
                <a:gd name="T3" fmla="*/ 734 h 1741"/>
                <a:gd name="T4" fmla="*/ 399 w 2215"/>
                <a:gd name="T5" fmla="*/ 660 h 1741"/>
                <a:gd name="T6" fmla="*/ 1601 w 2215"/>
                <a:gd name="T7" fmla="*/ 646 h 1741"/>
                <a:gd name="T8" fmla="*/ 1682 w 2215"/>
                <a:gd name="T9" fmla="*/ 253 h 1741"/>
                <a:gd name="T10" fmla="*/ 631 w 2215"/>
                <a:gd name="T11" fmla="*/ 291 h 1741"/>
                <a:gd name="T12" fmla="*/ 701 w 2215"/>
                <a:gd name="T13" fmla="*/ 226 h 1741"/>
                <a:gd name="T14" fmla="*/ 969 w 2215"/>
                <a:gd name="T15" fmla="*/ 139 h 1741"/>
                <a:gd name="T16" fmla="*/ 1812 w 2215"/>
                <a:gd name="T17" fmla="*/ 114 h 1741"/>
                <a:gd name="T18" fmla="*/ 1815 w 2215"/>
                <a:gd name="T19" fmla="*/ 6 h 1741"/>
                <a:gd name="T20" fmla="*/ 2205 w 2215"/>
                <a:gd name="T21" fmla="*/ 0 h 1741"/>
                <a:gd name="T22" fmla="*/ 2215 w 2215"/>
                <a:gd name="T23" fmla="*/ 1420 h 1741"/>
                <a:gd name="T24" fmla="*/ 2211 w 2215"/>
                <a:gd name="T25" fmla="*/ 1570 h 1741"/>
                <a:gd name="T26" fmla="*/ 1734 w 2215"/>
                <a:gd name="T27" fmla="*/ 1741 h 1741"/>
                <a:gd name="T28" fmla="*/ 1777 w 2215"/>
                <a:gd name="T29" fmla="*/ 1405 h 1741"/>
                <a:gd name="T30" fmla="*/ 1601 w 2215"/>
                <a:gd name="T31" fmla="*/ 1226 h 1741"/>
                <a:gd name="T32" fmla="*/ 1437 w 2215"/>
                <a:gd name="T33" fmla="*/ 1279 h 1741"/>
                <a:gd name="T34" fmla="*/ 1336 w 2215"/>
                <a:gd name="T35" fmla="*/ 1547 h 1741"/>
                <a:gd name="T36" fmla="*/ 1251 w 2215"/>
                <a:gd name="T37" fmla="*/ 1532 h 1741"/>
                <a:gd name="T38" fmla="*/ 1179 w 2215"/>
                <a:gd name="T39" fmla="*/ 1532 h 1741"/>
                <a:gd name="T40" fmla="*/ 1141 w 2215"/>
                <a:gd name="T41" fmla="*/ 1409 h 1741"/>
                <a:gd name="T42" fmla="*/ 1207 w 2215"/>
                <a:gd name="T43" fmla="*/ 1386 h 1741"/>
                <a:gd name="T44" fmla="*/ 1245 w 2215"/>
                <a:gd name="T45" fmla="*/ 1348 h 1741"/>
                <a:gd name="T46" fmla="*/ 1239 w 2215"/>
                <a:gd name="T47" fmla="*/ 1118 h 1741"/>
                <a:gd name="T48" fmla="*/ 1198 w 2215"/>
                <a:gd name="T49" fmla="*/ 1053 h 1741"/>
                <a:gd name="T50" fmla="*/ 1125 w 2215"/>
                <a:gd name="T51" fmla="*/ 1036 h 1741"/>
                <a:gd name="T52" fmla="*/ 1137 w 2215"/>
                <a:gd name="T53" fmla="*/ 985 h 1741"/>
                <a:gd name="T54" fmla="*/ 1217 w 2215"/>
                <a:gd name="T55" fmla="*/ 823 h 1741"/>
                <a:gd name="T56" fmla="*/ 0 w 2215"/>
                <a:gd name="T57" fmla="*/ 842 h 1741"/>
                <a:gd name="T58" fmla="*/ 0 w 2215"/>
                <a:gd name="T59" fmla="*/ 842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5" h="1741">
                  <a:moveTo>
                    <a:pt x="0" y="842"/>
                  </a:moveTo>
                  <a:lnTo>
                    <a:pt x="337" y="734"/>
                  </a:lnTo>
                  <a:lnTo>
                    <a:pt x="399" y="660"/>
                  </a:lnTo>
                  <a:lnTo>
                    <a:pt x="1601" y="646"/>
                  </a:lnTo>
                  <a:lnTo>
                    <a:pt x="1682" y="253"/>
                  </a:lnTo>
                  <a:lnTo>
                    <a:pt x="631" y="291"/>
                  </a:lnTo>
                  <a:lnTo>
                    <a:pt x="701" y="226"/>
                  </a:lnTo>
                  <a:lnTo>
                    <a:pt x="969" y="139"/>
                  </a:lnTo>
                  <a:lnTo>
                    <a:pt x="1812" y="114"/>
                  </a:lnTo>
                  <a:lnTo>
                    <a:pt x="1815" y="6"/>
                  </a:lnTo>
                  <a:lnTo>
                    <a:pt x="2205" y="0"/>
                  </a:lnTo>
                  <a:lnTo>
                    <a:pt x="2215" y="1420"/>
                  </a:lnTo>
                  <a:lnTo>
                    <a:pt x="2211" y="1570"/>
                  </a:lnTo>
                  <a:lnTo>
                    <a:pt x="1734" y="1741"/>
                  </a:lnTo>
                  <a:lnTo>
                    <a:pt x="1777" y="1405"/>
                  </a:lnTo>
                  <a:lnTo>
                    <a:pt x="1601" y="1226"/>
                  </a:lnTo>
                  <a:lnTo>
                    <a:pt x="1437" y="1279"/>
                  </a:lnTo>
                  <a:lnTo>
                    <a:pt x="1336" y="1547"/>
                  </a:lnTo>
                  <a:lnTo>
                    <a:pt x="1251" y="1532"/>
                  </a:lnTo>
                  <a:lnTo>
                    <a:pt x="1179" y="1532"/>
                  </a:lnTo>
                  <a:lnTo>
                    <a:pt x="1141" y="1409"/>
                  </a:lnTo>
                  <a:lnTo>
                    <a:pt x="1207" y="1386"/>
                  </a:lnTo>
                  <a:lnTo>
                    <a:pt x="1245" y="1348"/>
                  </a:lnTo>
                  <a:lnTo>
                    <a:pt x="1239" y="1118"/>
                  </a:lnTo>
                  <a:lnTo>
                    <a:pt x="1198" y="1053"/>
                  </a:lnTo>
                  <a:lnTo>
                    <a:pt x="1125" y="1036"/>
                  </a:lnTo>
                  <a:lnTo>
                    <a:pt x="1137" y="985"/>
                  </a:lnTo>
                  <a:lnTo>
                    <a:pt x="1217" y="823"/>
                  </a:lnTo>
                  <a:lnTo>
                    <a:pt x="0" y="842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039" y="1834"/>
              <a:ext cx="125" cy="35"/>
            </a:xfrm>
            <a:custGeom>
              <a:avLst/>
              <a:gdLst>
                <a:gd name="T0" fmla="*/ 0 w 441"/>
                <a:gd name="T1" fmla="*/ 76 h 145"/>
                <a:gd name="T2" fmla="*/ 6 w 441"/>
                <a:gd name="T3" fmla="*/ 145 h 145"/>
                <a:gd name="T4" fmla="*/ 434 w 441"/>
                <a:gd name="T5" fmla="*/ 76 h 145"/>
                <a:gd name="T6" fmla="*/ 441 w 441"/>
                <a:gd name="T7" fmla="*/ 0 h 145"/>
                <a:gd name="T8" fmla="*/ 0 w 441"/>
                <a:gd name="T9" fmla="*/ 76 h 145"/>
                <a:gd name="T10" fmla="*/ 0 w 441"/>
                <a:gd name="T11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145">
                  <a:moveTo>
                    <a:pt x="0" y="76"/>
                  </a:moveTo>
                  <a:lnTo>
                    <a:pt x="6" y="145"/>
                  </a:lnTo>
                  <a:lnTo>
                    <a:pt x="434" y="76"/>
                  </a:lnTo>
                  <a:lnTo>
                    <a:pt x="441" y="0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54" y="1905"/>
              <a:ext cx="106" cy="42"/>
            </a:xfrm>
            <a:custGeom>
              <a:avLst/>
              <a:gdLst>
                <a:gd name="T0" fmla="*/ 0 w 376"/>
                <a:gd name="T1" fmla="*/ 109 h 171"/>
                <a:gd name="T2" fmla="*/ 11 w 376"/>
                <a:gd name="T3" fmla="*/ 171 h 171"/>
                <a:gd name="T4" fmla="*/ 376 w 376"/>
                <a:gd name="T5" fmla="*/ 76 h 171"/>
                <a:gd name="T6" fmla="*/ 376 w 376"/>
                <a:gd name="T7" fmla="*/ 0 h 171"/>
                <a:gd name="T8" fmla="*/ 0 w 376"/>
                <a:gd name="T9" fmla="*/ 109 h 171"/>
                <a:gd name="T10" fmla="*/ 0 w 376"/>
                <a:gd name="T11" fmla="*/ 10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71">
                  <a:moveTo>
                    <a:pt x="0" y="109"/>
                  </a:moveTo>
                  <a:lnTo>
                    <a:pt x="11" y="171"/>
                  </a:lnTo>
                  <a:lnTo>
                    <a:pt x="376" y="76"/>
                  </a:lnTo>
                  <a:lnTo>
                    <a:pt x="376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505" y="1805"/>
              <a:ext cx="387" cy="175"/>
            </a:xfrm>
            <a:custGeom>
              <a:avLst/>
              <a:gdLst>
                <a:gd name="T0" fmla="*/ 16 w 1375"/>
                <a:gd name="T1" fmla="*/ 148 h 710"/>
                <a:gd name="T2" fmla="*/ 122 w 1375"/>
                <a:gd name="T3" fmla="*/ 15 h 710"/>
                <a:gd name="T4" fmla="*/ 1335 w 1375"/>
                <a:gd name="T5" fmla="*/ 0 h 710"/>
                <a:gd name="T6" fmla="*/ 1255 w 1375"/>
                <a:gd name="T7" fmla="*/ 209 h 710"/>
                <a:gd name="T8" fmla="*/ 1270 w 1375"/>
                <a:gd name="T9" fmla="*/ 583 h 710"/>
                <a:gd name="T10" fmla="*/ 1375 w 1375"/>
                <a:gd name="T11" fmla="*/ 710 h 710"/>
                <a:gd name="T12" fmla="*/ 86 w 1375"/>
                <a:gd name="T13" fmla="*/ 678 h 710"/>
                <a:gd name="T14" fmla="*/ 74 w 1375"/>
                <a:gd name="T15" fmla="*/ 585 h 710"/>
                <a:gd name="T16" fmla="*/ 0 w 1375"/>
                <a:gd name="T17" fmla="*/ 517 h 710"/>
                <a:gd name="T18" fmla="*/ 16 w 1375"/>
                <a:gd name="T19" fmla="*/ 148 h 710"/>
                <a:gd name="T20" fmla="*/ 16 w 1375"/>
                <a:gd name="T21" fmla="*/ 148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5" h="710">
                  <a:moveTo>
                    <a:pt x="16" y="148"/>
                  </a:moveTo>
                  <a:lnTo>
                    <a:pt x="122" y="15"/>
                  </a:lnTo>
                  <a:lnTo>
                    <a:pt x="1335" y="0"/>
                  </a:lnTo>
                  <a:lnTo>
                    <a:pt x="1255" y="209"/>
                  </a:lnTo>
                  <a:lnTo>
                    <a:pt x="1270" y="583"/>
                  </a:lnTo>
                  <a:lnTo>
                    <a:pt x="1375" y="710"/>
                  </a:lnTo>
                  <a:lnTo>
                    <a:pt x="86" y="678"/>
                  </a:lnTo>
                  <a:lnTo>
                    <a:pt x="74" y="585"/>
                  </a:lnTo>
                  <a:lnTo>
                    <a:pt x="0" y="517"/>
                  </a:lnTo>
                  <a:lnTo>
                    <a:pt x="16" y="148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045" y="1778"/>
              <a:ext cx="119" cy="31"/>
            </a:xfrm>
            <a:custGeom>
              <a:avLst/>
              <a:gdLst>
                <a:gd name="T0" fmla="*/ 0 w 420"/>
                <a:gd name="T1" fmla="*/ 44 h 126"/>
                <a:gd name="T2" fmla="*/ 8 w 420"/>
                <a:gd name="T3" fmla="*/ 126 h 126"/>
                <a:gd name="T4" fmla="*/ 413 w 420"/>
                <a:gd name="T5" fmla="*/ 82 h 126"/>
                <a:gd name="T6" fmla="*/ 420 w 420"/>
                <a:gd name="T7" fmla="*/ 0 h 126"/>
                <a:gd name="T8" fmla="*/ 0 w 420"/>
                <a:gd name="T9" fmla="*/ 44 h 126"/>
                <a:gd name="T10" fmla="*/ 0 w 420"/>
                <a:gd name="T11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26">
                  <a:moveTo>
                    <a:pt x="0" y="44"/>
                  </a:moveTo>
                  <a:lnTo>
                    <a:pt x="8" y="126"/>
                  </a:lnTo>
                  <a:lnTo>
                    <a:pt x="413" y="82"/>
                  </a:lnTo>
                  <a:lnTo>
                    <a:pt x="42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848" y="1901"/>
              <a:ext cx="204" cy="172"/>
            </a:xfrm>
            <a:custGeom>
              <a:avLst/>
              <a:gdLst>
                <a:gd name="T0" fmla="*/ 0 w 724"/>
                <a:gd name="T1" fmla="*/ 445 h 702"/>
                <a:gd name="T2" fmla="*/ 38 w 724"/>
                <a:gd name="T3" fmla="*/ 626 h 702"/>
                <a:gd name="T4" fmla="*/ 152 w 724"/>
                <a:gd name="T5" fmla="*/ 696 h 702"/>
                <a:gd name="T6" fmla="*/ 416 w 724"/>
                <a:gd name="T7" fmla="*/ 698 h 702"/>
                <a:gd name="T8" fmla="*/ 418 w 724"/>
                <a:gd name="T9" fmla="*/ 698 h 702"/>
                <a:gd name="T10" fmla="*/ 424 w 724"/>
                <a:gd name="T11" fmla="*/ 700 h 702"/>
                <a:gd name="T12" fmla="*/ 435 w 724"/>
                <a:gd name="T13" fmla="*/ 700 h 702"/>
                <a:gd name="T14" fmla="*/ 448 w 724"/>
                <a:gd name="T15" fmla="*/ 702 h 702"/>
                <a:gd name="T16" fmla="*/ 464 w 724"/>
                <a:gd name="T17" fmla="*/ 698 h 702"/>
                <a:gd name="T18" fmla="*/ 483 w 724"/>
                <a:gd name="T19" fmla="*/ 696 h 702"/>
                <a:gd name="T20" fmla="*/ 504 w 724"/>
                <a:gd name="T21" fmla="*/ 692 h 702"/>
                <a:gd name="T22" fmla="*/ 526 w 724"/>
                <a:gd name="T23" fmla="*/ 684 h 702"/>
                <a:gd name="T24" fmla="*/ 549 w 724"/>
                <a:gd name="T25" fmla="*/ 673 h 702"/>
                <a:gd name="T26" fmla="*/ 574 w 724"/>
                <a:gd name="T27" fmla="*/ 658 h 702"/>
                <a:gd name="T28" fmla="*/ 597 w 724"/>
                <a:gd name="T29" fmla="*/ 637 h 702"/>
                <a:gd name="T30" fmla="*/ 619 w 724"/>
                <a:gd name="T31" fmla="*/ 614 h 702"/>
                <a:gd name="T32" fmla="*/ 640 w 724"/>
                <a:gd name="T33" fmla="*/ 582 h 702"/>
                <a:gd name="T34" fmla="*/ 663 w 724"/>
                <a:gd name="T35" fmla="*/ 546 h 702"/>
                <a:gd name="T36" fmla="*/ 682 w 724"/>
                <a:gd name="T37" fmla="*/ 500 h 702"/>
                <a:gd name="T38" fmla="*/ 701 w 724"/>
                <a:gd name="T39" fmla="*/ 451 h 702"/>
                <a:gd name="T40" fmla="*/ 713 w 724"/>
                <a:gd name="T41" fmla="*/ 396 h 702"/>
                <a:gd name="T42" fmla="*/ 720 w 724"/>
                <a:gd name="T43" fmla="*/ 344 h 702"/>
                <a:gd name="T44" fmla="*/ 724 w 724"/>
                <a:gd name="T45" fmla="*/ 297 h 702"/>
                <a:gd name="T46" fmla="*/ 722 w 724"/>
                <a:gd name="T47" fmla="*/ 255 h 702"/>
                <a:gd name="T48" fmla="*/ 715 w 724"/>
                <a:gd name="T49" fmla="*/ 215 h 702"/>
                <a:gd name="T50" fmla="*/ 705 w 724"/>
                <a:gd name="T51" fmla="*/ 177 h 702"/>
                <a:gd name="T52" fmla="*/ 692 w 724"/>
                <a:gd name="T53" fmla="*/ 145 h 702"/>
                <a:gd name="T54" fmla="*/ 678 w 724"/>
                <a:gd name="T55" fmla="*/ 116 h 702"/>
                <a:gd name="T56" fmla="*/ 659 w 724"/>
                <a:gd name="T57" fmla="*/ 88 h 702"/>
                <a:gd name="T58" fmla="*/ 642 w 724"/>
                <a:gd name="T59" fmla="*/ 65 h 702"/>
                <a:gd name="T60" fmla="*/ 621 w 724"/>
                <a:gd name="T61" fmla="*/ 46 h 702"/>
                <a:gd name="T62" fmla="*/ 604 w 724"/>
                <a:gd name="T63" fmla="*/ 31 h 702"/>
                <a:gd name="T64" fmla="*/ 585 w 724"/>
                <a:gd name="T65" fmla="*/ 17 h 702"/>
                <a:gd name="T66" fmla="*/ 566 w 724"/>
                <a:gd name="T67" fmla="*/ 8 h 702"/>
                <a:gd name="T68" fmla="*/ 551 w 724"/>
                <a:gd name="T69" fmla="*/ 2 h 702"/>
                <a:gd name="T70" fmla="*/ 538 w 724"/>
                <a:gd name="T71" fmla="*/ 2 h 702"/>
                <a:gd name="T72" fmla="*/ 523 w 724"/>
                <a:gd name="T73" fmla="*/ 0 h 702"/>
                <a:gd name="T74" fmla="*/ 509 w 724"/>
                <a:gd name="T75" fmla="*/ 2 h 702"/>
                <a:gd name="T76" fmla="*/ 494 w 724"/>
                <a:gd name="T77" fmla="*/ 2 h 702"/>
                <a:gd name="T78" fmla="*/ 479 w 724"/>
                <a:gd name="T79" fmla="*/ 6 h 702"/>
                <a:gd name="T80" fmla="*/ 464 w 724"/>
                <a:gd name="T81" fmla="*/ 10 h 702"/>
                <a:gd name="T82" fmla="*/ 448 w 724"/>
                <a:gd name="T83" fmla="*/ 13 h 702"/>
                <a:gd name="T84" fmla="*/ 433 w 724"/>
                <a:gd name="T85" fmla="*/ 19 h 702"/>
                <a:gd name="T86" fmla="*/ 420 w 724"/>
                <a:gd name="T87" fmla="*/ 25 h 702"/>
                <a:gd name="T88" fmla="*/ 405 w 724"/>
                <a:gd name="T89" fmla="*/ 29 h 702"/>
                <a:gd name="T90" fmla="*/ 393 w 724"/>
                <a:gd name="T91" fmla="*/ 32 h 702"/>
                <a:gd name="T92" fmla="*/ 382 w 724"/>
                <a:gd name="T93" fmla="*/ 36 h 702"/>
                <a:gd name="T94" fmla="*/ 372 w 724"/>
                <a:gd name="T95" fmla="*/ 40 h 702"/>
                <a:gd name="T96" fmla="*/ 363 w 724"/>
                <a:gd name="T97" fmla="*/ 44 h 702"/>
                <a:gd name="T98" fmla="*/ 359 w 724"/>
                <a:gd name="T99" fmla="*/ 48 h 702"/>
                <a:gd name="T100" fmla="*/ 355 w 724"/>
                <a:gd name="T101" fmla="*/ 48 h 702"/>
                <a:gd name="T102" fmla="*/ 355 w 724"/>
                <a:gd name="T103" fmla="*/ 50 h 702"/>
                <a:gd name="T104" fmla="*/ 272 w 724"/>
                <a:gd name="T105" fmla="*/ 202 h 702"/>
                <a:gd name="T106" fmla="*/ 237 w 724"/>
                <a:gd name="T107" fmla="*/ 449 h 702"/>
                <a:gd name="T108" fmla="*/ 0 w 724"/>
                <a:gd name="T109" fmla="*/ 445 h 702"/>
                <a:gd name="T110" fmla="*/ 0 w 724"/>
                <a:gd name="T111" fmla="*/ 4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4" h="702">
                  <a:moveTo>
                    <a:pt x="0" y="445"/>
                  </a:moveTo>
                  <a:lnTo>
                    <a:pt x="38" y="626"/>
                  </a:lnTo>
                  <a:lnTo>
                    <a:pt x="152" y="696"/>
                  </a:lnTo>
                  <a:lnTo>
                    <a:pt x="416" y="698"/>
                  </a:lnTo>
                  <a:lnTo>
                    <a:pt x="418" y="698"/>
                  </a:lnTo>
                  <a:lnTo>
                    <a:pt x="424" y="700"/>
                  </a:lnTo>
                  <a:lnTo>
                    <a:pt x="435" y="700"/>
                  </a:lnTo>
                  <a:lnTo>
                    <a:pt x="448" y="702"/>
                  </a:lnTo>
                  <a:lnTo>
                    <a:pt x="464" y="698"/>
                  </a:lnTo>
                  <a:lnTo>
                    <a:pt x="483" y="696"/>
                  </a:lnTo>
                  <a:lnTo>
                    <a:pt x="504" y="692"/>
                  </a:lnTo>
                  <a:lnTo>
                    <a:pt x="526" y="684"/>
                  </a:lnTo>
                  <a:lnTo>
                    <a:pt x="549" y="673"/>
                  </a:lnTo>
                  <a:lnTo>
                    <a:pt x="574" y="658"/>
                  </a:lnTo>
                  <a:lnTo>
                    <a:pt x="597" y="637"/>
                  </a:lnTo>
                  <a:lnTo>
                    <a:pt x="619" y="614"/>
                  </a:lnTo>
                  <a:lnTo>
                    <a:pt x="640" y="582"/>
                  </a:lnTo>
                  <a:lnTo>
                    <a:pt x="663" y="546"/>
                  </a:lnTo>
                  <a:lnTo>
                    <a:pt x="682" y="500"/>
                  </a:lnTo>
                  <a:lnTo>
                    <a:pt x="701" y="451"/>
                  </a:lnTo>
                  <a:lnTo>
                    <a:pt x="713" y="396"/>
                  </a:lnTo>
                  <a:lnTo>
                    <a:pt x="720" y="344"/>
                  </a:lnTo>
                  <a:lnTo>
                    <a:pt x="724" y="297"/>
                  </a:lnTo>
                  <a:lnTo>
                    <a:pt x="722" y="255"/>
                  </a:lnTo>
                  <a:lnTo>
                    <a:pt x="715" y="215"/>
                  </a:lnTo>
                  <a:lnTo>
                    <a:pt x="705" y="177"/>
                  </a:lnTo>
                  <a:lnTo>
                    <a:pt x="692" y="145"/>
                  </a:lnTo>
                  <a:lnTo>
                    <a:pt x="678" y="116"/>
                  </a:lnTo>
                  <a:lnTo>
                    <a:pt x="659" y="88"/>
                  </a:lnTo>
                  <a:lnTo>
                    <a:pt x="642" y="65"/>
                  </a:lnTo>
                  <a:lnTo>
                    <a:pt x="621" y="46"/>
                  </a:lnTo>
                  <a:lnTo>
                    <a:pt x="604" y="31"/>
                  </a:lnTo>
                  <a:lnTo>
                    <a:pt x="585" y="17"/>
                  </a:lnTo>
                  <a:lnTo>
                    <a:pt x="566" y="8"/>
                  </a:lnTo>
                  <a:lnTo>
                    <a:pt x="551" y="2"/>
                  </a:lnTo>
                  <a:lnTo>
                    <a:pt x="538" y="2"/>
                  </a:lnTo>
                  <a:lnTo>
                    <a:pt x="523" y="0"/>
                  </a:lnTo>
                  <a:lnTo>
                    <a:pt x="509" y="2"/>
                  </a:lnTo>
                  <a:lnTo>
                    <a:pt x="494" y="2"/>
                  </a:lnTo>
                  <a:lnTo>
                    <a:pt x="479" y="6"/>
                  </a:lnTo>
                  <a:lnTo>
                    <a:pt x="464" y="10"/>
                  </a:lnTo>
                  <a:lnTo>
                    <a:pt x="448" y="13"/>
                  </a:lnTo>
                  <a:lnTo>
                    <a:pt x="433" y="19"/>
                  </a:lnTo>
                  <a:lnTo>
                    <a:pt x="420" y="25"/>
                  </a:lnTo>
                  <a:lnTo>
                    <a:pt x="405" y="29"/>
                  </a:lnTo>
                  <a:lnTo>
                    <a:pt x="393" y="32"/>
                  </a:lnTo>
                  <a:lnTo>
                    <a:pt x="382" y="36"/>
                  </a:lnTo>
                  <a:lnTo>
                    <a:pt x="372" y="40"/>
                  </a:lnTo>
                  <a:lnTo>
                    <a:pt x="363" y="44"/>
                  </a:lnTo>
                  <a:lnTo>
                    <a:pt x="359" y="48"/>
                  </a:lnTo>
                  <a:lnTo>
                    <a:pt x="355" y="48"/>
                  </a:lnTo>
                  <a:lnTo>
                    <a:pt x="355" y="50"/>
                  </a:lnTo>
                  <a:lnTo>
                    <a:pt x="272" y="202"/>
                  </a:lnTo>
                  <a:lnTo>
                    <a:pt x="237" y="449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529" y="1873"/>
              <a:ext cx="61" cy="46"/>
            </a:xfrm>
            <a:custGeom>
              <a:avLst/>
              <a:gdLst>
                <a:gd name="T0" fmla="*/ 9 w 215"/>
                <a:gd name="T1" fmla="*/ 6 h 186"/>
                <a:gd name="T2" fmla="*/ 0 w 215"/>
                <a:gd name="T3" fmla="*/ 182 h 186"/>
                <a:gd name="T4" fmla="*/ 211 w 215"/>
                <a:gd name="T5" fmla="*/ 186 h 186"/>
                <a:gd name="T6" fmla="*/ 215 w 215"/>
                <a:gd name="T7" fmla="*/ 0 h 186"/>
                <a:gd name="T8" fmla="*/ 9 w 215"/>
                <a:gd name="T9" fmla="*/ 6 h 186"/>
                <a:gd name="T10" fmla="*/ 9 w 215"/>
                <a:gd name="T11" fmla="*/ 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86">
                  <a:moveTo>
                    <a:pt x="9" y="6"/>
                  </a:moveTo>
                  <a:lnTo>
                    <a:pt x="0" y="182"/>
                  </a:lnTo>
                  <a:lnTo>
                    <a:pt x="211" y="186"/>
                  </a:lnTo>
                  <a:lnTo>
                    <a:pt x="215" y="0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625" y="1880"/>
              <a:ext cx="115" cy="44"/>
            </a:xfrm>
            <a:custGeom>
              <a:avLst/>
              <a:gdLst>
                <a:gd name="T0" fmla="*/ 0 w 411"/>
                <a:gd name="T1" fmla="*/ 0 h 175"/>
                <a:gd name="T2" fmla="*/ 4 w 411"/>
                <a:gd name="T3" fmla="*/ 166 h 175"/>
                <a:gd name="T4" fmla="*/ 403 w 411"/>
                <a:gd name="T5" fmla="*/ 175 h 175"/>
                <a:gd name="T6" fmla="*/ 411 w 411"/>
                <a:gd name="T7" fmla="*/ 8 h 175"/>
                <a:gd name="T8" fmla="*/ 0 w 411"/>
                <a:gd name="T9" fmla="*/ 0 h 175"/>
                <a:gd name="T10" fmla="*/ 0 w 411"/>
                <a:gd name="T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75">
                  <a:moveTo>
                    <a:pt x="0" y="0"/>
                  </a:moveTo>
                  <a:lnTo>
                    <a:pt x="4" y="166"/>
                  </a:lnTo>
                  <a:lnTo>
                    <a:pt x="403" y="175"/>
                  </a:lnTo>
                  <a:lnTo>
                    <a:pt x="411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769" y="1880"/>
              <a:ext cx="94" cy="49"/>
            </a:xfrm>
            <a:custGeom>
              <a:avLst/>
              <a:gdLst>
                <a:gd name="T0" fmla="*/ 0 w 333"/>
                <a:gd name="T1" fmla="*/ 10 h 200"/>
                <a:gd name="T2" fmla="*/ 0 w 333"/>
                <a:gd name="T3" fmla="*/ 192 h 200"/>
                <a:gd name="T4" fmla="*/ 324 w 333"/>
                <a:gd name="T5" fmla="*/ 200 h 200"/>
                <a:gd name="T6" fmla="*/ 333 w 333"/>
                <a:gd name="T7" fmla="*/ 0 h 200"/>
                <a:gd name="T8" fmla="*/ 0 w 333"/>
                <a:gd name="T9" fmla="*/ 10 h 200"/>
                <a:gd name="T10" fmla="*/ 0 w 333"/>
                <a:gd name="T11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200">
                  <a:moveTo>
                    <a:pt x="0" y="10"/>
                  </a:moveTo>
                  <a:lnTo>
                    <a:pt x="0" y="192"/>
                  </a:lnTo>
                  <a:lnTo>
                    <a:pt x="324" y="200"/>
                  </a:lnTo>
                  <a:lnTo>
                    <a:pt x="333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786" y="1602"/>
              <a:ext cx="291" cy="45"/>
            </a:xfrm>
            <a:custGeom>
              <a:avLst/>
              <a:gdLst>
                <a:gd name="T0" fmla="*/ 12 w 1034"/>
                <a:gd name="T1" fmla="*/ 20 h 180"/>
                <a:gd name="T2" fmla="*/ 0 w 1034"/>
                <a:gd name="T3" fmla="*/ 180 h 180"/>
                <a:gd name="T4" fmla="*/ 97 w 1034"/>
                <a:gd name="T5" fmla="*/ 138 h 180"/>
                <a:gd name="T6" fmla="*/ 932 w 1034"/>
                <a:gd name="T7" fmla="*/ 127 h 180"/>
                <a:gd name="T8" fmla="*/ 1031 w 1034"/>
                <a:gd name="T9" fmla="*/ 127 h 180"/>
                <a:gd name="T10" fmla="*/ 1034 w 1034"/>
                <a:gd name="T11" fmla="*/ 0 h 180"/>
                <a:gd name="T12" fmla="*/ 12 w 1034"/>
                <a:gd name="T13" fmla="*/ 20 h 180"/>
                <a:gd name="T14" fmla="*/ 12 w 1034"/>
                <a:gd name="T15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4" h="180">
                  <a:moveTo>
                    <a:pt x="12" y="20"/>
                  </a:moveTo>
                  <a:lnTo>
                    <a:pt x="0" y="180"/>
                  </a:lnTo>
                  <a:lnTo>
                    <a:pt x="97" y="138"/>
                  </a:lnTo>
                  <a:lnTo>
                    <a:pt x="932" y="127"/>
                  </a:lnTo>
                  <a:lnTo>
                    <a:pt x="1031" y="127"/>
                  </a:lnTo>
                  <a:lnTo>
                    <a:pt x="1034" y="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212" y="1762"/>
              <a:ext cx="144" cy="79"/>
            </a:xfrm>
            <a:custGeom>
              <a:avLst/>
              <a:gdLst>
                <a:gd name="T0" fmla="*/ 0 w 512"/>
                <a:gd name="T1" fmla="*/ 38 h 323"/>
                <a:gd name="T2" fmla="*/ 6 w 512"/>
                <a:gd name="T3" fmla="*/ 203 h 323"/>
                <a:gd name="T4" fmla="*/ 432 w 512"/>
                <a:gd name="T5" fmla="*/ 140 h 323"/>
                <a:gd name="T6" fmla="*/ 470 w 512"/>
                <a:gd name="T7" fmla="*/ 319 h 323"/>
                <a:gd name="T8" fmla="*/ 512 w 512"/>
                <a:gd name="T9" fmla="*/ 323 h 323"/>
                <a:gd name="T10" fmla="*/ 451 w 512"/>
                <a:gd name="T11" fmla="*/ 0 h 323"/>
                <a:gd name="T12" fmla="*/ 0 w 512"/>
                <a:gd name="T13" fmla="*/ 38 h 323"/>
                <a:gd name="T14" fmla="*/ 0 w 512"/>
                <a:gd name="T15" fmla="*/ 3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323">
                  <a:moveTo>
                    <a:pt x="0" y="38"/>
                  </a:moveTo>
                  <a:lnTo>
                    <a:pt x="6" y="203"/>
                  </a:lnTo>
                  <a:lnTo>
                    <a:pt x="432" y="140"/>
                  </a:lnTo>
                  <a:lnTo>
                    <a:pt x="470" y="319"/>
                  </a:lnTo>
                  <a:lnTo>
                    <a:pt x="512" y="323"/>
                  </a:lnTo>
                  <a:lnTo>
                    <a:pt x="45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501" y="1972"/>
              <a:ext cx="420" cy="66"/>
            </a:xfrm>
            <a:custGeom>
              <a:avLst/>
              <a:gdLst>
                <a:gd name="T0" fmla="*/ 0 w 1492"/>
                <a:gd name="T1" fmla="*/ 0 h 268"/>
                <a:gd name="T2" fmla="*/ 25 w 1492"/>
                <a:gd name="T3" fmla="*/ 114 h 268"/>
                <a:gd name="T4" fmla="*/ 186 w 1492"/>
                <a:gd name="T5" fmla="*/ 114 h 268"/>
                <a:gd name="T6" fmla="*/ 198 w 1492"/>
                <a:gd name="T7" fmla="*/ 247 h 268"/>
                <a:gd name="T8" fmla="*/ 416 w 1492"/>
                <a:gd name="T9" fmla="*/ 256 h 268"/>
                <a:gd name="T10" fmla="*/ 420 w 1492"/>
                <a:gd name="T11" fmla="*/ 127 h 268"/>
                <a:gd name="T12" fmla="*/ 675 w 1492"/>
                <a:gd name="T13" fmla="*/ 108 h 268"/>
                <a:gd name="T14" fmla="*/ 1492 w 1492"/>
                <a:gd name="T15" fmla="*/ 268 h 268"/>
                <a:gd name="T16" fmla="*/ 1475 w 1492"/>
                <a:gd name="T17" fmla="*/ 156 h 268"/>
                <a:gd name="T18" fmla="*/ 1487 w 1492"/>
                <a:gd name="T19" fmla="*/ 26 h 268"/>
                <a:gd name="T20" fmla="*/ 0 w 1492"/>
                <a:gd name="T21" fmla="*/ 0 h 268"/>
                <a:gd name="T22" fmla="*/ 0 w 1492"/>
                <a:gd name="T2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2" h="268">
                  <a:moveTo>
                    <a:pt x="0" y="0"/>
                  </a:moveTo>
                  <a:lnTo>
                    <a:pt x="25" y="114"/>
                  </a:lnTo>
                  <a:lnTo>
                    <a:pt x="186" y="114"/>
                  </a:lnTo>
                  <a:lnTo>
                    <a:pt x="198" y="247"/>
                  </a:lnTo>
                  <a:lnTo>
                    <a:pt x="416" y="256"/>
                  </a:lnTo>
                  <a:lnTo>
                    <a:pt x="420" y="127"/>
                  </a:lnTo>
                  <a:lnTo>
                    <a:pt x="675" y="108"/>
                  </a:lnTo>
                  <a:lnTo>
                    <a:pt x="1492" y="268"/>
                  </a:lnTo>
                  <a:lnTo>
                    <a:pt x="1475" y="156"/>
                  </a:lnTo>
                  <a:lnTo>
                    <a:pt x="1487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027" y="1663"/>
              <a:ext cx="87" cy="112"/>
            </a:xfrm>
            <a:custGeom>
              <a:avLst/>
              <a:gdLst>
                <a:gd name="T0" fmla="*/ 79 w 306"/>
                <a:gd name="T1" fmla="*/ 9 h 456"/>
                <a:gd name="T2" fmla="*/ 0 w 306"/>
                <a:gd name="T3" fmla="*/ 456 h 456"/>
                <a:gd name="T4" fmla="*/ 306 w 306"/>
                <a:gd name="T5" fmla="*/ 422 h 456"/>
                <a:gd name="T6" fmla="*/ 300 w 306"/>
                <a:gd name="T7" fmla="*/ 169 h 456"/>
                <a:gd name="T8" fmla="*/ 214 w 306"/>
                <a:gd name="T9" fmla="*/ 0 h 456"/>
                <a:gd name="T10" fmla="*/ 79 w 306"/>
                <a:gd name="T11" fmla="*/ 9 h 456"/>
                <a:gd name="T12" fmla="*/ 79 w 306"/>
                <a:gd name="T13" fmla="*/ 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456">
                  <a:moveTo>
                    <a:pt x="79" y="9"/>
                  </a:moveTo>
                  <a:lnTo>
                    <a:pt x="0" y="456"/>
                  </a:lnTo>
                  <a:lnTo>
                    <a:pt x="306" y="422"/>
                  </a:lnTo>
                  <a:lnTo>
                    <a:pt x="300" y="169"/>
                  </a:lnTo>
                  <a:lnTo>
                    <a:pt x="214" y="0"/>
                  </a:lnTo>
                  <a:lnTo>
                    <a:pt x="79" y="9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031" y="1699"/>
              <a:ext cx="56" cy="70"/>
            </a:xfrm>
            <a:custGeom>
              <a:avLst/>
              <a:gdLst>
                <a:gd name="T0" fmla="*/ 46 w 200"/>
                <a:gd name="T1" fmla="*/ 4 h 283"/>
                <a:gd name="T2" fmla="*/ 171 w 200"/>
                <a:gd name="T3" fmla="*/ 0 h 283"/>
                <a:gd name="T4" fmla="*/ 200 w 200"/>
                <a:gd name="T5" fmla="*/ 114 h 283"/>
                <a:gd name="T6" fmla="*/ 192 w 200"/>
                <a:gd name="T7" fmla="*/ 262 h 283"/>
                <a:gd name="T8" fmla="*/ 0 w 200"/>
                <a:gd name="T9" fmla="*/ 283 h 283"/>
                <a:gd name="T10" fmla="*/ 46 w 200"/>
                <a:gd name="T11" fmla="*/ 4 h 283"/>
                <a:gd name="T12" fmla="*/ 46 w 200"/>
                <a:gd name="T13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83">
                  <a:moveTo>
                    <a:pt x="46" y="4"/>
                  </a:moveTo>
                  <a:lnTo>
                    <a:pt x="171" y="0"/>
                  </a:lnTo>
                  <a:lnTo>
                    <a:pt x="200" y="114"/>
                  </a:lnTo>
                  <a:lnTo>
                    <a:pt x="192" y="262"/>
                  </a:lnTo>
                  <a:lnTo>
                    <a:pt x="0" y="283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534" y="1971"/>
              <a:ext cx="329" cy="24"/>
            </a:xfrm>
            <a:custGeom>
              <a:avLst/>
              <a:gdLst>
                <a:gd name="T0" fmla="*/ 0 w 1167"/>
                <a:gd name="T1" fmla="*/ 0 h 97"/>
                <a:gd name="T2" fmla="*/ 17 w 1167"/>
                <a:gd name="T3" fmla="*/ 57 h 97"/>
                <a:gd name="T4" fmla="*/ 534 w 1167"/>
                <a:gd name="T5" fmla="*/ 74 h 97"/>
                <a:gd name="T6" fmla="*/ 1137 w 1167"/>
                <a:gd name="T7" fmla="*/ 97 h 97"/>
                <a:gd name="T8" fmla="*/ 1167 w 1167"/>
                <a:gd name="T9" fmla="*/ 38 h 97"/>
                <a:gd name="T10" fmla="*/ 0 w 1167"/>
                <a:gd name="T11" fmla="*/ 0 h 97"/>
                <a:gd name="T12" fmla="*/ 0 w 116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97">
                  <a:moveTo>
                    <a:pt x="0" y="0"/>
                  </a:moveTo>
                  <a:lnTo>
                    <a:pt x="17" y="57"/>
                  </a:lnTo>
                  <a:lnTo>
                    <a:pt x="534" y="74"/>
                  </a:lnTo>
                  <a:lnTo>
                    <a:pt x="1137" y="97"/>
                  </a:lnTo>
                  <a:lnTo>
                    <a:pt x="1167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810" y="1661"/>
              <a:ext cx="206" cy="107"/>
            </a:xfrm>
            <a:custGeom>
              <a:avLst/>
              <a:gdLst>
                <a:gd name="T0" fmla="*/ 123 w 732"/>
                <a:gd name="T1" fmla="*/ 47 h 431"/>
                <a:gd name="T2" fmla="*/ 0 w 732"/>
                <a:gd name="T3" fmla="*/ 431 h 431"/>
                <a:gd name="T4" fmla="*/ 635 w 732"/>
                <a:gd name="T5" fmla="*/ 422 h 431"/>
                <a:gd name="T6" fmla="*/ 732 w 732"/>
                <a:gd name="T7" fmla="*/ 0 h 431"/>
                <a:gd name="T8" fmla="*/ 123 w 732"/>
                <a:gd name="T9" fmla="*/ 47 h 431"/>
                <a:gd name="T10" fmla="*/ 123 w 732"/>
                <a:gd name="T11" fmla="*/ 4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2" h="431">
                  <a:moveTo>
                    <a:pt x="123" y="47"/>
                  </a:moveTo>
                  <a:lnTo>
                    <a:pt x="0" y="431"/>
                  </a:lnTo>
                  <a:lnTo>
                    <a:pt x="635" y="422"/>
                  </a:lnTo>
                  <a:lnTo>
                    <a:pt x="732" y="0"/>
                  </a:lnTo>
                  <a:lnTo>
                    <a:pt x="123" y="47"/>
                  </a:lnTo>
                  <a:lnTo>
                    <a:pt x="123" y="47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48" y="1668"/>
              <a:ext cx="247" cy="102"/>
            </a:xfrm>
            <a:custGeom>
              <a:avLst/>
              <a:gdLst>
                <a:gd name="T0" fmla="*/ 240 w 880"/>
                <a:gd name="T1" fmla="*/ 26 h 414"/>
                <a:gd name="T2" fmla="*/ 0 w 880"/>
                <a:gd name="T3" fmla="*/ 414 h 414"/>
                <a:gd name="T4" fmla="*/ 696 w 880"/>
                <a:gd name="T5" fmla="*/ 408 h 414"/>
                <a:gd name="T6" fmla="*/ 880 w 880"/>
                <a:gd name="T7" fmla="*/ 0 h 414"/>
                <a:gd name="T8" fmla="*/ 240 w 880"/>
                <a:gd name="T9" fmla="*/ 26 h 414"/>
                <a:gd name="T10" fmla="*/ 240 w 880"/>
                <a:gd name="T11" fmla="*/ 2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414">
                  <a:moveTo>
                    <a:pt x="240" y="26"/>
                  </a:moveTo>
                  <a:lnTo>
                    <a:pt x="0" y="414"/>
                  </a:lnTo>
                  <a:lnTo>
                    <a:pt x="696" y="408"/>
                  </a:lnTo>
                  <a:lnTo>
                    <a:pt x="880" y="0"/>
                  </a:lnTo>
                  <a:lnTo>
                    <a:pt x="240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844" y="1662"/>
              <a:ext cx="174" cy="54"/>
            </a:xfrm>
            <a:custGeom>
              <a:avLst/>
              <a:gdLst>
                <a:gd name="T0" fmla="*/ 68 w 619"/>
                <a:gd name="T1" fmla="*/ 32 h 218"/>
                <a:gd name="T2" fmla="*/ 0 w 619"/>
                <a:gd name="T3" fmla="*/ 218 h 218"/>
                <a:gd name="T4" fmla="*/ 555 w 619"/>
                <a:gd name="T5" fmla="*/ 218 h 218"/>
                <a:gd name="T6" fmla="*/ 619 w 619"/>
                <a:gd name="T7" fmla="*/ 0 h 218"/>
                <a:gd name="T8" fmla="*/ 68 w 619"/>
                <a:gd name="T9" fmla="*/ 32 h 218"/>
                <a:gd name="T10" fmla="*/ 68 w 619"/>
                <a:gd name="T11" fmla="*/ 3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218">
                  <a:moveTo>
                    <a:pt x="68" y="32"/>
                  </a:moveTo>
                  <a:lnTo>
                    <a:pt x="0" y="218"/>
                  </a:lnTo>
                  <a:lnTo>
                    <a:pt x="555" y="218"/>
                  </a:lnTo>
                  <a:lnTo>
                    <a:pt x="619" y="0"/>
                  </a:lnTo>
                  <a:lnTo>
                    <a:pt x="68" y="32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534" y="1659"/>
              <a:ext cx="491" cy="156"/>
            </a:xfrm>
            <a:custGeom>
              <a:avLst/>
              <a:gdLst>
                <a:gd name="T0" fmla="*/ 0 w 1739"/>
                <a:gd name="T1" fmla="*/ 592 h 635"/>
                <a:gd name="T2" fmla="*/ 352 w 1739"/>
                <a:gd name="T3" fmla="*/ 497 h 635"/>
                <a:gd name="T4" fmla="*/ 637 w 1739"/>
                <a:gd name="T5" fmla="*/ 42 h 635"/>
                <a:gd name="T6" fmla="*/ 1739 w 1739"/>
                <a:gd name="T7" fmla="*/ 0 h 635"/>
                <a:gd name="T8" fmla="*/ 1623 w 1739"/>
                <a:gd name="T9" fmla="*/ 470 h 635"/>
                <a:gd name="T10" fmla="*/ 1581 w 1739"/>
                <a:gd name="T11" fmla="*/ 470 h 635"/>
                <a:gd name="T12" fmla="*/ 1688 w 1739"/>
                <a:gd name="T13" fmla="*/ 38 h 635"/>
                <a:gd name="T14" fmla="*/ 660 w 1739"/>
                <a:gd name="T15" fmla="*/ 90 h 635"/>
                <a:gd name="T16" fmla="*/ 386 w 1739"/>
                <a:gd name="T17" fmla="*/ 527 h 635"/>
                <a:gd name="T18" fmla="*/ 19 w 1739"/>
                <a:gd name="T19" fmla="*/ 635 h 635"/>
                <a:gd name="T20" fmla="*/ 0 w 1739"/>
                <a:gd name="T21" fmla="*/ 592 h 635"/>
                <a:gd name="T22" fmla="*/ 0 w 1739"/>
                <a:gd name="T23" fmla="*/ 592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9" h="635">
                  <a:moveTo>
                    <a:pt x="0" y="592"/>
                  </a:moveTo>
                  <a:lnTo>
                    <a:pt x="352" y="497"/>
                  </a:lnTo>
                  <a:lnTo>
                    <a:pt x="637" y="42"/>
                  </a:lnTo>
                  <a:lnTo>
                    <a:pt x="1739" y="0"/>
                  </a:lnTo>
                  <a:lnTo>
                    <a:pt x="1623" y="470"/>
                  </a:lnTo>
                  <a:lnTo>
                    <a:pt x="1581" y="470"/>
                  </a:lnTo>
                  <a:lnTo>
                    <a:pt x="1688" y="38"/>
                  </a:lnTo>
                  <a:lnTo>
                    <a:pt x="660" y="90"/>
                  </a:lnTo>
                  <a:lnTo>
                    <a:pt x="386" y="527"/>
                  </a:lnTo>
                  <a:lnTo>
                    <a:pt x="19" y="635"/>
                  </a:lnTo>
                  <a:lnTo>
                    <a:pt x="0" y="592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518" y="1849"/>
              <a:ext cx="382" cy="105"/>
            </a:xfrm>
            <a:custGeom>
              <a:avLst/>
              <a:gdLst>
                <a:gd name="T0" fmla="*/ 0 w 1357"/>
                <a:gd name="T1" fmla="*/ 0 h 428"/>
                <a:gd name="T2" fmla="*/ 1281 w 1357"/>
                <a:gd name="T3" fmla="*/ 17 h 428"/>
                <a:gd name="T4" fmla="*/ 1357 w 1357"/>
                <a:gd name="T5" fmla="*/ 105 h 428"/>
                <a:gd name="T6" fmla="*/ 1348 w 1357"/>
                <a:gd name="T7" fmla="*/ 369 h 428"/>
                <a:gd name="T8" fmla="*/ 1275 w 1357"/>
                <a:gd name="T9" fmla="*/ 428 h 428"/>
                <a:gd name="T10" fmla="*/ 59 w 1357"/>
                <a:gd name="T11" fmla="*/ 380 h 428"/>
                <a:gd name="T12" fmla="*/ 21 w 1357"/>
                <a:gd name="T13" fmla="*/ 335 h 428"/>
                <a:gd name="T14" fmla="*/ 1253 w 1357"/>
                <a:gd name="T15" fmla="*/ 380 h 428"/>
                <a:gd name="T16" fmla="*/ 1300 w 1357"/>
                <a:gd name="T17" fmla="*/ 348 h 428"/>
                <a:gd name="T18" fmla="*/ 1300 w 1357"/>
                <a:gd name="T19" fmla="*/ 114 h 428"/>
                <a:gd name="T20" fmla="*/ 1253 w 1357"/>
                <a:gd name="T21" fmla="*/ 72 h 428"/>
                <a:gd name="T22" fmla="*/ 47 w 1357"/>
                <a:gd name="T23" fmla="*/ 48 h 428"/>
                <a:gd name="T24" fmla="*/ 0 w 1357"/>
                <a:gd name="T25" fmla="*/ 0 h 428"/>
                <a:gd name="T26" fmla="*/ 0 w 1357"/>
                <a:gd name="T2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7" h="428">
                  <a:moveTo>
                    <a:pt x="0" y="0"/>
                  </a:moveTo>
                  <a:lnTo>
                    <a:pt x="1281" y="17"/>
                  </a:lnTo>
                  <a:lnTo>
                    <a:pt x="1357" y="105"/>
                  </a:lnTo>
                  <a:lnTo>
                    <a:pt x="1348" y="369"/>
                  </a:lnTo>
                  <a:lnTo>
                    <a:pt x="1275" y="428"/>
                  </a:lnTo>
                  <a:lnTo>
                    <a:pt x="59" y="380"/>
                  </a:lnTo>
                  <a:lnTo>
                    <a:pt x="21" y="335"/>
                  </a:lnTo>
                  <a:lnTo>
                    <a:pt x="1253" y="380"/>
                  </a:lnTo>
                  <a:lnTo>
                    <a:pt x="1300" y="348"/>
                  </a:lnTo>
                  <a:lnTo>
                    <a:pt x="1300" y="114"/>
                  </a:lnTo>
                  <a:lnTo>
                    <a:pt x="1253" y="72"/>
                  </a:lnTo>
                  <a:lnTo>
                    <a:pt x="47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526" y="1870"/>
              <a:ext cx="52" cy="54"/>
            </a:xfrm>
            <a:custGeom>
              <a:avLst/>
              <a:gdLst>
                <a:gd name="T0" fmla="*/ 4 w 183"/>
                <a:gd name="T1" fmla="*/ 0 h 218"/>
                <a:gd name="T2" fmla="*/ 0 w 183"/>
                <a:gd name="T3" fmla="*/ 218 h 218"/>
                <a:gd name="T4" fmla="*/ 177 w 183"/>
                <a:gd name="T5" fmla="*/ 218 h 218"/>
                <a:gd name="T6" fmla="*/ 181 w 183"/>
                <a:gd name="T7" fmla="*/ 173 h 218"/>
                <a:gd name="T8" fmla="*/ 31 w 183"/>
                <a:gd name="T9" fmla="*/ 175 h 218"/>
                <a:gd name="T10" fmla="*/ 35 w 183"/>
                <a:gd name="T11" fmla="*/ 133 h 218"/>
                <a:gd name="T12" fmla="*/ 183 w 183"/>
                <a:gd name="T13" fmla="*/ 133 h 218"/>
                <a:gd name="T14" fmla="*/ 183 w 183"/>
                <a:gd name="T15" fmla="*/ 93 h 218"/>
                <a:gd name="T16" fmla="*/ 42 w 183"/>
                <a:gd name="T17" fmla="*/ 95 h 218"/>
                <a:gd name="T18" fmla="*/ 46 w 183"/>
                <a:gd name="T19" fmla="*/ 9 h 218"/>
                <a:gd name="T20" fmla="*/ 4 w 183"/>
                <a:gd name="T21" fmla="*/ 0 h 218"/>
                <a:gd name="T22" fmla="*/ 4 w 183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218">
                  <a:moveTo>
                    <a:pt x="4" y="0"/>
                  </a:moveTo>
                  <a:lnTo>
                    <a:pt x="0" y="218"/>
                  </a:lnTo>
                  <a:lnTo>
                    <a:pt x="177" y="218"/>
                  </a:lnTo>
                  <a:lnTo>
                    <a:pt x="181" y="173"/>
                  </a:lnTo>
                  <a:lnTo>
                    <a:pt x="31" y="175"/>
                  </a:lnTo>
                  <a:lnTo>
                    <a:pt x="35" y="133"/>
                  </a:lnTo>
                  <a:lnTo>
                    <a:pt x="183" y="133"/>
                  </a:lnTo>
                  <a:lnTo>
                    <a:pt x="183" y="93"/>
                  </a:lnTo>
                  <a:lnTo>
                    <a:pt x="42" y="95"/>
                  </a:lnTo>
                  <a:lnTo>
                    <a:pt x="46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582" y="1872"/>
              <a:ext cx="13" cy="49"/>
            </a:xfrm>
            <a:custGeom>
              <a:avLst/>
              <a:gdLst>
                <a:gd name="T0" fmla="*/ 6 w 50"/>
                <a:gd name="T1" fmla="*/ 0 h 200"/>
                <a:gd name="T2" fmla="*/ 0 w 50"/>
                <a:gd name="T3" fmla="*/ 200 h 200"/>
                <a:gd name="T4" fmla="*/ 46 w 50"/>
                <a:gd name="T5" fmla="*/ 196 h 200"/>
                <a:gd name="T6" fmla="*/ 50 w 50"/>
                <a:gd name="T7" fmla="*/ 2 h 200"/>
                <a:gd name="T8" fmla="*/ 6 w 50"/>
                <a:gd name="T9" fmla="*/ 0 h 200"/>
                <a:gd name="T10" fmla="*/ 6 w 50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00">
                  <a:moveTo>
                    <a:pt x="6" y="0"/>
                  </a:moveTo>
                  <a:lnTo>
                    <a:pt x="0" y="200"/>
                  </a:lnTo>
                  <a:lnTo>
                    <a:pt x="46" y="196"/>
                  </a:lnTo>
                  <a:lnTo>
                    <a:pt x="5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807" y="1878"/>
              <a:ext cx="13" cy="51"/>
            </a:xfrm>
            <a:custGeom>
              <a:avLst/>
              <a:gdLst>
                <a:gd name="T0" fmla="*/ 0 w 48"/>
                <a:gd name="T1" fmla="*/ 7 h 207"/>
                <a:gd name="T2" fmla="*/ 0 w 48"/>
                <a:gd name="T3" fmla="*/ 207 h 207"/>
                <a:gd name="T4" fmla="*/ 38 w 48"/>
                <a:gd name="T5" fmla="*/ 207 h 207"/>
                <a:gd name="T6" fmla="*/ 48 w 48"/>
                <a:gd name="T7" fmla="*/ 0 h 207"/>
                <a:gd name="T8" fmla="*/ 0 w 48"/>
                <a:gd name="T9" fmla="*/ 7 h 207"/>
                <a:gd name="T10" fmla="*/ 0 w 48"/>
                <a:gd name="T1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07">
                  <a:moveTo>
                    <a:pt x="0" y="7"/>
                  </a:moveTo>
                  <a:lnTo>
                    <a:pt x="0" y="207"/>
                  </a:lnTo>
                  <a:lnTo>
                    <a:pt x="38" y="207"/>
                  </a:lnTo>
                  <a:lnTo>
                    <a:pt x="4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810" y="1903"/>
              <a:ext cx="65" cy="11"/>
            </a:xfrm>
            <a:custGeom>
              <a:avLst/>
              <a:gdLst>
                <a:gd name="T0" fmla="*/ 0 w 228"/>
                <a:gd name="T1" fmla="*/ 42 h 47"/>
                <a:gd name="T2" fmla="*/ 228 w 228"/>
                <a:gd name="T3" fmla="*/ 47 h 47"/>
                <a:gd name="T4" fmla="*/ 228 w 228"/>
                <a:gd name="T5" fmla="*/ 9 h 47"/>
                <a:gd name="T6" fmla="*/ 13 w 228"/>
                <a:gd name="T7" fmla="*/ 0 h 47"/>
                <a:gd name="T8" fmla="*/ 0 w 228"/>
                <a:gd name="T9" fmla="*/ 42 h 47"/>
                <a:gd name="T10" fmla="*/ 0 w 228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47">
                  <a:moveTo>
                    <a:pt x="0" y="42"/>
                  </a:moveTo>
                  <a:lnTo>
                    <a:pt x="228" y="47"/>
                  </a:lnTo>
                  <a:lnTo>
                    <a:pt x="228" y="9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807" y="1924"/>
              <a:ext cx="60" cy="11"/>
            </a:xfrm>
            <a:custGeom>
              <a:avLst/>
              <a:gdLst>
                <a:gd name="T0" fmla="*/ 0 w 213"/>
                <a:gd name="T1" fmla="*/ 0 h 48"/>
                <a:gd name="T2" fmla="*/ 213 w 213"/>
                <a:gd name="T3" fmla="*/ 6 h 48"/>
                <a:gd name="T4" fmla="*/ 204 w 213"/>
                <a:gd name="T5" fmla="*/ 48 h 48"/>
                <a:gd name="T6" fmla="*/ 0 w 213"/>
                <a:gd name="T7" fmla="*/ 44 h 48"/>
                <a:gd name="T8" fmla="*/ 0 w 213"/>
                <a:gd name="T9" fmla="*/ 0 h 48"/>
                <a:gd name="T10" fmla="*/ 0 w 213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48">
                  <a:moveTo>
                    <a:pt x="0" y="0"/>
                  </a:moveTo>
                  <a:lnTo>
                    <a:pt x="213" y="6"/>
                  </a:lnTo>
                  <a:lnTo>
                    <a:pt x="204" y="4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615" y="1875"/>
              <a:ext cx="143" cy="14"/>
            </a:xfrm>
            <a:custGeom>
              <a:avLst/>
              <a:gdLst>
                <a:gd name="T0" fmla="*/ 11 w 509"/>
                <a:gd name="T1" fmla="*/ 0 h 57"/>
                <a:gd name="T2" fmla="*/ 509 w 509"/>
                <a:gd name="T3" fmla="*/ 5 h 57"/>
                <a:gd name="T4" fmla="*/ 509 w 509"/>
                <a:gd name="T5" fmla="*/ 57 h 57"/>
                <a:gd name="T6" fmla="*/ 0 w 509"/>
                <a:gd name="T7" fmla="*/ 53 h 57"/>
                <a:gd name="T8" fmla="*/ 11 w 509"/>
                <a:gd name="T9" fmla="*/ 0 h 57"/>
                <a:gd name="T10" fmla="*/ 11 w 50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57">
                  <a:moveTo>
                    <a:pt x="11" y="0"/>
                  </a:moveTo>
                  <a:lnTo>
                    <a:pt x="509" y="5"/>
                  </a:lnTo>
                  <a:lnTo>
                    <a:pt x="509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611" y="1896"/>
              <a:ext cx="143" cy="15"/>
            </a:xfrm>
            <a:custGeom>
              <a:avLst/>
              <a:gdLst>
                <a:gd name="T0" fmla="*/ 9 w 509"/>
                <a:gd name="T1" fmla="*/ 0 h 61"/>
                <a:gd name="T2" fmla="*/ 509 w 509"/>
                <a:gd name="T3" fmla="*/ 10 h 61"/>
                <a:gd name="T4" fmla="*/ 509 w 509"/>
                <a:gd name="T5" fmla="*/ 61 h 61"/>
                <a:gd name="T6" fmla="*/ 0 w 509"/>
                <a:gd name="T7" fmla="*/ 57 h 61"/>
                <a:gd name="T8" fmla="*/ 9 w 509"/>
                <a:gd name="T9" fmla="*/ 0 h 61"/>
                <a:gd name="T10" fmla="*/ 9 w 509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9" h="61">
                  <a:moveTo>
                    <a:pt x="9" y="0"/>
                  </a:moveTo>
                  <a:lnTo>
                    <a:pt x="509" y="10"/>
                  </a:lnTo>
                  <a:lnTo>
                    <a:pt x="509" y="61"/>
                  </a:lnTo>
                  <a:lnTo>
                    <a:pt x="0" y="57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3609" y="1916"/>
              <a:ext cx="145" cy="14"/>
            </a:xfrm>
            <a:custGeom>
              <a:avLst/>
              <a:gdLst>
                <a:gd name="T0" fmla="*/ 2 w 515"/>
                <a:gd name="T1" fmla="*/ 0 h 55"/>
                <a:gd name="T2" fmla="*/ 515 w 515"/>
                <a:gd name="T3" fmla="*/ 13 h 55"/>
                <a:gd name="T4" fmla="*/ 515 w 515"/>
                <a:gd name="T5" fmla="*/ 55 h 55"/>
                <a:gd name="T6" fmla="*/ 0 w 515"/>
                <a:gd name="T7" fmla="*/ 40 h 55"/>
                <a:gd name="T8" fmla="*/ 2 w 515"/>
                <a:gd name="T9" fmla="*/ 0 h 55"/>
                <a:gd name="T10" fmla="*/ 2 w 51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55">
                  <a:moveTo>
                    <a:pt x="2" y="0"/>
                  </a:moveTo>
                  <a:lnTo>
                    <a:pt x="515" y="13"/>
                  </a:lnTo>
                  <a:lnTo>
                    <a:pt x="515" y="55"/>
                  </a:lnTo>
                  <a:lnTo>
                    <a:pt x="0" y="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501" y="1851"/>
              <a:ext cx="34" cy="101"/>
            </a:xfrm>
            <a:custGeom>
              <a:avLst/>
              <a:gdLst>
                <a:gd name="T0" fmla="*/ 0 w 120"/>
                <a:gd name="T1" fmla="*/ 7 h 410"/>
                <a:gd name="T2" fmla="*/ 0 w 120"/>
                <a:gd name="T3" fmla="*/ 336 h 410"/>
                <a:gd name="T4" fmla="*/ 61 w 120"/>
                <a:gd name="T5" fmla="*/ 410 h 410"/>
                <a:gd name="T6" fmla="*/ 120 w 120"/>
                <a:gd name="T7" fmla="*/ 410 h 410"/>
                <a:gd name="T8" fmla="*/ 38 w 120"/>
                <a:gd name="T9" fmla="*/ 325 h 410"/>
                <a:gd name="T10" fmla="*/ 42 w 120"/>
                <a:gd name="T11" fmla="*/ 0 h 410"/>
                <a:gd name="T12" fmla="*/ 0 w 120"/>
                <a:gd name="T13" fmla="*/ 7 h 410"/>
                <a:gd name="T14" fmla="*/ 0 w 120"/>
                <a:gd name="T15" fmla="*/ 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410">
                  <a:moveTo>
                    <a:pt x="0" y="7"/>
                  </a:moveTo>
                  <a:lnTo>
                    <a:pt x="0" y="336"/>
                  </a:lnTo>
                  <a:lnTo>
                    <a:pt x="61" y="410"/>
                  </a:lnTo>
                  <a:lnTo>
                    <a:pt x="120" y="410"/>
                  </a:lnTo>
                  <a:lnTo>
                    <a:pt x="38" y="325"/>
                  </a:lnTo>
                  <a:lnTo>
                    <a:pt x="4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489" y="1964"/>
              <a:ext cx="457" cy="54"/>
            </a:xfrm>
            <a:custGeom>
              <a:avLst/>
              <a:gdLst>
                <a:gd name="T0" fmla="*/ 55 w 1622"/>
                <a:gd name="T1" fmla="*/ 0 h 218"/>
                <a:gd name="T2" fmla="*/ 1622 w 1622"/>
                <a:gd name="T3" fmla="*/ 49 h 218"/>
                <a:gd name="T4" fmla="*/ 1606 w 1622"/>
                <a:gd name="T5" fmla="*/ 100 h 218"/>
                <a:gd name="T6" fmla="*/ 65 w 1622"/>
                <a:gd name="T7" fmla="*/ 38 h 218"/>
                <a:gd name="T8" fmla="*/ 76 w 1622"/>
                <a:gd name="T9" fmla="*/ 114 h 218"/>
                <a:gd name="T10" fmla="*/ 1599 w 1622"/>
                <a:gd name="T11" fmla="*/ 167 h 218"/>
                <a:gd name="T12" fmla="*/ 1578 w 1622"/>
                <a:gd name="T13" fmla="*/ 218 h 218"/>
                <a:gd name="T14" fmla="*/ 55 w 1622"/>
                <a:gd name="T15" fmla="*/ 163 h 218"/>
                <a:gd name="T16" fmla="*/ 0 w 1622"/>
                <a:gd name="T17" fmla="*/ 19 h 218"/>
                <a:gd name="T18" fmla="*/ 55 w 1622"/>
                <a:gd name="T19" fmla="*/ 0 h 218"/>
                <a:gd name="T20" fmla="*/ 55 w 1622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2" h="218">
                  <a:moveTo>
                    <a:pt x="55" y="0"/>
                  </a:moveTo>
                  <a:lnTo>
                    <a:pt x="1622" y="49"/>
                  </a:lnTo>
                  <a:lnTo>
                    <a:pt x="1606" y="100"/>
                  </a:lnTo>
                  <a:lnTo>
                    <a:pt x="65" y="38"/>
                  </a:lnTo>
                  <a:lnTo>
                    <a:pt x="76" y="114"/>
                  </a:lnTo>
                  <a:lnTo>
                    <a:pt x="1599" y="167"/>
                  </a:lnTo>
                  <a:lnTo>
                    <a:pt x="1578" y="218"/>
                  </a:lnTo>
                  <a:lnTo>
                    <a:pt x="55" y="163"/>
                  </a:lnTo>
                  <a:lnTo>
                    <a:pt x="0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545" y="2001"/>
              <a:ext cx="117" cy="67"/>
            </a:xfrm>
            <a:custGeom>
              <a:avLst/>
              <a:gdLst>
                <a:gd name="T0" fmla="*/ 6 w 416"/>
                <a:gd name="T1" fmla="*/ 2 h 276"/>
                <a:gd name="T2" fmla="*/ 2 w 416"/>
                <a:gd name="T3" fmla="*/ 19 h 276"/>
                <a:gd name="T4" fmla="*/ 0 w 416"/>
                <a:gd name="T5" fmla="*/ 47 h 276"/>
                <a:gd name="T6" fmla="*/ 2 w 416"/>
                <a:gd name="T7" fmla="*/ 87 h 276"/>
                <a:gd name="T8" fmla="*/ 9 w 416"/>
                <a:gd name="T9" fmla="*/ 131 h 276"/>
                <a:gd name="T10" fmla="*/ 30 w 416"/>
                <a:gd name="T11" fmla="*/ 175 h 276"/>
                <a:gd name="T12" fmla="*/ 67 w 416"/>
                <a:gd name="T13" fmla="*/ 219 h 276"/>
                <a:gd name="T14" fmla="*/ 116 w 416"/>
                <a:gd name="T15" fmla="*/ 257 h 276"/>
                <a:gd name="T16" fmla="*/ 416 w 416"/>
                <a:gd name="T17" fmla="*/ 276 h 276"/>
                <a:gd name="T18" fmla="*/ 397 w 416"/>
                <a:gd name="T19" fmla="*/ 234 h 276"/>
                <a:gd name="T20" fmla="*/ 361 w 416"/>
                <a:gd name="T21" fmla="*/ 224 h 276"/>
                <a:gd name="T22" fmla="*/ 329 w 416"/>
                <a:gd name="T23" fmla="*/ 207 h 276"/>
                <a:gd name="T24" fmla="*/ 304 w 416"/>
                <a:gd name="T25" fmla="*/ 184 h 276"/>
                <a:gd name="T26" fmla="*/ 283 w 416"/>
                <a:gd name="T27" fmla="*/ 152 h 276"/>
                <a:gd name="T28" fmla="*/ 272 w 416"/>
                <a:gd name="T29" fmla="*/ 116 h 276"/>
                <a:gd name="T30" fmla="*/ 270 w 416"/>
                <a:gd name="T31" fmla="*/ 80 h 276"/>
                <a:gd name="T32" fmla="*/ 277 w 416"/>
                <a:gd name="T33" fmla="*/ 42 h 276"/>
                <a:gd name="T34" fmla="*/ 230 w 416"/>
                <a:gd name="T35" fmla="*/ 19 h 276"/>
                <a:gd name="T36" fmla="*/ 228 w 416"/>
                <a:gd name="T37" fmla="*/ 25 h 276"/>
                <a:gd name="T38" fmla="*/ 224 w 416"/>
                <a:gd name="T39" fmla="*/ 42 h 276"/>
                <a:gd name="T40" fmla="*/ 222 w 416"/>
                <a:gd name="T41" fmla="*/ 65 h 276"/>
                <a:gd name="T42" fmla="*/ 224 w 416"/>
                <a:gd name="T43" fmla="*/ 97 h 276"/>
                <a:gd name="T44" fmla="*/ 232 w 416"/>
                <a:gd name="T45" fmla="*/ 131 h 276"/>
                <a:gd name="T46" fmla="*/ 245 w 416"/>
                <a:gd name="T47" fmla="*/ 167 h 276"/>
                <a:gd name="T48" fmla="*/ 268 w 416"/>
                <a:gd name="T49" fmla="*/ 201 h 276"/>
                <a:gd name="T50" fmla="*/ 302 w 416"/>
                <a:gd name="T51" fmla="*/ 234 h 276"/>
                <a:gd name="T52" fmla="*/ 165 w 416"/>
                <a:gd name="T53" fmla="*/ 238 h 276"/>
                <a:gd name="T54" fmla="*/ 154 w 416"/>
                <a:gd name="T55" fmla="*/ 230 h 276"/>
                <a:gd name="T56" fmla="*/ 135 w 416"/>
                <a:gd name="T57" fmla="*/ 220 h 276"/>
                <a:gd name="T58" fmla="*/ 114 w 416"/>
                <a:gd name="T59" fmla="*/ 203 h 276"/>
                <a:gd name="T60" fmla="*/ 91 w 416"/>
                <a:gd name="T61" fmla="*/ 177 h 276"/>
                <a:gd name="T62" fmla="*/ 70 w 416"/>
                <a:gd name="T63" fmla="*/ 141 h 276"/>
                <a:gd name="T64" fmla="*/ 55 w 416"/>
                <a:gd name="T65" fmla="*/ 95 h 276"/>
                <a:gd name="T66" fmla="*/ 51 w 416"/>
                <a:gd name="T67" fmla="*/ 40 h 276"/>
                <a:gd name="T68" fmla="*/ 6 w 416"/>
                <a:gd name="T6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276">
                  <a:moveTo>
                    <a:pt x="6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2" y="87"/>
                  </a:lnTo>
                  <a:lnTo>
                    <a:pt x="6" y="108"/>
                  </a:lnTo>
                  <a:lnTo>
                    <a:pt x="9" y="131"/>
                  </a:lnTo>
                  <a:lnTo>
                    <a:pt x="19" y="154"/>
                  </a:lnTo>
                  <a:lnTo>
                    <a:pt x="30" y="175"/>
                  </a:lnTo>
                  <a:lnTo>
                    <a:pt x="47" y="198"/>
                  </a:lnTo>
                  <a:lnTo>
                    <a:pt x="67" y="219"/>
                  </a:lnTo>
                  <a:lnTo>
                    <a:pt x="87" y="238"/>
                  </a:lnTo>
                  <a:lnTo>
                    <a:pt x="116" y="257"/>
                  </a:lnTo>
                  <a:lnTo>
                    <a:pt x="152" y="272"/>
                  </a:lnTo>
                  <a:lnTo>
                    <a:pt x="416" y="276"/>
                  </a:lnTo>
                  <a:lnTo>
                    <a:pt x="416" y="234"/>
                  </a:lnTo>
                  <a:lnTo>
                    <a:pt x="397" y="234"/>
                  </a:lnTo>
                  <a:lnTo>
                    <a:pt x="378" y="230"/>
                  </a:lnTo>
                  <a:lnTo>
                    <a:pt x="361" y="224"/>
                  </a:lnTo>
                  <a:lnTo>
                    <a:pt x="346" y="219"/>
                  </a:lnTo>
                  <a:lnTo>
                    <a:pt x="329" y="207"/>
                  </a:lnTo>
                  <a:lnTo>
                    <a:pt x="316" y="196"/>
                  </a:lnTo>
                  <a:lnTo>
                    <a:pt x="304" y="184"/>
                  </a:lnTo>
                  <a:lnTo>
                    <a:pt x="295" y="169"/>
                  </a:lnTo>
                  <a:lnTo>
                    <a:pt x="283" y="152"/>
                  </a:lnTo>
                  <a:lnTo>
                    <a:pt x="277" y="135"/>
                  </a:lnTo>
                  <a:lnTo>
                    <a:pt x="272" y="116"/>
                  </a:lnTo>
                  <a:lnTo>
                    <a:pt x="270" y="99"/>
                  </a:lnTo>
                  <a:lnTo>
                    <a:pt x="270" y="80"/>
                  </a:lnTo>
                  <a:lnTo>
                    <a:pt x="272" y="59"/>
                  </a:lnTo>
                  <a:lnTo>
                    <a:pt x="277" y="42"/>
                  </a:lnTo>
                  <a:lnTo>
                    <a:pt x="287" y="23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26" y="30"/>
                  </a:lnTo>
                  <a:lnTo>
                    <a:pt x="224" y="42"/>
                  </a:lnTo>
                  <a:lnTo>
                    <a:pt x="224" y="51"/>
                  </a:lnTo>
                  <a:lnTo>
                    <a:pt x="222" y="65"/>
                  </a:lnTo>
                  <a:lnTo>
                    <a:pt x="222" y="80"/>
                  </a:lnTo>
                  <a:lnTo>
                    <a:pt x="224" y="97"/>
                  </a:lnTo>
                  <a:lnTo>
                    <a:pt x="226" y="112"/>
                  </a:lnTo>
                  <a:lnTo>
                    <a:pt x="232" y="131"/>
                  </a:lnTo>
                  <a:lnTo>
                    <a:pt x="236" y="148"/>
                  </a:lnTo>
                  <a:lnTo>
                    <a:pt x="245" y="167"/>
                  </a:lnTo>
                  <a:lnTo>
                    <a:pt x="255" y="184"/>
                  </a:lnTo>
                  <a:lnTo>
                    <a:pt x="268" y="201"/>
                  </a:lnTo>
                  <a:lnTo>
                    <a:pt x="283" y="219"/>
                  </a:lnTo>
                  <a:lnTo>
                    <a:pt x="302" y="234"/>
                  </a:lnTo>
                  <a:lnTo>
                    <a:pt x="167" y="238"/>
                  </a:lnTo>
                  <a:lnTo>
                    <a:pt x="165" y="238"/>
                  </a:lnTo>
                  <a:lnTo>
                    <a:pt x="162" y="234"/>
                  </a:lnTo>
                  <a:lnTo>
                    <a:pt x="154" y="230"/>
                  </a:lnTo>
                  <a:lnTo>
                    <a:pt x="146" y="228"/>
                  </a:lnTo>
                  <a:lnTo>
                    <a:pt x="135" y="220"/>
                  </a:lnTo>
                  <a:lnTo>
                    <a:pt x="125" y="213"/>
                  </a:lnTo>
                  <a:lnTo>
                    <a:pt x="114" y="203"/>
                  </a:lnTo>
                  <a:lnTo>
                    <a:pt x="103" y="192"/>
                  </a:lnTo>
                  <a:lnTo>
                    <a:pt x="91" y="177"/>
                  </a:lnTo>
                  <a:lnTo>
                    <a:pt x="80" y="161"/>
                  </a:lnTo>
                  <a:lnTo>
                    <a:pt x="70" y="141"/>
                  </a:lnTo>
                  <a:lnTo>
                    <a:pt x="63" y="120"/>
                  </a:lnTo>
                  <a:lnTo>
                    <a:pt x="55" y="95"/>
                  </a:lnTo>
                  <a:lnTo>
                    <a:pt x="53" y="68"/>
                  </a:lnTo>
                  <a:lnTo>
                    <a:pt x="51" y="40"/>
                  </a:lnTo>
                  <a:lnTo>
                    <a:pt x="55" y="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839" y="2001"/>
              <a:ext cx="131" cy="75"/>
            </a:xfrm>
            <a:custGeom>
              <a:avLst/>
              <a:gdLst>
                <a:gd name="T0" fmla="*/ 6 w 464"/>
                <a:gd name="T1" fmla="*/ 2 h 308"/>
                <a:gd name="T2" fmla="*/ 2 w 464"/>
                <a:gd name="T3" fmla="*/ 21 h 308"/>
                <a:gd name="T4" fmla="*/ 0 w 464"/>
                <a:gd name="T5" fmla="*/ 53 h 308"/>
                <a:gd name="T6" fmla="*/ 2 w 464"/>
                <a:gd name="T7" fmla="*/ 97 h 308"/>
                <a:gd name="T8" fmla="*/ 12 w 464"/>
                <a:gd name="T9" fmla="*/ 146 h 308"/>
                <a:gd name="T10" fmla="*/ 35 w 464"/>
                <a:gd name="T11" fmla="*/ 196 h 308"/>
                <a:gd name="T12" fmla="*/ 71 w 464"/>
                <a:gd name="T13" fmla="*/ 245 h 308"/>
                <a:gd name="T14" fmla="*/ 128 w 464"/>
                <a:gd name="T15" fmla="*/ 287 h 308"/>
                <a:gd name="T16" fmla="*/ 464 w 464"/>
                <a:gd name="T17" fmla="*/ 308 h 308"/>
                <a:gd name="T18" fmla="*/ 441 w 464"/>
                <a:gd name="T19" fmla="*/ 260 h 308"/>
                <a:gd name="T20" fmla="*/ 401 w 464"/>
                <a:gd name="T21" fmla="*/ 251 h 308"/>
                <a:gd name="T22" fmla="*/ 367 w 464"/>
                <a:gd name="T23" fmla="*/ 232 h 308"/>
                <a:gd name="T24" fmla="*/ 337 w 464"/>
                <a:gd name="T25" fmla="*/ 203 h 308"/>
                <a:gd name="T26" fmla="*/ 316 w 464"/>
                <a:gd name="T27" fmla="*/ 169 h 308"/>
                <a:gd name="T28" fmla="*/ 303 w 464"/>
                <a:gd name="T29" fmla="*/ 131 h 308"/>
                <a:gd name="T30" fmla="*/ 301 w 464"/>
                <a:gd name="T31" fmla="*/ 89 h 308"/>
                <a:gd name="T32" fmla="*/ 310 w 464"/>
                <a:gd name="T33" fmla="*/ 46 h 308"/>
                <a:gd name="T34" fmla="*/ 255 w 464"/>
                <a:gd name="T35" fmla="*/ 23 h 308"/>
                <a:gd name="T36" fmla="*/ 251 w 464"/>
                <a:gd name="T37" fmla="*/ 28 h 308"/>
                <a:gd name="T38" fmla="*/ 249 w 464"/>
                <a:gd name="T39" fmla="*/ 46 h 308"/>
                <a:gd name="T40" fmla="*/ 248 w 464"/>
                <a:gd name="T41" fmla="*/ 74 h 308"/>
                <a:gd name="T42" fmla="*/ 251 w 464"/>
                <a:gd name="T43" fmla="*/ 108 h 308"/>
                <a:gd name="T44" fmla="*/ 257 w 464"/>
                <a:gd name="T45" fmla="*/ 146 h 308"/>
                <a:gd name="T46" fmla="*/ 274 w 464"/>
                <a:gd name="T47" fmla="*/ 184 h 308"/>
                <a:gd name="T48" fmla="*/ 299 w 464"/>
                <a:gd name="T49" fmla="*/ 224 h 308"/>
                <a:gd name="T50" fmla="*/ 337 w 464"/>
                <a:gd name="T51" fmla="*/ 260 h 308"/>
                <a:gd name="T52" fmla="*/ 183 w 464"/>
                <a:gd name="T53" fmla="*/ 264 h 308"/>
                <a:gd name="T54" fmla="*/ 171 w 464"/>
                <a:gd name="T55" fmla="*/ 258 h 308"/>
                <a:gd name="T56" fmla="*/ 149 w 464"/>
                <a:gd name="T57" fmla="*/ 245 h 308"/>
                <a:gd name="T58" fmla="*/ 126 w 464"/>
                <a:gd name="T59" fmla="*/ 226 h 308"/>
                <a:gd name="T60" fmla="*/ 99 w 464"/>
                <a:gd name="T61" fmla="*/ 198 h 308"/>
                <a:gd name="T62" fmla="*/ 78 w 464"/>
                <a:gd name="T63" fmla="*/ 158 h 308"/>
                <a:gd name="T64" fmla="*/ 61 w 464"/>
                <a:gd name="T65" fmla="*/ 108 h 308"/>
                <a:gd name="T66" fmla="*/ 56 w 464"/>
                <a:gd name="T67" fmla="*/ 46 h 308"/>
                <a:gd name="T68" fmla="*/ 8 w 464"/>
                <a:gd name="T6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308">
                  <a:moveTo>
                    <a:pt x="8" y="0"/>
                  </a:moveTo>
                  <a:lnTo>
                    <a:pt x="6" y="2"/>
                  </a:lnTo>
                  <a:lnTo>
                    <a:pt x="6" y="9"/>
                  </a:lnTo>
                  <a:lnTo>
                    <a:pt x="2" y="21"/>
                  </a:lnTo>
                  <a:lnTo>
                    <a:pt x="2" y="36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22"/>
                  </a:lnTo>
                  <a:lnTo>
                    <a:pt x="12" y="146"/>
                  </a:lnTo>
                  <a:lnTo>
                    <a:pt x="21" y="171"/>
                  </a:lnTo>
                  <a:lnTo>
                    <a:pt x="35" y="196"/>
                  </a:lnTo>
                  <a:lnTo>
                    <a:pt x="52" y="222"/>
                  </a:lnTo>
                  <a:lnTo>
                    <a:pt x="71" y="245"/>
                  </a:lnTo>
                  <a:lnTo>
                    <a:pt x="97" y="268"/>
                  </a:lnTo>
                  <a:lnTo>
                    <a:pt x="128" y="287"/>
                  </a:lnTo>
                  <a:lnTo>
                    <a:pt x="168" y="304"/>
                  </a:lnTo>
                  <a:lnTo>
                    <a:pt x="464" y="308"/>
                  </a:lnTo>
                  <a:lnTo>
                    <a:pt x="464" y="262"/>
                  </a:lnTo>
                  <a:lnTo>
                    <a:pt x="441" y="260"/>
                  </a:lnTo>
                  <a:lnTo>
                    <a:pt x="422" y="258"/>
                  </a:lnTo>
                  <a:lnTo>
                    <a:pt x="401" y="251"/>
                  </a:lnTo>
                  <a:lnTo>
                    <a:pt x="384" y="243"/>
                  </a:lnTo>
                  <a:lnTo>
                    <a:pt x="367" y="232"/>
                  </a:lnTo>
                  <a:lnTo>
                    <a:pt x="352" y="219"/>
                  </a:lnTo>
                  <a:lnTo>
                    <a:pt x="337" y="203"/>
                  </a:lnTo>
                  <a:lnTo>
                    <a:pt x="327" y="188"/>
                  </a:lnTo>
                  <a:lnTo>
                    <a:pt x="316" y="169"/>
                  </a:lnTo>
                  <a:lnTo>
                    <a:pt x="308" y="150"/>
                  </a:lnTo>
                  <a:lnTo>
                    <a:pt x="303" y="131"/>
                  </a:lnTo>
                  <a:lnTo>
                    <a:pt x="301" y="110"/>
                  </a:lnTo>
                  <a:lnTo>
                    <a:pt x="301" y="89"/>
                  </a:lnTo>
                  <a:lnTo>
                    <a:pt x="305" y="66"/>
                  </a:lnTo>
                  <a:lnTo>
                    <a:pt x="310" y="46"/>
                  </a:lnTo>
                  <a:lnTo>
                    <a:pt x="322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8"/>
                  </a:lnTo>
                  <a:lnTo>
                    <a:pt x="251" y="34"/>
                  </a:lnTo>
                  <a:lnTo>
                    <a:pt x="249" y="46"/>
                  </a:lnTo>
                  <a:lnTo>
                    <a:pt x="248" y="59"/>
                  </a:lnTo>
                  <a:lnTo>
                    <a:pt x="248" y="74"/>
                  </a:lnTo>
                  <a:lnTo>
                    <a:pt x="248" y="89"/>
                  </a:lnTo>
                  <a:lnTo>
                    <a:pt x="251" y="108"/>
                  </a:lnTo>
                  <a:lnTo>
                    <a:pt x="251" y="125"/>
                  </a:lnTo>
                  <a:lnTo>
                    <a:pt x="257" y="146"/>
                  </a:lnTo>
                  <a:lnTo>
                    <a:pt x="263" y="165"/>
                  </a:lnTo>
                  <a:lnTo>
                    <a:pt x="274" y="184"/>
                  </a:lnTo>
                  <a:lnTo>
                    <a:pt x="284" y="203"/>
                  </a:lnTo>
                  <a:lnTo>
                    <a:pt x="299" y="224"/>
                  </a:lnTo>
                  <a:lnTo>
                    <a:pt x="316" y="241"/>
                  </a:lnTo>
                  <a:lnTo>
                    <a:pt x="337" y="260"/>
                  </a:lnTo>
                  <a:lnTo>
                    <a:pt x="187" y="266"/>
                  </a:lnTo>
                  <a:lnTo>
                    <a:pt x="183" y="26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2" y="255"/>
                  </a:lnTo>
                  <a:lnTo>
                    <a:pt x="149" y="245"/>
                  </a:lnTo>
                  <a:lnTo>
                    <a:pt x="137" y="238"/>
                  </a:lnTo>
                  <a:lnTo>
                    <a:pt x="126" y="226"/>
                  </a:lnTo>
                  <a:lnTo>
                    <a:pt x="114" y="215"/>
                  </a:lnTo>
                  <a:lnTo>
                    <a:pt x="99" y="198"/>
                  </a:lnTo>
                  <a:lnTo>
                    <a:pt x="88" y="181"/>
                  </a:lnTo>
                  <a:lnTo>
                    <a:pt x="78" y="158"/>
                  </a:lnTo>
                  <a:lnTo>
                    <a:pt x="71" y="135"/>
                  </a:lnTo>
                  <a:lnTo>
                    <a:pt x="61" y="108"/>
                  </a:lnTo>
                  <a:lnTo>
                    <a:pt x="57" y="78"/>
                  </a:lnTo>
                  <a:lnTo>
                    <a:pt x="56" y="46"/>
                  </a:lnTo>
                  <a:lnTo>
                    <a:pt x="59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680" y="1759"/>
              <a:ext cx="293" cy="14"/>
            </a:xfrm>
            <a:custGeom>
              <a:avLst/>
              <a:gdLst>
                <a:gd name="T0" fmla="*/ 0 w 1042"/>
                <a:gd name="T1" fmla="*/ 55 h 55"/>
                <a:gd name="T2" fmla="*/ 1030 w 1042"/>
                <a:gd name="T3" fmla="*/ 50 h 55"/>
                <a:gd name="T4" fmla="*/ 1042 w 1042"/>
                <a:gd name="T5" fmla="*/ 0 h 55"/>
                <a:gd name="T6" fmla="*/ 49 w 1042"/>
                <a:gd name="T7" fmla="*/ 14 h 55"/>
                <a:gd name="T8" fmla="*/ 0 w 1042"/>
                <a:gd name="T9" fmla="*/ 55 h 55"/>
                <a:gd name="T10" fmla="*/ 0 w 1042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2" h="55">
                  <a:moveTo>
                    <a:pt x="0" y="55"/>
                  </a:moveTo>
                  <a:lnTo>
                    <a:pt x="1030" y="50"/>
                  </a:lnTo>
                  <a:lnTo>
                    <a:pt x="1042" y="0"/>
                  </a:lnTo>
                  <a:lnTo>
                    <a:pt x="49" y="14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731" y="1626"/>
              <a:ext cx="328" cy="36"/>
            </a:xfrm>
            <a:custGeom>
              <a:avLst/>
              <a:gdLst>
                <a:gd name="T0" fmla="*/ 0 w 1167"/>
                <a:gd name="T1" fmla="*/ 145 h 149"/>
                <a:gd name="T2" fmla="*/ 294 w 1167"/>
                <a:gd name="T3" fmla="*/ 27 h 149"/>
                <a:gd name="T4" fmla="*/ 1167 w 1167"/>
                <a:gd name="T5" fmla="*/ 0 h 149"/>
                <a:gd name="T6" fmla="*/ 1159 w 1167"/>
                <a:gd name="T7" fmla="*/ 46 h 149"/>
                <a:gd name="T8" fmla="*/ 304 w 1167"/>
                <a:gd name="T9" fmla="*/ 69 h 149"/>
                <a:gd name="T10" fmla="*/ 117 w 1167"/>
                <a:gd name="T11" fmla="*/ 149 h 149"/>
                <a:gd name="T12" fmla="*/ 0 w 1167"/>
                <a:gd name="T13" fmla="*/ 145 h 149"/>
                <a:gd name="T14" fmla="*/ 0 w 1167"/>
                <a:gd name="T15" fmla="*/ 14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49">
                  <a:moveTo>
                    <a:pt x="0" y="145"/>
                  </a:moveTo>
                  <a:lnTo>
                    <a:pt x="294" y="27"/>
                  </a:lnTo>
                  <a:lnTo>
                    <a:pt x="1167" y="0"/>
                  </a:lnTo>
                  <a:lnTo>
                    <a:pt x="1159" y="46"/>
                  </a:lnTo>
                  <a:lnTo>
                    <a:pt x="304" y="69"/>
                  </a:lnTo>
                  <a:lnTo>
                    <a:pt x="117" y="149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784" y="1597"/>
              <a:ext cx="299" cy="36"/>
            </a:xfrm>
            <a:custGeom>
              <a:avLst/>
              <a:gdLst>
                <a:gd name="T0" fmla="*/ 5 w 1060"/>
                <a:gd name="T1" fmla="*/ 146 h 146"/>
                <a:gd name="T2" fmla="*/ 0 w 1060"/>
                <a:gd name="T3" fmla="*/ 17 h 146"/>
                <a:gd name="T4" fmla="*/ 1053 w 1060"/>
                <a:gd name="T5" fmla="*/ 0 h 146"/>
                <a:gd name="T6" fmla="*/ 1060 w 1060"/>
                <a:gd name="T7" fmla="*/ 123 h 146"/>
                <a:gd name="T8" fmla="*/ 1011 w 1060"/>
                <a:gd name="T9" fmla="*/ 135 h 146"/>
                <a:gd name="T10" fmla="*/ 1007 w 1060"/>
                <a:gd name="T11" fmla="*/ 42 h 146"/>
                <a:gd name="T12" fmla="*/ 53 w 1060"/>
                <a:gd name="T13" fmla="*/ 55 h 146"/>
                <a:gd name="T14" fmla="*/ 43 w 1060"/>
                <a:gd name="T15" fmla="*/ 144 h 146"/>
                <a:gd name="T16" fmla="*/ 5 w 1060"/>
                <a:gd name="T17" fmla="*/ 146 h 146"/>
                <a:gd name="T18" fmla="*/ 5 w 1060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146">
                  <a:moveTo>
                    <a:pt x="5" y="146"/>
                  </a:moveTo>
                  <a:lnTo>
                    <a:pt x="0" y="17"/>
                  </a:lnTo>
                  <a:lnTo>
                    <a:pt x="1053" y="0"/>
                  </a:lnTo>
                  <a:lnTo>
                    <a:pt x="1060" y="123"/>
                  </a:lnTo>
                  <a:lnTo>
                    <a:pt x="1011" y="135"/>
                  </a:lnTo>
                  <a:lnTo>
                    <a:pt x="1007" y="42"/>
                  </a:lnTo>
                  <a:lnTo>
                    <a:pt x="53" y="55"/>
                  </a:lnTo>
                  <a:lnTo>
                    <a:pt x="43" y="144"/>
                  </a:lnTo>
                  <a:lnTo>
                    <a:pt x="5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075" y="1596"/>
              <a:ext cx="95" cy="122"/>
            </a:xfrm>
            <a:custGeom>
              <a:avLst/>
              <a:gdLst>
                <a:gd name="T0" fmla="*/ 0 w 340"/>
                <a:gd name="T1" fmla="*/ 53 h 500"/>
                <a:gd name="T2" fmla="*/ 291 w 340"/>
                <a:gd name="T3" fmla="*/ 59 h 500"/>
                <a:gd name="T4" fmla="*/ 287 w 340"/>
                <a:gd name="T5" fmla="*/ 500 h 500"/>
                <a:gd name="T6" fmla="*/ 340 w 340"/>
                <a:gd name="T7" fmla="*/ 500 h 500"/>
                <a:gd name="T8" fmla="*/ 334 w 340"/>
                <a:gd name="T9" fmla="*/ 0 h 500"/>
                <a:gd name="T10" fmla="*/ 0 w 340"/>
                <a:gd name="T11" fmla="*/ 15 h 500"/>
                <a:gd name="T12" fmla="*/ 0 w 340"/>
                <a:gd name="T13" fmla="*/ 53 h 500"/>
                <a:gd name="T14" fmla="*/ 0 w 340"/>
                <a:gd name="T15" fmla="*/ 53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500">
                  <a:moveTo>
                    <a:pt x="0" y="53"/>
                  </a:moveTo>
                  <a:lnTo>
                    <a:pt x="291" y="59"/>
                  </a:lnTo>
                  <a:lnTo>
                    <a:pt x="287" y="500"/>
                  </a:lnTo>
                  <a:lnTo>
                    <a:pt x="340" y="500"/>
                  </a:lnTo>
                  <a:lnTo>
                    <a:pt x="334" y="0"/>
                  </a:lnTo>
                  <a:lnTo>
                    <a:pt x="0" y="1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162" y="1602"/>
              <a:ext cx="213" cy="41"/>
            </a:xfrm>
            <a:custGeom>
              <a:avLst/>
              <a:gdLst>
                <a:gd name="T0" fmla="*/ 0 w 758"/>
                <a:gd name="T1" fmla="*/ 32 h 165"/>
                <a:gd name="T2" fmla="*/ 758 w 758"/>
                <a:gd name="T3" fmla="*/ 165 h 165"/>
                <a:gd name="T4" fmla="*/ 758 w 758"/>
                <a:gd name="T5" fmla="*/ 131 h 165"/>
                <a:gd name="T6" fmla="*/ 0 w 758"/>
                <a:gd name="T7" fmla="*/ 0 h 165"/>
                <a:gd name="T8" fmla="*/ 0 w 758"/>
                <a:gd name="T9" fmla="*/ 32 h 165"/>
                <a:gd name="T10" fmla="*/ 0 w 758"/>
                <a:gd name="T11" fmla="*/ 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65">
                  <a:moveTo>
                    <a:pt x="0" y="32"/>
                  </a:moveTo>
                  <a:lnTo>
                    <a:pt x="758" y="165"/>
                  </a:lnTo>
                  <a:lnTo>
                    <a:pt x="758" y="13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01" y="1615"/>
              <a:ext cx="20" cy="333"/>
            </a:xfrm>
            <a:custGeom>
              <a:avLst/>
              <a:gdLst>
                <a:gd name="T0" fmla="*/ 0 w 71"/>
                <a:gd name="T1" fmla="*/ 0 h 1359"/>
                <a:gd name="T2" fmla="*/ 23 w 71"/>
                <a:gd name="T3" fmla="*/ 1359 h 1359"/>
                <a:gd name="T4" fmla="*/ 71 w 71"/>
                <a:gd name="T5" fmla="*/ 1338 h 1359"/>
                <a:gd name="T6" fmla="*/ 44 w 71"/>
                <a:gd name="T7" fmla="*/ 0 h 1359"/>
                <a:gd name="T8" fmla="*/ 0 w 71"/>
                <a:gd name="T9" fmla="*/ 0 h 1359"/>
                <a:gd name="T10" fmla="*/ 0 w 71"/>
                <a:gd name="T11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59">
                  <a:moveTo>
                    <a:pt x="0" y="0"/>
                  </a:moveTo>
                  <a:lnTo>
                    <a:pt x="23" y="1359"/>
                  </a:lnTo>
                  <a:lnTo>
                    <a:pt x="71" y="133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210" y="1757"/>
              <a:ext cx="134" cy="18"/>
            </a:xfrm>
            <a:custGeom>
              <a:avLst/>
              <a:gdLst>
                <a:gd name="T0" fmla="*/ 0 w 477"/>
                <a:gd name="T1" fmla="*/ 74 h 74"/>
                <a:gd name="T2" fmla="*/ 469 w 477"/>
                <a:gd name="T3" fmla="*/ 41 h 74"/>
                <a:gd name="T4" fmla="*/ 477 w 477"/>
                <a:gd name="T5" fmla="*/ 0 h 74"/>
                <a:gd name="T6" fmla="*/ 0 w 477"/>
                <a:gd name="T7" fmla="*/ 32 h 74"/>
                <a:gd name="T8" fmla="*/ 0 w 477"/>
                <a:gd name="T9" fmla="*/ 74 h 74"/>
                <a:gd name="T10" fmla="*/ 0 w 477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74">
                  <a:moveTo>
                    <a:pt x="0" y="74"/>
                  </a:moveTo>
                  <a:lnTo>
                    <a:pt x="469" y="41"/>
                  </a:lnTo>
                  <a:lnTo>
                    <a:pt x="477" y="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235" y="1650"/>
              <a:ext cx="9" cy="53"/>
            </a:xfrm>
            <a:custGeom>
              <a:avLst/>
              <a:gdLst>
                <a:gd name="T0" fmla="*/ 0 w 32"/>
                <a:gd name="T1" fmla="*/ 4 h 219"/>
                <a:gd name="T2" fmla="*/ 0 w 32"/>
                <a:gd name="T3" fmla="*/ 219 h 219"/>
                <a:gd name="T4" fmla="*/ 32 w 32"/>
                <a:gd name="T5" fmla="*/ 219 h 219"/>
                <a:gd name="T6" fmla="*/ 32 w 32"/>
                <a:gd name="T7" fmla="*/ 0 h 219"/>
                <a:gd name="T8" fmla="*/ 0 w 32"/>
                <a:gd name="T9" fmla="*/ 4 h 219"/>
                <a:gd name="T10" fmla="*/ 0 w 32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19">
                  <a:moveTo>
                    <a:pt x="0" y="4"/>
                  </a:moveTo>
                  <a:lnTo>
                    <a:pt x="0" y="219"/>
                  </a:lnTo>
                  <a:lnTo>
                    <a:pt x="32" y="219"/>
                  </a:lnTo>
                  <a:lnTo>
                    <a:pt x="3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237" y="1716"/>
              <a:ext cx="9" cy="41"/>
            </a:xfrm>
            <a:custGeom>
              <a:avLst/>
              <a:gdLst>
                <a:gd name="T0" fmla="*/ 0 w 34"/>
                <a:gd name="T1" fmla="*/ 0 h 166"/>
                <a:gd name="T2" fmla="*/ 2 w 34"/>
                <a:gd name="T3" fmla="*/ 166 h 166"/>
                <a:gd name="T4" fmla="*/ 28 w 34"/>
                <a:gd name="T5" fmla="*/ 166 h 166"/>
                <a:gd name="T6" fmla="*/ 34 w 34"/>
                <a:gd name="T7" fmla="*/ 4 h 166"/>
                <a:gd name="T8" fmla="*/ 0 w 34"/>
                <a:gd name="T9" fmla="*/ 0 h 166"/>
                <a:gd name="T10" fmla="*/ 0 w 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lnTo>
                    <a:pt x="2" y="166"/>
                  </a:lnTo>
                  <a:lnTo>
                    <a:pt x="28" y="166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262" y="1622"/>
              <a:ext cx="19" cy="39"/>
            </a:xfrm>
            <a:custGeom>
              <a:avLst/>
              <a:gdLst>
                <a:gd name="T0" fmla="*/ 0 w 71"/>
                <a:gd name="T1" fmla="*/ 0 h 162"/>
                <a:gd name="T2" fmla="*/ 0 w 71"/>
                <a:gd name="T3" fmla="*/ 162 h 162"/>
                <a:gd name="T4" fmla="*/ 71 w 71"/>
                <a:gd name="T5" fmla="*/ 162 h 162"/>
                <a:gd name="T6" fmla="*/ 67 w 71"/>
                <a:gd name="T7" fmla="*/ 124 h 162"/>
                <a:gd name="T8" fmla="*/ 29 w 71"/>
                <a:gd name="T9" fmla="*/ 116 h 162"/>
                <a:gd name="T10" fmla="*/ 27 w 71"/>
                <a:gd name="T11" fmla="*/ 6 h 162"/>
                <a:gd name="T12" fmla="*/ 0 w 71"/>
                <a:gd name="T13" fmla="*/ 0 h 162"/>
                <a:gd name="T14" fmla="*/ 0 w 71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2">
                  <a:moveTo>
                    <a:pt x="0" y="0"/>
                  </a:moveTo>
                  <a:lnTo>
                    <a:pt x="0" y="162"/>
                  </a:lnTo>
                  <a:lnTo>
                    <a:pt x="71" y="162"/>
                  </a:lnTo>
                  <a:lnTo>
                    <a:pt x="67" y="124"/>
                  </a:lnTo>
                  <a:lnTo>
                    <a:pt x="29" y="1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301" y="1629"/>
              <a:ext cx="26" cy="42"/>
            </a:xfrm>
            <a:custGeom>
              <a:avLst/>
              <a:gdLst>
                <a:gd name="T0" fmla="*/ 0 w 91"/>
                <a:gd name="T1" fmla="*/ 0 h 173"/>
                <a:gd name="T2" fmla="*/ 11 w 91"/>
                <a:gd name="T3" fmla="*/ 167 h 173"/>
                <a:gd name="T4" fmla="*/ 87 w 91"/>
                <a:gd name="T5" fmla="*/ 173 h 173"/>
                <a:gd name="T6" fmla="*/ 91 w 91"/>
                <a:gd name="T7" fmla="*/ 135 h 173"/>
                <a:gd name="T8" fmla="*/ 44 w 91"/>
                <a:gd name="T9" fmla="*/ 125 h 173"/>
                <a:gd name="T10" fmla="*/ 36 w 91"/>
                <a:gd name="T11" fmla="*/ 9 h 173"/>
                <a:gd name="T12" fmla="*/ 0 w 91"/>
                <a:gd name="T13" fmla="*/ 0 h 173"/>
                <a:gd name="T14" fmla="*/ 0 w 91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73">
                  <a:moveTo>
                    <a:pt x="0" y="0"/>
                  </a:moveTo>
                  <a:lnTo>
                    <a:pt x="11" y="167"/>
                  </a:lnTo>
                  <a:lnTo>
                    <a:pt x="87" y="173"/>
                  </a:lnTo>
                  <a:lnTo>
                    <a:pt x="91" y="135"/>
                  </a:lnTo>
                  <a:lnTo>
                    <a:pt x="44" y="12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190" y="1766"/>
              <a:ext cx="17" cy="30"/>
            </a:xfrm>
            <a:custGeom>
              <a:avLst/>
              <a:gdLst>
                <a:gd name="T0" fmla="*/ 0 w 61"/>
                <a:gd name="T1" fmla="*/ 0 h 123"/>
                <a:gd name="T2" fmla="*/ 4 w 61"/>
                <a:gd name="T3" fmla="*/ 123 h 123"/>
                <a:gd name="T4" fmla="*/ 59 w 61"/>
                <a:gd name="T5" fmla="*/ 114 h 123"/>
                <a:gd name="T6" fmla="*/ 61 w 61"/>
                <a:gd name="T7" fmla="*/ 0 h 123"/>
                <a:gd name="T8" fmla="*/ 0 w 61"/>
                <a:gd name="T9" fmla="*/ 0 h 123"/>
                <a:gd name="T10" fmla="*/ 0 w 61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3">
                  <a:moveTo>
                    <a:pt x="0" y="0"/>
                  </a:moveTo>
                  <a:lnTo>
                    <a:pt x="4" y="123"/>
                  </a:lnTo>
                  <a:lnTo>
                    <a:pt x="59" y="11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170" y="1835"/>
              <a:ext cx="225" cy="129"/>
            </a:xfrm>
            <a:custGeom>
              <a:avLst/>
              <a:gdLst>
                <a:gd name="T0" fmla="*/ 0 w 798"/>
                <a:gd name="T1" fmla="*/ 529 h 529"/>
                <a:gd name="T2" fmla="*/ 411 w 798"/>
                <a:gd name="T3" fmla="*/ 375 h 529"/>
                <a:gd name="T4" fmla="*/ 464 w 798"/>
                <a:gd name="T5" fmla="*/ 82 h 529"/>
                <a:gd name="T6" fmla="*/ 591 w 798"/>
                <a:gd name="T7" fmla="*/ 57 h 529"/>
                <a:gd name="T8" fmla="*/ 667 w 798"/>
                <a:gd name="T9" fmla="*/ 287 h 529"/>
                <a:gd name="T10" fmla="*/ 798 w 798"/>
                <a:gd name="T11" fmla="*/ 255 h 529"/>
                <a:gd name="T12" fmla="*/ 798 w 798"/>
                <a:gd name="T13" fmla="*/ 213 h 529"/>
                <a:gd name="T14" fmla="*/ 732 w 798"/>
                <a:gd name="T15" fmla="*/ 230 h 529"/>
                <a:gd name="T16" fmla="*/ 650 w 798"/>
                <a:gd name="T17" fmla="*/ 0 h 529"/>
                <a:gd name="T18" fmla="*/ 409 w 798"/>
                <a:gd name="T19" fmla="*/ 50 h 529"/>
                <a:gd name="T20" fmla="*/ 367 w 798"/>
                <a:gd name="T21" fmla="*/ 348 h 529"/>
                <a:gd name="T22" fmla="*/ 4 w 798"/>
                <a:gd name="T23" fmla="*/ 481 h 529"/>
                <a:gd name="T24" fmla="*/ 0 w 798"/>
                <a:gd name="T25" fmla="*/ 529 h 529"/>
                <a:gd name="T26" fmla="*/ 0 w 798"/>
                <a:gd name="T2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8" h="529">
                  <a:moveTo>
                    <a:pt x="0" y="529"/>
                  </a:moveTo>
                  <a:lnTo>
                    <a:pt x="411" y="375"/>
                  </a:lnTo>
                  <a:lnTo>
                    <a:pt x="464" y="82"/>
                  </a:lnTo>
                  <a:lnTo>
                    <a:pt x="591" y="57"/>
                  </a:lnTo>
                  <a:lnTo>
                    <a:pt x="667" y="287"/>
                  </a:lnTo>
                  <a:lnTo>
                    <a:pt x="798" y="255"/>
                  </a:lnTo>
                  <a:lnTo>
                    <a:pt x="798" y="213"/>
                  </a:lnTo>
                  <a:lnTo>
                    <a:pt x="732" y="230"/>
                  </a:lnTo>
                  <a:lnTo>
                    <a:pt x="650" y="0"/>
                  </a:lnTo>
                  <a:lnTo>
                    <a:pt x="409" y="50"/>
                  </a:lnTo>
                  <a:lnTo>
                    <a:pt x="367" y="348"/>
                  </a:lnTo>
                  <a:lnTo>
                    <a:pt x="4" y="481"/>
                  </a:lnTo>
                  <a:lnTo>
                    <a:pt x="0" y="52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363" y="1636"/>
              <a:ext cx="16" cy="262"/>
            </a:xfrm>
            <a:custGeom>
              <a:avLst/>
              <a:gdLst>
                <a:gd name="T0" fmla="*/ 0 w 55"/>
                <a:gd name="T1" fmla="*/ 0 h 1069"/>
                <a:gd name="T2" fmla="*/ 17 w 55"/>
                <a:gd name="T3" fmla="*/ 1069 h 1069"/>
                <a:gd name="T4" fmla="*/ 55 w 55"/>
                <a:gd name="T5" fmla="*/ 1052 h 1069"/>
                <a:gd name="T6" fmla="*/ 36 w 55"/>
                <a:gd name="T7" fmla="*/ 0 h 1069"/>
                <a:gd name="T8" fmla="*/ 0 w 55"/>
                <a:gd name="T9" fmla="*/ 0 h 1069"/>
                <a:gd name="T10" fmla="*/ 0 w 55"/>
                <a:gd name="T11" fmla="*/ 0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69">
                  <a:moveTo>
                    <a:pt x="0" y="0"/>
                  </a:moveTo>
                  <a:lnTo>
                    <a:pt x="17" y="1069"/>
                  </a:lnTo>
                  <a:lnTo>
                    <a:pt x="55" y="10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845" y="1664"/>
              <a:ext cx="211" cy="195"/>
            </a:xfrm>
            <a:custGeom>
              <a:avLst/>
              <a:gdLst>
                <a:gd name="T0" fmla="*/ 63 w 749"/>
                <a:gd name="T1" fmla="*/ 793 h 793"/>
                <a:gd name="T2" fmla="*/ 169 w 749"/>
                <a:gd name="T3" fmla="*/ 582 h 793"/>
                <a:gd name="T4" fmla="*/ 502 w 749"/>
                <a:gd name="T5" fmla="*/ 512 h 793"/>
                <a:gd name="T6" fmla="*/ 654 w 749"/>
                <a:gd name="T7" fmla="*/ 468 h 793"/>
                <a:gd name="T8" fmla="*/ 749 w 749"/>
                <a:gd name="T9" fmla="*/ 0 h 793"/>
                <a:gd name="T10" fmla="*/ 707 w 749"/>
                <a:gd name="T11" fmla="*/ 0 h 793"/>
                <a:gd name="T12" fmla="*/ 616 w 749"/>
                <a:gd name="T13" fmla="*/ 426 h 793"/>
                <a:gd name="T14" fmla="*/ 491 w 749"/>
                <a:gd name="T15" fmla="*/ 462 h 793"/>
                <a:gd name="T16" fmla="*/ 126 w 749"/>
                <a:gd name="T17" fmla="*/ 544 h 793"/>
                <a:gd name="T18" fmla="*/ 0 w 749"/>
                <a:gd name="T19" fmla="*/ 791 h 793"/>
                <a:gd name="T20" fmla="*/ 63 w 749"/>
                <a:gd name="T21" fmla="*/ 793 h 793"/>
                <a:gd name="T22" fmla="*/ 63 w 749"/>
                <a:gd name="T23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93">
                  <a:moveTo>
                    <a:pt x="63" y="793"/>
                  </a:moveTo>
                  <a:lnTo>
                    <a:pt x="169" y="582"/>
                  </a:lnTo>
                  <a:lnTo>
                    <a:pt x="502" y="512"/>
                  </a:lnTo>
                  <a:lnTo>
                    <a:pt x="654" y="468"/>
                  </a:lnTo>
                  <a:lnTo>
                    <a:pt x="749" y="0"/>
                  </a:lnTo>
                  <a:lnTo>
                    <a:pt x="707" y="0"/>
                  </a:lnTo>
                  <a:lnTo>
                    <a:pt x="616" y="426"/>
                  </a:lnTo>
                  <a:lnTo>
                    <a:pt x="491" y="462"/>
                  </a:lnTo>
                  <a:lnTo>
                    <a:pt x="126" y="544"/>
                  </a:lnTo>
                  <a:lnTo>
                    <a:pt x="0" y="791"/>
                  </a:lnTo>
                  <a:lnTo>
                    <a:pt x="63" y="793"/>
                  </a:lnTo>
                  <a:lnTo>
                    <a:pt x="63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914" y="1856"/>
              <a:ext cx="36" cy="17"/>
            </a:xfrm>
            <a:custGeom>
              <a:avLst/>
              <a:gdLst>
                <a:gd name="T0" fmla="*/ 11 w 129"/>
                <a:gd name="T1" fmla="*/ 70 h 70"/>
                <a:gd name="T2" fmla="*/ 129 w 129"/>
                <a:gd name="T3" fmla="*/ 38 h 70"/>
                <a:gd name="T4" fmla="*/ 125 w 129"/>
                <a:gd name="T5" fmla="*/ 0 h 70"/>
                <a:gd name="T6" fmla="*/ 0 w 129"/>
                <a:gd name="T7" fmla="*/ 28 h 70"/>
                <a:gd name="T8" fmla="*/ 11 w 129"/>
                <a:gd name="T9" fmla="*/ 70 h 70"/>
                <a:gd name="T10" fmla="*/ 11 w 12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70">
                  <a:moveTo>
                    <a:pt x="11" y="70"/>
                  </a:moveTo>
                  <a:lnTo>
                    <a:pt x="129" y="38"/>
                  </a:lnTo>
                  <a:lnTo>
                    <a:pt x="125" y="0"/>
                  </a:lnTo>
                  <a:lnTo>
                    <a:pt x="0" y="28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063" y="1777"/>
              <a:ext cx="94" cy="18"/>
            </a:xfrm>
            <a:custGeom>
              <a:avLst/>
              <a:gdLst>
                <a:gd name="T0" fmla="*/ 0 w 336"/>
                <a:gd name="T1" fmla="*/ 75 h 75"/>
                <a:gd name="T2" fmla="*/ 331 w 336"/>
                <a:gd name="T3" fmla="*/ 38 h 75"/>
                <a:gd name="T4" fmla="*/ 336 w 336"/>
                <a:gd name="T5" fmla="*/ 0 h 75"/>
                <a:gd name="T6" fmla="*/ 6 w 336"/>
                <a:gd name="T7" fmla="*/ 25 h 75"/>
                <a:gd name="T8" fmla="*/ 0 w 336"/>
                <a:gd name="T9" fmla="*/ 75 h 75"/>
                <a:gd name="T10" fmla="*/ 0 w 33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75">
                  <a:moveTo>
                    <a:pt x="0" y="75"/>
                  </a:moveTo>
                  <a:lnTo>
                    <a:pt x="331" y="38"/>
                  </a:lnTo>
                  <a:lnTo>
                    <a:pt x="336" y="0"/>
                  </a:lnTo>
                  <a:lnTo>
                    <a:pt x="6" y="2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039" y="1828"/>
              <a:ext cx="122" cy="31"/>
            </a:xfrm>
            <a:custGeom>
              <a:avLst/>
              <a:gdLst>
                <a:gd name="T0" fmla="*/ 40 w 432"/>
                <a:gd name="T1" fmla="*/ 66 h 125"/>
                <a:gd name="T2" fmla="*/ 428 w 432"/>
                <a:gd name="T3" fmla="*/ 0 h 125"/>
                <a:gd name="T4" fmla="*/ 432 w 432"/>
                <a:gd name="T5" fmla="*/ 47 h 125"/>
                <a:gd name="T6" fmla="*/ 0 w 432"/>
                <a:gd name="T7" fmla="*/ 125 h 125"/>
                <a:gd name="T8" fmla="*/ 40 w 432"/>
                <a:gd name="T9" fmla="*/ 66 h 125"/>
                <a:gd name="T10" fmla="*/ 40 w 432"/>
                <a:gd name="T11" fmla="*/ 6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125">
                  <a:moveTo>
                    <a:pt x="40" y="66"/>
                  </a:moveTo>
                  <a:lnTo>
                    <a:pt x="428" y="0"/>
                  </a:lnTo>
                  <a:lnTo>
                    <a:pt x="432" y="47"/>
                  </a:lnTo>
                  <a:lnTo>
                    <a:pt x="0" y="125"/>
                  </a:lnTo>
                  <a:lnTo>
                    <a:pt x="4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045" y="1905"/>
              <a:ext cx="109" cy="32"/>
            </a:xfrm>
            <a:custGeom>
              <a:avLst/>
              <a:gdLst>
                <a:gd name="T0" fmla="*/ 0 w 388"/>
                <a:gd name="T1" fmla="*/ 95 h 133"/>
                <a:gd name="T2" fmla="*/ 382 w 388"/>
                <a:gd name="T3" fmla="*/ 0 h 133"/>
                <a:gd name="T4" fmla="*/ 388 w 388"/>
                <a:gd name="T5" fmla="*/ 38 h 133"/>
                <a:gd name="T6" fmla="*/ 35 w 388"/>
                <a:gd name="T7" fmla="*/ 133 h 133"/>
                <a:gd name="T8" fmla="*/ 0 w 388"/>
                <a:gd name="T9" fmla="*/ 95 h 133"/>
                <a:gd name="T10" fmla="*/ 0 w 388"/>
                <a:gd name="T1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3">
                  <a:moveTo>
                    <a:pt x="0" y="95"/>
                  </a:moveTo>
                  <a:lnTo>
                    <a:pt x="382" y="0"/>
                  </a:lnTo>
                  <a:lnTo>
                    <a:pt x="388" y="38"/>
                  </a:lnTo>
                  <a:lnTo>
                    <a:pt x="35" y="1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038" y="1962"/>
              <a:ext cx="131" cy="67"/>
            </a:xfrm>
            <a:custGeom>
              <a:avLst/>
              <a:gdLst>
                <a:gd name="T0" fmla="*/ 47 w 461"/>
                <a:gd name="T1" fmla="*/ 88 h 276"/>
                <a:gd name="T2" fmla="*/ 51 w 461"/>
                <a:gd name="T3" fmla="*/ 84 h 276"/>
                <a:gd name="T4" fmla="*/ 62 w 461"/>
                <a:gd name="T5" fmla="*/ 80 h 276"/>
                <a:gd name="T6" fmla="*/ 79 w 461"/>
                <a:gd name="T7" fmla="*/ 76 h 276"/>
                <a:gd name="T8" fmla="*/ 100 w 461"/>
                <a:gd name="T9" fmla="*/ 71 h 276"/>
                <a:gd name="T10" fmla="*/ 123 w 461"/>
                <a:gd name="T11" fmla="*/ 63 h 276"/>
                <a:gd name="T12" fmla="*/ 150 w 461"/>
                <a:gd name="T13" fmla="*/ 57 h 276"/>
                <a:gd name="T14" fmla="*/ 178 w 461"/>
                <a:gd name="T15" fmla="*/ 50 h 276"/>
                <a:gd name="T16" fmla="*/ 209 w 461"/>
                <a:gd name="T17" fmla="*/ 42 h 276"/>
                <a:gd name="T18" fmla="*/ 235 w 461"/>
                <a:gd name="T19" fmla="*/ 34 h 276"/>
                <a:gd name="T20" fmla="*/ 264 w 461"/>
                <a:gd name="T21" fmla="*/ 27 h 276"/>
                <a:gd name="T22" fmla="*/ 288 w 461"/>
                <a:gd name="T23" fmla="*/ 19 h 276"/>
                <a:gd name="T24" fmla="*/ 313 w 461"/>
                <a:gd name="T25" fmla="*/ 14 h 276"/>
                <a:gd name="T26" fmla="*/ 332 w 461"/>
                <a:gd name="T27" fmla="*/ 8 h 276"/>
                <a:gd name="T28" fmla="*/ 347 w 461"/>
                <a:gd name="T29" fmla="*/ 4 h 276"/>
                <a:gd name="T30" fmla="*/ 357 w 461"/>
                <a:gd name="T31" fmla="*/ 0 h 276"/>
                <a:gd name="T32" fmla="*/ 361 w 461"/>
                <a:gd name="T33" fmla="*/ 0 h 276"/>
                <a:gd name="T34" fmla="*/ 461 w 461"/>
                <a:gd name="T35" fmla="*/ 17 h 276"/>
                <a:gd name="T36" fmla="*/ 461 w 461"/>
                <a:gd name="T37" fmla="*/ 122 h 276"/>
                <a:gd name="T38" fmla="*/ 0 w 461"/>
                <a:gd name="T39" fmla="*/ 276 h 276"/>
                <a:gd name="T40" fmla="*/ 24 w 461"/>
                <a:gd name="T41" fmla="*/ 206 h 276"/>
                <a:gd name="T42" fmla="*/ 414 w 461"/>
                <a:gd name="T43" fmla="*/ 84 h 276"/>
                <a:gd name="T44" fmla="*/ 416 w 461"/>
                <a:gd name="T45" fmla="*/ 46 h 276"/>
                <a:gd name="T46" fmla="*/ 351 w 461"/>
                <a:gd name="T47" fmla="*/ 34 h 276"/>
                <a:gd name="T48" fmla="*/ 43 w 461"/>
                <a:gd name="T49" fmla="*/ 135 h 276"/>
                <a:gd name="T50" fmla="*/ 47 w 461"/>
                <a:gd name="T51" fmla="*/ 88 h 276"/>
                <a:gd name="T52" fmla="*/ 47 w 461"/>
                <a:gd name="T53" fmla="*/ 8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276">
                  <a:moveTo>
                    <a:pt x="47" y="88"/>
                  </a:moveTo>
                  <a:lnTo>
                    <a:pt x="51" y="84"/>
                  </a:lnTo>
                  <a:lnTo>
                    <a:pt x="62" y="80"/>
                  </a:lnTo>
                  <a:lnTo>
                    <a:pt x="79" y="76"/>
                  </a:lnTo>
                  <a:lnTo>
                    <a:pt x="100" y="71"/>
                  </a:lnTo>
                  <a:lnTo>
                    <a:pt x="123" y="63"/>
                  </a:lnTo>
                  <a:lnTo>
                    <a:pt x="150" y="57"/>
                  </a:lnTo>
                  <a:lnTo>
                    <a:pt x="178" y="50"/>
                  </a:lnTo>
                  <a:lnTo>
                    <a:pt x="209" y="42"/>
                  </a:lnTo>
                  <a:lnTo>
                    <a:pt x="235" y="34"/>
                  </a:lnTo>
                  <a:lnTo>
                    <a:pt x="264" y="27"/>
                  </a:lnTo>
                  <a:lnTo>
                    <a:pt x="288" y="19"/>
                  </a:lnTo>
                  <a:lnTo>
                    <a:pt x="313" y="14"/>
                  </a:lnTo>
                  <a:lnTo>
                    <a:pt x="332" y="8"/>
                  </a:lnTo>
                  <a:lnTo>
                    <a:pt x="347" y="4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461" y="17"/>
                  </a:lnTo>
                  <a:lnTo>
                    <a:pt x="461" y="122"/>
                  </a:lnTo>
                  <a:lnTo>
                    <a:pt x="0" y="276"/>
                  </a:lnTo>
                  <a:lnTo>
                    <a:pt x="24" y="206"/>
                  </a:lnTo>
                  <a:lnTo>
                    <a:pt x="414" y="84"/>
                  </a:lnTo>
                  <a:lnTo>
                    <a:pt x="416" y="46"/>
                  </a:lnTo>
                  <a:lnTo>
                    <a:pt x="351" y="34"/>
                  </a:lnTo>
                  <a:lnTo>
                    <a:pt x="43" y="135"/>
                  </a:lnTo>
                  <a:lnTo>
                    <a:pt x="47" y="88"/>
                  </a:lnTo>
                  <a:lnTo>
                    <a:pt x="47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958" y="1946"/>
              <a:ext cx="59" cy="78"/>
            </a:xfrm>
            <a:custGeom>
              <a:avLst/>
              <a:gdLst>
                <a:gd name="T0" fmla="*/ 114 w 209"/>
                <a:gd name="T1" fmla="*/ 315 h 317"/>
                <a:gd name="T2" fmla="*/ 135 w 209"/>
                <a:gd name="T3" fmla="*/ 309 h 317"/>
                <a:gd name="T4" fmla="*/ 152 w 209"/>
                <a:gd name="T5" fmla="*/ 296 h 317"/>
                <a:gd name="T6" fmla="*/ 170 w 209"/>
                <a:gd name="T7" fmla="*/ 279 h 317"/>
                <a:gd name="T8" fmla="*/ 183 w 209"/>
                <a:gd name="T9" fmla="*/ 258 h 317"/>
                <a:gd name="T10" fmla="*/ 194 w 209"/>
                <a:gd name="T11" fmla="*/ 233 h 317"/>
                <a:gd name="T12" fmla="*/ 204 w 209"/>
                <a:gd name="T13" fmla="*/ 205 h 317"/>
                <a:gd name="T14" fmla="*/ 208 w 209"/>
                <a:gd name="T15" fmla="*/ 174 h 317"/>
                <a:gd name="T16" fmla="*/ 208 w 209"/>
                <a:gd name="T17" fmla="*/ 142 h 317"/>
                <a:gd name="T18" fmla="*/ 204 w 209"/>
                <a:gd name="T19" fmla="*/ 110 h 317"/>
                <a:gd name="T20" fmla="*/ 194 w 209"/>
                <a:gd name="T21" fmla="*/ 81 h 317"/>
                <a:gd name="T22" fmla="*/ 183 w 209"/>
                <a:gd name="T23" fmla="*/ 55 h 317"/>
                <a:gd name="T24" fmla="*/ 170 w 209"/>
                <a:gd name="T25" fmla="*/ 34 h 317"/>
                <a:gd name="T26" fmla="*/ 152 w 209"/>
                <a:gd name="T27" fmla="*/ 17 h 317"/>
                <a:gd name="T28" fmla="*/ 135 w 209"/>
                <a:gd name="T29" fmla="*/ 5 h 317"/>
                <a:gd name="T30" fmla="*/ 114 w 209"/>
                <a:gd name="T31" fmla="*/ 0 h 317"/>
                <a:gd name="T32" fmla="*/ 94 w 209"/>
                <a:gd name="T33" fmla="*/ 0 h 317"/>
                <a:gd name="T34" fmla="*/ 73 w 209"/>
                <a:gd name="T35" fmla="*/ 5 h 317"/>
                <a:gd name="T36" fmla="*/ 54 w 209"/>
                <a:gd name="T37" fmla="*/ 17 h 317"/>
                <a:gd name="T38" fmla="*/ 37 w 209"/>
                <a:gd name="T39" fmla="*/ 34 h 317"/>
                <a:gd name="T40" fmla="*/ 23 w 209"/>
                <a:gd name="T41" fmla="*/ 55 h 317"/>
                <a:gd name="T42" fmla="*/ 12 w 209"/>
                <a:gd name="T43" fmla="*/ 81 h 317"/>
                <a:gd name="T44" fmla="*/ 4 w 209"/>
                <a:gd name="T45" fmla="*/ 110 h 317"/>
                <a:gd name="T46" fmla="*/ 0 w 209"/>
                <a:gd name="T47" fmla="*/ 142 h 317"/>
                <a:gd name="T48" fmla="*/ 0 w 209"/>
                <a:gd name="T49" fmla="*/ 174 h 317"/>
                <a:gd name="T50" fmla="*/ 4 w 209"/>
                <a:gd name="T51" fmla="*/ 205 h 317"/>
                <a:gd name="T52" fmla="*/ 12 w 209"/>
                <a:gd name="T53" fmla="*/ 233 h 317"/>
                <a:gd name="T54" fmla="*/ 23 w 209"/>
                <a:gd name="T55" fmla="*/ 258 h 317"/>
                <a:gd name="T56" fmla="*/ 37 w 209"/>
                <a:gd name="T57" fmla="*/ 279 h 317"/>
                <a:gd name="T58" fmla="*/ 54 w 209"/>
                <a:gd name="T59" fmla="*/ 296 h 317"/>
                <a:gd name="T60" fmla="*/ 73 w 209"/>
                <a:gd name="T61" fmla="*/ 309 h 317"/>
                <a:gd name="T62" fmla="*/ 94 w 209"/>
                <a:gd name="T63" fmla="*/ 315 h 317"/>
                <a:gd name="T64" fmla="*/ 105 w 209"/>
                <a:gd name="T6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17">
                  <a:moveTo>
                    <a:pt x="105" y="317"/>
                  </a:moveTo>
                  <a:lnTo>
                    <a:pt x="114" y="315"/>
                  </a:lnTo>
                  <a:lnTo>
                    <a:pt x="126" y="313"/>
                  </a:lnTo>
                  <a:lnTo>
                    <a:pt x="135" y="309"/>
                  </a:lnTo>
                  <a:lnTo>
                    <a:pt x="145" y="304"/>
                  </a:lnTo>
                  <a:lnTo>
                    <a:pt x="152" y="296"/>
                  </a:lnTo>
                  <a:lnTo>
                    <a:pt x="162" y="288"/>
                  </a:lnTo>
                  <a:lnTo>
                    <a:pt x="170" y="279"/>
                  </a:lnTo>
                  <a:lnTo>
                    <a:pt x="179" y="271"/>
                  </a:lnTo>
                  <a:lnTo>
                    <a:pt x="183" y="258"/>
                  </a:lnTo>
                  <a:lnTo>
                    <a:pt x="190" y="247"/>
                  </a:lnTo>
                  <a:lnTo>
                    <a:pt x="194" y="233"/>
                  </a:lnTo>
                  <a:lnTo>
                    <a:pt x="200" y="220"/>
                  </a:lnTo>
                  <a:lnTo>
                    <a:pt x="204" y="205"/>
                  </a:lnTo>
                  <a:lnTo>
                    <a:pt x="208" y="190"/>
                  </a:lnTo>
                  <a:lnTo>
                    <a:pt x="208" y="174"/>
                  </a:lnTo>
                  <a:lnTo>
                    <a:pt x="209" y="159"/>
                  </a:lnTo>
                  <a:lnTo>
                    <a:pt x="208" y="142"/>
                  </a:lnTo>
                  <a:lnTo>
                    <a:pt x="208" y="125"/>
                  </a:lnTo>
                  <a:lnTo>
                    <a:pt x="204" y="110"/>
                  </a:lnTo>
                  <a:lnTo>
                    <a:pt x="200" y="96"/>
                  </a:lnTo>
                  <a:lnTo>
                    <a:pt x="194" y="81"/>
                  </a:lnTo>
                  <a:lnTo>
                    <a:pt x="190" y="68"/>
                  </a:lnTo>
                  <a:lnTo>
                    <a:pt x="183" y="55"/>
                  </a:lnTo>
                  <a:lnTo>
                    <a:pt x="179" y="45"/>
                  </a:lnTo>
                  <a:lnTo>
                    <a:pt x="170" y="34"/>
                  </a:lnTo>
                  <a:lnTo>
                    <a:pt x="162" y="26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5" y="5"/>
                  </a:lnTo>
                  <a:lnTo>
                    <a:pt x="126" y="3"/>
                  </a:lnTo>
                  <a:lnTo>
                    <a:pt x="114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2" y="3"/>
                  </a:lnTo>
                  <a:lnTo>
                    <a:pt x="73" y="5"/>
                  </a:lnTo>
                  <a:lnTo>
                    <a:pt x="63" y="11"/>
                  </a:lnTo>
                  <a:lnTo>
                    <a:pt x="54" y="17"/>
                  </a:lnTo>
                  <a:lnTo>
                    <a:pt x="44" y="26"/>
                  </a:lnTo>
                  <a:lnTo>
                    <a:pt x="37" y="34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8" y="68"/>
                  </a:lnTo>
                  <a:lnTo>
                    <a:pt x="12" y="81"/>
                  </a:lnTo>
                  <a:lnTo>
                    <a:pt x="8" y="96"/>
                  </a:lnTo>
                  <a:lnTo>
                    <a:pt x="4" y="110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4"/>
                  </a:lnTo>
                  <a:lnTo>
                    <a:pt x="2" y="190"/>
                  </a:lnTo>
                  <a:lnTo>
                    <a:pt x="4" y="205"/>
                  </a:lnTo>
                  <a:lnTo>
                    <a:pt x="8" y="220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3" y="258"/>
                  </a:lnTo>
                  <a:lnTo>
                    <a:pt x="31" y="271"/>
                  </a:lnTo>
                  <a:lnTo>
                    <a:pt x="37" y="279"/>
                  </a:lnTo>
                  <a:lnTo>
                    <a:pt x="44" y="288"/>
                  </a:lnTo>
                  <a:lnTo>
                    <a:pt x="54" y="296"/>
                  </a:lnTo>
                  <a:lnTo>
                    <a:pt x="63" y="304"/>
                  </a:lnTo>
                  <a:lnTo>
                    <a:pt x="73" y="309"/>
                  </a:lnTo>
                  <a:lnTo>
                    <a:pt x="82" y="313"/>
                  </a:lnTo>
                  <a:lnTo>
                    <a:pt x="94" y="315"/>
                  </a:lnTo>
                  <a:lnTo>
                    <a:pt x="105" y="317"/>
                  </a:lnTo>
                  <a:lnTo>
                    <a:pt x="105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981" y="1958"/>
              <a:ext cx="41" cy="54"/>
            </a:xfrm>
            <a:custGeom>
              <a:avLst/>
              <a:gdLst>
                <a:gd name="T0" fmla="*/ 72 w 145"/>
                <a:gd name="T1" fmla="*/ 217 h 217"/>
                <a:gd name="T2" fmla="*/ 86 w 145"/>
                <a:gd name="T3" fmla="*/ 213 h 217"/>
                <a:gd name="T4" fmla="*/ 99 w 145"/>
                <a:gd name="T5" fmla="*/ 207 h 217"/>
                <a:gd name="T6" fmla="*/ 110 w 145"/>
                <a:gd name="T7" fmla="*/ 196 h 217"/>
                <a:gd name="T8" fmla="*/ 122 w 145"/>
                <a:gd name="T9" fmla="*/ 184 h 217"/>
                <a:gd name="T10" fmla="*/ 126 w 145"/>
                <a:gd name="T11" fmla="*/ 175 h 217"/>
                <a:gd name="T12" fmla="*/ 131 w 145"/>
                <a:gd name="T13" fmla="*/ 167 h 217"/>
                <a:gd name="T14" fmla="*/ 135 w 145"/>
                <a:gd name="T15" fmla="*/ 158 h 217"/>
                <a:gd name="T16" fmla="*/ 139 w 145"/>
                <a:gd name="T17" fmla="*/ 148 h 217"/>
                <a:gd name="T18" fmla="*/ 141 w 145"/>
                <a:gd name="T19" fmla="*/ 139 h 217"/>
                <a:gd name="T20" fmla="*/ 143 w 145"/>
                <a:gd name="T21" fmla="*/ 129 h 217"/>
                <a:gd name="T22" fmla="*/ 143 w 145"/>
                <a:gd name="T23" fmla="*/ 118 h 217"/>
                <a:gd name="T24" fmla="*/ 145 w 145"/>
                <a:gd name="T25" fmla="*/ 108 h 217"/>
                <a:gd name="T26" fmla="*/ 143 w 145"/>
                <a:gd name="T27" fmla="*/ 97 h 217"/>
                <a:gd name="T28" fmla="*/ 143 w 145"/>
                <a:gd name="T29" fmla="*/ 85 h 217"/>
                <a:gd name="T30" fmla="*/ 141 w 145"/>
                <a:gd name="T31" fmla="*/ 74 h 217"/>
                <a:gd name="T32" fmla="*/ 139 w 145"/>
                <a:gd name="T33" fmla="*/ 64 h 217"/>
                <a:gd name="T34" fmla="*/ 135 w 145"/>
                <a:gd name="T35" fmla="*/ 53 h 217"/>
                <a:gd name="T36" fmla="*/ 131 w 145"/>
                <a:gd name="T37" fmla="*/ 45 h 217"/>
                <a:gd name="T38" fmla="*/ 126 w 145"/>
                <a:gd name="T39" fmla="*/ 38 h 217"/>
                <a:gd name="T40" fmla="*/ 122 w 145"/>
                <a:gd name="T41" fmla="*/ 30 h 217"/>
                <a:gd name="T42" fmla="*/ 116 w 145"/>
                <a:gd name="T43" fmla="*/ 23 h 217"/>
                <a:gd name="T44" fmla="*/ 110 w 145"/>
                <a:gd name="T45" fmla="*/ 17 h 217"/>
                <a:gd name="T46" fmla="*/ 105 w 145"/>
                <a:gd name="T47" fmla="*/ 11 h 217"/>
                <a:gd name="T48" fmla="*/ 99 w 145"/>
                <a:gd name="T49" fmla="*/ 7 h 217"/>
                <a:gd name="T50" fmla="*/ 86 w 145"/>
                <a:gd name="T51" fmla="*/ 0 h 217"/>
                <a:gd name="T52" fmla="*/ 72 w 145"/>
                <a:gd name="T53" fmla="*/ 0 h 217"/>
                <a:gd name="T54" fmla="*/ 65 w 145"/>
                <a:gd name="T55" fmla="*/ 0 h 217"/>
                <a:gd name="T56" fmla="*/ 57 w 145"/>
                <a:gd name="T57" fmla="*/ 0 h 217"/>
                <a:gd name="T58" fmla="*/ 50 w 145"/>
                <a:gd name="T59" fmla="*/ 4 h 217"/>
                <a:gd name="T60" fmla="*/ 44 w 145"/>
                <a:gd name="T61" fmla="*/ 7 h 217"/>
                <a:gd name="T62" fmla="*/ 36 w 145"/>
                <a:gd name="T63" fmla="*/ 11 h 217"/>
                <a:gd name="T64" fmla="*/ 31 w 145"/>
                <a:gd name="T65" fmla="*/ 17 h 217"/>
                <a:gd name="T66" fmla="*/ 25 w 145"/>
                <a:gd name="T67" fmla="*/ 23 h 217"/>
                <a:gd name="T68" fmla="*/ 21 w 145"/>
                <a:gd name="T69" fmla="*/ 30 h 217"/>
                <a:gd name="T70" fmla="*/ 15 w 145"/>
                <a:gd name="T71" fmla="*/ 38 h 217"/>
                <a:gd name="T72" fmla="*/ 12 w 145"/>
                <a:gd name="T73" fmla="*/ 45 h 217"/>
                <a:gd name="T74" fmla="*/ 8 w 145"/>
                <a:gd name="T75" fmla="*/ 53 h 217"/>
                <a:gd name="T76" fmla="*/ 4 w 145"/>
                <a:gd name="T77" fmla="*/ 64 h 217"/>
                <a:gd name="T78" fmla="*/ 0 w 145"/>
                <a:gd name="T79" fmla="*/ 74 h 217"/>
                <a:gd name="T80" fmla="*/ 0 w 145"/>
                <a:gd name="T81" fmla="*/ 85 h 217"/>
                <a:gd name="T82" fmla="*/ 0 w 145"/>
                <a:gd name="T83" fmla="*/ 97 h 217"/>
                <a:gd name="T84" fmla="*/ 0 w 145"/>
                <a:gd name="T85" fmla="*/ 108 h 217"/>
                <a:gd name="T86" fmla="*/ 0 w 145"/>
                <a:gd name="T87" fmla="*/ 118 h 217"/>
                <a:gd name="T88" fmla="*/ 0 w 145"/>
                <a:gd name="T89" fmla="*/ 129 h 217"/>
                <a:gd name="T90" fmla="*/ 0 w 145"/>
                <a:gd name="T91" fmla="*/ 139 h 217"/>
                <a:gd name="T92" fmla="*/ 4 w 145"/>
                <a:gd name="T93" fmla="*/ 148 h 217"/>
                <a:gd name="T94" fmla="*/ 8 w 145"/>
                <a:gd name="T95" fmla="*/ 158 h 217"/>
                <a:gd name="T96" fmla="*/ 12 w 145"/>
                <a:gd name="T97" fmla="*/ 167 h 217"/>
                <a:gd name="T98" fmla="*/ 15 w 145"/>
                <a:gd name="T99" fmla="*/ 175 h 217"/>
                <a:gd name="T100" fmla="*/ 21 w 145"/>
                <a:gd name="T101" fmla="*/ 184 h 217"/>
                <a:gd name="T102" fmla="*/ 31 w 145"/>
                <a:gd name="T103" fmla="*/ 196 h 217"/>
                <a:gd name="T104" fmla="*/ 44 w 145"/>
                <a:gd name="T105" fmla="*/ 207 h 217"/>
                <a:gd name="T106" fmla="*/ 50 w 145"/>
                <a:gd name="T107" fmla="*/ 209 h 217"/>
                <a:gd name="T108" fmla="*/ 57 w 145"/>
                <a:gd name="T109" fmla="*/ 213 h 217"/>
                <a:gd name="T110" fmla="*/ 65 w 145"/>
                <a:gd name="T111" fmla="*/ 215 h 217"/>
                <a:gd name="T112" fmla="*/ 72 w 145"/>
                <a:gd name="T113" fmla="*/ 217 h 217"/>
                <a:gd name="T114" fmla="*/ 72 w 145"/>
                <a:gd name="T11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217">
                  <a:moveTo>
                    <a:pt x="72" y="217"/>
                  </a:moveTo>
                  <a:lnTo>
                    <a:pt x="86" y="213"/>
                  </a:lnTo>
                  <a:lnTo>
                    <a:pt x="99" y="207"/>
                  </a:lnTo>
                  <a:lnTo>
                    <a:pt x="110" y="196"/>
                  </a:lnTo>
                  <a:lnTo>
                    <a:pt x="122" y="184"/>
                  </a:lnTo>
                  <a:lnTo>
                    <a:pt x="126" y="175"/>
                  </a:lnTo>
                  <a:lnTo>
                    <a:pt x="131" y="167"/>
                  </a:lnTo>
                  <a:lnTo>
                    <a:pt x="135" y="158"/>
                  </a:lnTo>
                  <a:lnTo>
                    <a:pt x="139" y="148"/>
                  </a:lnTo>
                  <a:lnTo>
                    <a:pt x="141" y="139"/>
                  </a:lnTo>
                  <a:lnTo>
                    <a:pt x="143" y="129"/>
                  </a:lnTo>
                  <a:lnTo>
                    <a:pt x="143" y="118"/>
                  </a:lnTo>
                  <a:lnTo>
                    <a:pt x="145" y="108"/>
                  </a:lnTo>
                  <a:lnTo>
                    <a:pt x="143" y="97"/>
                  </a:lnTo>
                  <a:lnTo>
                    <a:pt x="143" y="85"/>
                  </a:lnTo>
                  <a:lnTo>
                    <a:pt x="141" y="74"/>
                  </a:lnTo>
                  <a:lnTo>
                    <a:pt x="139" y="64"/>
                  </a:lnTo>
                  <a:lnTo>
                    <a:pt x="135" y="53"/>
                  </a:lnTo>
                  <a:lnTo>
                    <a:pt x="131" y="45"/>
                  </a:lnTo>
                  <a:lnTo>
                    <a:pt x="126" y="38"/>
                  </a:lnTo>
                  <a:lnTo>
                    <a:pt x="122" y="30"/>
                  </a:lnTo>
                  <a:lnTo>
                    <a:pt x="116" y="23"/>
                  </a:lnTo>
                  <a:lnTo>
                    <a:pt x="110" y="17"/>
                  </a:lnTo>
                  <a:lnTo>
                    <a:pt x="105" y="11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4" y="7"/>
                  </a:lnTo>
                  <a:lnTo>
                    <a:pt x="36" y="11"/>
                  </a:lnTo>
                  <a:lnTo>
                    <a:pt x="31" y="17"/>
                  </a:lnTo>
                  <a:lnTo>
                    <a:pt x="25" y="23"/>
                  </a:lnTo>
                  <a:lnTo>
                    <a:pt x="21" y="30"/>
                  </a:lnTo>
                  <a:lnTo>
                    <a:pt x="15" y="38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4" y="64"/>
                  </a:lnTo>
                  <a:lnTo>
                    <a:pt x="0" y="74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0" y="139"/>
                  </a:lnTo>
                  <a:lnTo>
                    <a:pt x="4" y="148"/>
                  </a:lnTo>
                  <a:lnTo>
                    <a:pt x="8" y="158"/>
                  </a:lnTo>
                  <a:lnTo>
                    <a:pt x="12" y="167"/>
                  </a:lnTo>
                  <a:lnTo>
                    <a:pt x="15" y="175"/>
                  </a:lnTo>
                  <a:lnTo>
                    <a:pt x="21" y="184"/>
                  </a:lnTo>
                  <a:lnTo>
                    <a:pt x="31" y="196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7" y="213"/>
                  </a:lnTo>
                  <a:lnTo>
                    <a:pt x="65" y="215"/>
                  </a:lnTo>
                  <a:lnTo>
                    <a:pt x="72" y="217"/>
                  </a:lnTo>
                  <a:lnTo>
                    <a:pt x="72" y="2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3907" y="1895"/>
              <a:ext cx="95" cy="114"/>
            </a:xfrm>
            <a:custGeom>
              <a:avLst/>
              <a:gdLst>
                <a:gd name="T0" fmla="*/ 57 w 338"/>
                <a:gd name="T1" fmla="*/ 459 h 464"/>
                <a:gd name="T2" fmla="*/ 55 w 338"/>
                <a:gd name="T3" fmla="*/ 451 h 464"/>
                <a:gd name="T4" fmla="*/ 55 w 338"/>
                <a:gd name="T5" fmla="*/ 440 h 464"/>
                <a:gd name="T6" fmla="*/ 55 w 338"/>
                <a:gd name="T7" fmla="*/ 417 h 464"/>
                <a:gd name="T8" fmla="*/ 55 w 338"/>
                <a:gd name="T9" fmla="*/ 390 h 464"/>
                <a:gd name="T10" fmla="*/ 57 w 338"/>
                <a:gd name="T11" fmla="*/ 358 h 464"/>
                <a:gd name="T12" fmla="*/ 61 w 338"/>
                <a:gd name="T13" fmla="*/ 324 h 464"/>
                <a:gd name="T14" fmla="*/ 66 w 338"/>
                <a:gd name="T15" fmla="*/ 286 h 464"/>
                <a:gd name="T16" fmla="*/ 78 w 338"/>
                <a:gd name="T17" fmla="*/ 248 h 464"/>
                <a:gd name="T18" fmla="*/ 91 w 338"/>
                <a:gd name="T19" fmla="*/ 210 h 464"/>
                <a:gd name="T20" fmla="*/ 108 w 338"/>
                <a:gd name="T21" fmla="*/ 171 h 464"/>
                <a:gd name="T22" fmla="*/ 131 w 338"/>
                <a:gd name="T23" fmla="*/ 137 h 464"/>
                <a:gd name="T24" fmla="*/ 158 w 338"/>
                <a:gd name="T25" fmla="*/ 107 h 464"/>
                <a:gd name="T26" fmla="*/ 192 w 338"/>
                <a:gd name="T27" fmla="*/ 82 h 464"/>
                <a:gd name="T28" fmla="*/ 232 w 338"/>
                <a:gd name="T29" fmla="*/ 65 h 464"/>
                <a:gd name="T30" fmla="*/ 277 w 338"/>
                <a:gd name="T31" fmla="*/ 54 h 464"/>
                <a:gd name="T32" fmla="*/ 333 w 338"/>
                <a:gd name="T33" fmla="*/ 54 h 464"/>
                <a:gd name="T34" fmla="*/ 338 w 338"/>
                <a:gd name="T35" fmla="*/ 8 h 464"/>
                <a:gd name="T36" fmla="*/ 334 w 338"/>
                <a:gd name="T37" fmla="*/ 6 h 464"/>
                <a:gd name="T38" fmla="*/ 327 w 338"/>
                <a:gd name="T39" fmla="*/ 4 h 464"/>
                <a:gd name="T40" fmla="*/ 312 w 338"/>
                <a:gd name="T41" fmla="*/ 0 h 464"/>
                <a:gd name="T42" fmla="*/ 296 w 338"/>
                <a:gd name="T43" fmla="*/ 0 h 464"/>
                <a:gd name="T44" fmla="*/ 274 w 338"/>
                <a:gd name="T45" fmla="*/ 0 h 464"/>
                <a:gd name="T46" fmla="*/ 251 w 338"/>
                <a:gd name="T47" fmla="*/ 4 h 464"/>
                <a:gd name="T48" fmla="*/ 224 w 338"/>
                <a:gd name="T49" fmla="*/ 8 h 464"/>
                <a:gd name="T50" fmla="*/ 198 w 338"/>
                <a:gd name="T51" fmla="*/ 19 h 464"/>
                <a:gd name="T52" fmla="*/ 169 w 338"/>
                <a:gd name="T53" fmla="*/ 33 h 464"/>
                <a:gd name="T54" fmla="*/ 139 w 338"/>
                <a:gd name="T55" fmla="*/ 54 h 464"/>
                <a:gd name="T56" fmla="*/ 112 w 338"/>
                <a:gd name="T57" fmla="*/ 80 h 464"/>
                <a:gd name="T58" fmla="*/ 85 w 338"/>
                <a:gd name="T59" fmla="*/ 114 h 464"/>
                <a:gd name="T60" fmla="*/ 59 w 338"/>
                <a:gd name="T61" fmla="*/ 154 h 464"/>
                <a:gd name="T62" fmla="*/ 38 w 338"/>
                <a:gd name="T63" fmla="*/ 206 h 464"/>
                <a:gd name="T64" fmla="*/ 19 w 338"/>
                <a:gd name="T65" fmla="*/ 265 h 464"/>
                <a:gd name="T66" fmla="*/ 6 w 338"/>
                <a:gd name="T67" fmla="*/ 337 h 464"/>
                <a:gd name="T68" fmla="*/ 4 w 338"/>
                <a:gd name="T69" fmla="*/ 341 h 464"/>
                <a:gd name="T70" fmla="*/ 4 w 338"/>
                <a:gd name="T71" fmla="*/ 346 h 464"/>
                <a:gd name="T72" fmla="*/ 4 w 338"/>
                <a:gd name="T73" fmla="*/ 354 h 464"/>
                <a:gd name="T74" fmla="*/ 4 w 338"/>
                <a:gd name="T75" fmla="*/ 363 h 464"/>
                <a:gd name="T76" fmla="*/ 2 w 338"/>
                <a:gd name="T77" fmla="*/ 373 h 464"/>
                <a:gd name="T78" fmla="*/ 0 w 338"/>
                <a:gd name="T79" fmla="*/ 384 h 464"/>
                <a:gd name="T80" fmla="*/ 0 w 338"/>
                <a:gd name="T81" fmla="*/ 396 h 464"/>
                <a:gd name="T82" fmla="*/ 0 w 338"/>
                <a:gd name="T83" fmla="*/ 407 h 464"/>
                <a:gd name="T84" fmla="*/ 0 w 338"/>
                <a:gd name="T85" fmla="*/ 417 h 464"/>
                <a:gd name="T86" fmla="*/ 0 w 338"/>
                <a:gd name="T87" fmla="*/ 428 h 464"/>
                <a:gd name="T88" fmla="*/ 0 w 338"/>
                <a:gd name="T89" fmla="*/ 436 h 464"/>
                <a:gd name="T90" fmla="*/ 0 w 338"/>
                <a:gd name="T91" fmla="*/ 447 h 464"/>
                <a:gd name="T92" fmla="*/ 0 w 338"/>
                <a:gd name="T93" fmla="*/ 453 h 464"/>
                <a:gd name="T94" fmla="*/ 0 w 338"/>
                <a:gd name="T95" fmla="*/ 459 h 464"/>
                <a:gd name="T96" fmla="*/ 0 w 338"/>
                <a:gd name="T97" fmla="*/ 462 h 464"/>
                <a:gd name="T98" fmla="*/ 0 w 338"/>
                <a:gd name="T99" fmla="*/ 464 h 464"/>
                <a:gd name="T100" fmla="*/ 57 w 338"/>
                <a:gd name="T101" fmla="*/ 459 h 464"/>
                <a:gd name="T102" fmla="*/ 57 w 338"/>
                <a:gd name="T103" fmla="*/ 45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464">
                  <a:moveTo>
                    <a:pt x="57" y="459"/>
                  </a:moveTo>
                  <a:lnTo>
                    <a:pt x="55" y="451"/>
                  </a:lnTo>
                  <a:lnTo>
                    <a:pt x="55" y="440"/>
                  </a:lnTo>
                  <a:lnTo>
                    <a:pt x="55" y="417"/>
                  </a:lnTo>
                  <a:lnTo>
                    <a:pt x="55" y="390"/>
                  </a:lnTo>
                  <a:lnTo>
                    <a:pt x="57" y="358"/>
                  </a:lnTo>
                  <a:lnTo>
                    <a:pt x="61" y="324"/>
                  </a:lnTo>
                  <a:lnTo>
                    <a:pt x="66" y="286"/>
                  </a:lnTo>
                  <a:lnTo>
                    <a:pt x="78" y="248"/>
                  </a:lnTo>
                  <a:lnTo>
                    <a:pt x="91" y="210"/>
                  </a:lnTo>
                  <a:lnTo>
                    <a:pt x="108" y="171"/>
                  </a:lnTo>
                  <a:lnTo>
                    <a:pt x="131" y="137"/>
                  </a:lnTo>
                  <a:lnTo>
                    <a:pt x="158" y="107"/>
                  </a:lnTo>
                  <a:lnTo>
                    <a:pt x="192" y="82"/>
                  </a:lnTo>
                  <a:lnTo>
                    <a:pt x="232" y="65"/>
                  </a:lnTo>
                  <a:lnTo>
                    <a:pt x="277" y="54"/>
                  </a:lnTo>
                  <a:lnTo>
                    <a:pt x="333" y="54"/>
                  </a:lnTo>
                  <a:lnTo>
                    <a:pt x="338" y="8"/>
                  </a:lnTo>
                  <a:lnTo>
                    <a:pt x="334" y="6"/>
                  </a:lnTo>
                  <a:lnTo>
                    <a:pt x="327" y="4"/>
                  </a:lnTo>
                  <a:lnTo>
                    <a:pt x="312" y="0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1" y="4"/>
                  </a:lnTo>
                  <a:lnTo>
                    <a:pt x="224" y="8"/>
                  </a:lnTo>
                  <a:lnTo>
                    <a:pt x="198" y="19"/>
                  </a:lnTo>
                  <a:lnTo>
                    <a:pt x="169" y="33"/>
                  </a:lnTo>
                  <a:lnTo>
                    <a:pt x="139" y="54"/>
                  </a:lnTo>
                  <a:lnTo>
                    <a:pt x="112" y="80"/>
                  </a:lnTo>
                  <a:lnTo>
                    <a:pt x="85" y="114"/>
                  </a:lnTo>
                  <a:lnTo>
                    <a:pt x="59" y="154"/>
                  </a:lnTo>
                  <a:lnTo>
                    <a:pt x="38" y="206"/>
                  </a:lnTo>
                  <a:lnTo>
                    <a:pt x="19" y="265"/>
                  </a:lnTo>
                  <a:lnTo>
                    <a:pt x="6" y="337"/>
                  </a:lnTo>
                  <a:lnTo>
                    <a:pt x="4" y="341"/>
                  </a:lnTo>
                  <a:lnTo>
                    <a:pt x="4" y="346"/>
                  </a:lnTo>
                  <a:lnTo>
                    <a:pt x="4" y="354"/>
                  </a:lnTo>
                  <a:lnTo>
                    <a:pt x="4" y="363"/>
                  </a:lnTo>
                  <a:lnTo>
                    <a:pt x="2" y="373"/>
                  </a:lnTo>
                  <a:lnTo>
                    <a:pt x="0" y="384"/>
                  </a:lnTo>
                  <a:lnTo>
                    <a:pt x="0" y="396"/>
                  </a:lnTo>
                  <a:lnTo>
                    <a:pt x="0" y="407"/>
                  </a:lnTo>
                  <a:lnTo>
                    <a:pt x="0" y="417"/>
                  </a:lnTo>
                  <a:lnTo>
                    <a:pt x="0" y="428"/>
                  </a:lnTo>
                  <a:lnTo>
                    <a:pt x="0" y="436"/>
                  </a:lnTo>
                  <a:lnTo>
                    <a:pt x="0" y="447"/>
                  </a:lnTo>
                  <a:lnTo>
                    <a:pt x="0" y="453"/>
                  </a:lnTo>
                  <a:lnTo>
                    <a:pt x="0" y="459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57" y="459"/>
                  </a:lnTo>
                  <a:lnTo>
                    <a:pt x="57" y="4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139" y="1732"/>
              <a:ext cx="33" cy="231"/>
            </a:xfrm>
            <a:custGeom>
              <a:avLst/>
              <a:gdLst>
                <a:gd name="T0" fmla="*/ 17 w 114"/>
                <a:gd name="T1" fmla="*/ 2 h 945"/>
                <a:gd name="T2" fmla="*/ 108 w 114"/>
                <a:gd name="T3" fmla="*/ 0 h 945"/>
                <a:gd name="T4" fmla="*/ 114 w 114"/>
                <a:gd name="T5" fmla="*/ 945 h 945"/>
                <a:gd name="T6" fmla="*/ 32 w 114"/>
                <a:gd name="T7" fmla="*/ 911 h 945"/>
                <a:gd name="T8" fmla="*/ 47 w 114"/>
                <a:gd name="T9" fmla="*/ 82 h 945"/>
                <a:gd name="T10" fmla="*/ 0 w 114"/>
                <a:gd name="T11" fmla="*/ 76 h 945"/>
                <a:gd name="T12" fmla="*/ 17 w 114"/>
                <a:gd name="T13" fmla="*/ 2 h 945"/>
                <a:gd name="T14" fmla="*/ 17 w 114"/>
                <a:gd name="T15" fmla="*/ 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45">
                  <a:moveTo>
                    <a:pt x="17" y="2"/>
                  </a:moveTo>
                  <a:lnTo>
                    <a:pt x="108" y="0"/>
                  </a:lnTo>
                  <a:lnTo>
                    <a:pt x="114" y="945"/>
                  </a:lnTo>
                  <a:lnTo>
                    <a:pt x="32" y="911"/>
                  </a:lnTo>
                  <a:lnTo>
                    <a:pt x="47" y="82"/>
                  </a:lnTo>
                  <a:lnTo>
                    <a:pt x="0" y="76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042" y="1659"/>
              <a:ext cx="53" cy="12"/>
            </a:xfrm>
            <a:custGeom>
              <a:avLst/>
              <a:gdLst>
                <a:gd name="T0" fmla="*/ 0 w 188"/>
                <a:gd name="T1" fmla="*/ 48 h 48"/>
                <a:gd name="T2" fmla="*/ 188 w 188"/>
                <a:gd name="T3" fmla="*/ 38 h 48"/>
                <a:gd name="T4" fmla="*/ 184 w 188"/>
                <a:gd name="T5" fmla="*/ 0 h 48"/>
                <a:gd name="T6" fmla="*/ 9 w 188"/>
                <a:gd name="T7" fmla="*/ 0 h 48"/>
                <a:gd name="T8" fmla="*/ 0 w 188"/>
                <a:gd name="T9" fmla="*/ 48 h 48"/>
                <a:gd name="T10" fmla="*/ 0 w 18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8">
                  <a:moveTo>
                    <a:pt x="0" y="48"/>
                  </a:moveTo>
                  <a:lnTo>
                    <a:pt x="188" y="38"/>
                  </a:lnTo>
                  <a:lnTo>
                    <a:pt x="184" y="0"/>
                  </a:lnTo>
                  <a:lnTo>
                    <a:pt x="9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084" y="1661"/>
              <a:ext cx="37" cy="110"/>
            </a:xfrm>
            <a:custGeom>
              <a:avLst/>
              <a:gdLst>
                <a:gd name="T0" fmla="*/ 95 w 131"/>
                <a:gd name="T1" fmla="*/ 198 h 447"/>
                <a:gd name="T2" fmla="*/ 88 w 131"/>
                <a:gd name="T3" fmla="*/ 447 h 447"/>
                <a:gd name="T4" fmla="*/ 131 w 131"/>
                <a:gd name="T5" fmla="*/ 441 h 447"/>
                <a:gd name="T6" fmla="*/ 131 w 131"/>
                <a:gd name="T7" fmla="*/ 188 h 447"/>
                <a:gd name="T8" fmla="*/ 36 w 131"/>
                <a:gd name="T9" fmla="*/ 0 h 447"/>
                <a:gd name="T10" fmla="*/ 0 w 131"/>
                <a:gd name="T11" fmla="*/ 4 h 447"/>
                <a:gd name="T12" fmla="*/ 95 w 131"/>
                <a:gd name="T13" fmla="*/ 198 h 447"/>
                <a:gd name="T14" fmla="*/ 95 w 131"/>
                <a:gd name="T15" fmla="*/ 1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47">
                  <a:moveTo>
                    <a:pt x="95" y="198"/>
                  </a:moveTo>
                  <a:lnTo>
                    <a:pt x="88" y="447"/>
                  </a:lnTo>
                  <a:lnTo>
                    <a:pt x="131" y="441"/>
                  </a:lnTo>
                  <a:lnTo>
                    <a:pt x="131" y="188"/>
                  </a:lnTo>
                  <a:lnTo>
                    <a:pt x="36" y="0"/>
                  </a:lnTo>
                  <a:lnTo>
                    <a:pt x="0" y="4"/>
                  </a:lnTo>
                  <a:lnTo>
                    <a:pt x="95" y="198"/>
                  </a:lnTo>
                  <a:lnTo>
                    <a:pt x="95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4038" y="1765"/>
              <a:ext cx="85" cy="13"/>
            </a:xfrm>
            <a:custGeom>
              <a:avLst/>
              <a:gdLst>
                <a:gd name="T0" fmla="*/ 19 w 300"/>
                <a:gd name="T1" fmla="*/ 19 h 57"/>
                <a:gd name="T2" fmla="*/ 279 w 300"/>
                <a:gd name="T3" fmla="*/ 0 h 57"/>
                <a:gd name="T4" fmla="*/ 300 w 300"/>
                <a:gd name="T5" fmla="*/ 38 h 57"/>
                <a:gd name="T6" fmla="*/ 0 w 300"/>
                <a:gd name="T7" fmla="*/ 57 h 57"/>
                <a:gd name="T8" fmla="*/ 19 w 300"/>
                <a:gd name="T9" fmla="*/ 19 h 57"/>
                <a:gd name="T10" fmla="*/ 19 w 300"/>
                <a:gd name="T1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57">
                  <a:moveTo>
                    <a:pt x="19" y="19"/>
                  </a:moveTo>
                  <a:lnTo>
                    <a:pt x="279" y="0"/>
                  </a:lnTo>
                  <a:lnTo>
                    <a:pt x="300" y="38"/>
                  </a:lnTo>
                  <a:lnTo>
                    <a:pt x="0" y="57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3763" y="1813"/>
              <a:ext cx="32" cy="24"/>
            </a:xfrm>
            <a:custGeom>
              <a:avLst/>
              <a:gdLst>
                <a:gd name="T0" fmla="*/ 47 w 112"/>
                <a:gd name="T1" fmla="*/ 5 h 97"/>
                <a:gd name="T2" fmla="*/ 112 w 112"/>
                <a:gd name="T3" fmla="*/ 91 h 97"/>
                <a:gd name="T4" fmla="*/ 68 w 112"/>
                <a:gd name="T5" fmla="*/ 97 h 97"/>
                <a:gd name="T6" fmla="*/ 0 w 112"/>
                <a:gd name="T7" fmla="*/ 0 h 97"/>
                <a:gd name="T8" fmla="*/ 47 w 112"/>
                <a:gd name="T9" fmla="*/ 5 h 97"/>
                <a:gd name="T10" fmla="*/ 47 w 112"/>
                <a:gd name="T11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7">
                  <a:moveTo>
                    <a:pt x="47" y="5"/>
                  </a:moveTo>
                  <a:lnTo>
                    <a:pt x="112" y="91"/>
                  </a:lnTo>
                  <a:lnTo>
                    <a:pt x="68" y="97"/>
                  </a:lnTo>
                  <a:lnTo>
                    <a:pt x="0" y="0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3736" y="1816"/>
              <a:ext cx="29" cy="20"/>
            </a:xfrm>
            <a:custGeom>
              <a:avLst/>
              <a:gdLst>
                <a:gd name="T0" fmla="*/ 49 w 100"/>
                <a:gd name="T1" fmla="*/ 0 h 80"/>
                <a:gd name="T2" fmla="*/ 100 w 100"/>
                <a:gd name="T3" fmla="*/ 76 h 80"/>
                <a:gd name="T4" fmla="*/ 53 w 100"/>
                <a:gd name="T5" fmla="*/ 80 h 80"/>
                <a:gd name="T6" fmla="*/ 0 w 100"/>
                <a:gd name="T7" fmla="*/ 0 h 80"/>
                <a:gd name="T8" fmla="*/ 49 w 100"/>
                <a:gd name="T9" fmla="*/ 0 h 80"/>
                <a:gd name="T10" fmla="*/ 49 w 10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0">
                  <a:moveTo>
                    <a:pt x="49" y="0"/>
                  </a:moveTo>
                  <a:lnTo>
                    <a:pt x="100" y="76"/>
                  </a:lnTo>
                  <a:lnTo>
                    <a:pt x="53" y="8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3700" y="1814"/>
              <a:ext cx="34" cy="22"/>
            </a:xfrm>
            <a:custGeom>
              <a:avLst/>
              <a:gdLst>
                <a:gd name="T0" fmla="*/ 71 w 124"/>
                <a:gd name="T1" fmla="*/ 9 h 89"/>
                <a:gd name="T2" fmla="*/ 124 w 124"/>
                <a:gd name="T3" fmla="*/ 89 h 89"/>
                <a:gd name="T4" fmla="*/ 50 w 124"/>
                <a:gd name="T5" fmla="*/ 89 h 89"/>
                <a:gd name="T6" fmla="*/ 0 w 124"/>
                <a:gd name="T7" fmla="*/ 0 h 89"/>
                <a:gd name="T8" fmla="*/ 71 w 124"/>
                <a:gd name="T9" fmla="*/ 9 h 89"/>
                <a:gd name="T10" fmla="*/ 71 w 124"/>
                <a:gd name="T1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71" y="9"/>
                  </a:moveTo>
                  <a:lnTo>
                    <a:pt x="124" y="89"/>
                  </a:lnTo>
                  <a:lnTo>
                    <a:pt x="50" y="89"/>
                  </a:lnTo>
                  <a:lnTo>
                    <a:pt x="0" y="0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3668" y="1816"/>
              <a:ext cx="24" cy="19"/>
            </a:xfrm>
            <a:custGeom>
              <a:avLst/>
              <a:gdLst>
                <a:gd name="T0" fmla="*/ 55 w 90"/>
                <a:gd name="T1" fmla="*/ 0 h 74"/>
                <a:gd name="T2" fmla="*/ 90 w 90"/>
                <a:gd name="T3" fmla="*/ 74 h 74"/>
                <a:gd name="T4" fmla="*/ 44 w 90"/>
                <a:gd name="T5" fmla="*/ 74 h 74"/>
                <a:gd name="T6" fmla="*/ 0 w 90"/>
                <a:gd name="T7" fmla="*/ 4 h 74"/>
                <a:gd name="T8" fmla="*/ 55 w 90"/>
                <a:gd name="T9" fmla="*/ 0 h 74"/>
                <a:gd name="T10" fmla="*/ 55 w 9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55" y="0"/>
                  </a:moveTo>
                  <a:lnTo>
                    <a:pt x="90" y="74"/>
                  </a:lnTo>
                  <a:lnTo>
                    <a:pt x="44" y="74"/>
                  </a:lnTo>
                  <a:lnTo>
                    <a:pt x="0" y="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632" y="1819"/>
              <a:ext cx="31" cy="16"/>
            </a:xfrm>
            <a:custGeom>
              <a:avLst/>
              <a:gdLst>
                <a:gd name="T0" fmla="*/ 82 w 110"/>
                <a:gd name="T1" fmla="*/ 0 h 66"/>
                <a:gd name="T2" fmla="*/ 110 w 110"/>
                <a:gd name="T3" fmla="*/ 64 h 66"/>
                <a:gd name="T4" fmla="*/ 38 w 110"/>
                <a:gd name="T5" fmla="*/ 66 h 66"/>
                <a:gd name="T6" fmla="*/ 0 w 110"/>
                <a:gd name="T7" fmla="*/ 0 h 66"/>
                <a:gd name="T8" fmla="*/ 82 w 110"/>
                <a:gd name="T9" fmla="*/ 0 h 66"/>
                <a:gd name="T10" fmla="*/ 82 w 110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6">
                  <a:moveTo>
                    <a:pt x="82" y="0"/>
                  </a:moveTo>
                  <a:lnTo>
                    <a:pt x="110" y="64"/>
                  </a:lnTo>
                  <a:lnTo>
                    <a:pt x="38" y="6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593" y="1819"/>
              <a:ext cx="35" cy="17"/>
            </a:xfrm>
            <a:custGeom>
              <a:avLst/>
              <a:gdLst>
                <a:gd name="T0" fmla="*/ 85 w 124"/>
                <a:gd name="T1" fmla="*/ 0 h 70"/>
                <a:gd name="T2" fmla="*/ 124 w 124"/>
                <a:gd name="T3" fmla="*/ 66 h 70"/>
                <a:gd name="T4" fmla="*/ 36 w 124"/>
                <a:gd name="T5" fmla="*/ 70 h 70"/>
                <a:gd name="T6" fmla="*/ 0 w 124"/>
                <a:gd name="T7" fmla="*/ 0 h 70"/>
                <a:gd name="T8" fmla="*/ 85 w 124"/>
                <a:gd name="T9" fmla="*/ 0 h 70"/>
                <a:gd name="T10" fmla="*/ 85 w 124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70">
                  <a:moveTo>
                    <a:pt x="85" y="0"/>
                  </a:moveTo>
                  <a:lnTo>
                    <a:pt x="124" y="66"/>
                  </a:lnTo>
                  <a:lnTo>
                    <a:pt x="36" y="7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14" y="1790"/>
              <a:ext cx="114" cy="58"/>
            </a:xfrm>
            <a:custGeom>
              <a:avLst/>
              <a:gdLst>
                <a:gd name="T0" fmla="*/ 0 w 406"/>
                <a:gd name="T1" fmla="*/ 237 h 237"/>
                <a:gd name="T2" fmla="*/ 19 w 406"/>
                <a:gd name="T3" fmla="*/ 99 h 237"/>
                <a:gd name="T4" fmla="*/ 401 w 406"/>
                <a:gd name="T5" fmla="*/ 0 h 237"/>
                <a:gd name="T6" fmla="*/ 406 w 406"/>
                <a:gd name="T7" fmla="*/ 194 h 237"/>
                <a:gd name="T8" fmla="*/ 401 w 406"/>
                <a:gd name="T9" fmla="*/ 194 h 237"/>
                <a:gd name="T10" fmla="*/ 387 w 406"/>
                <a:gd name="T11" fmla="*/ 194 h 237"/>
                <a:gd name="T12" fmla="*/ 368 w 406"/>
                <a:gd name="T13" fmla="*/ 194 h 237"/>
                <a:gd name="T14" fmla="*/ 344 w 406"/>
                <a:gd name="T15" fmla="*/ 197 h 237"/>
                <a:gd name="T16" fmla="*/ 311 w 406"/>
                <a:gd name="T17" fmla="*/ 201 h 237"/>
                <a:gd name="T18" fmla="*/ 277 w 406"/>
                <a:gd name="T19" fmla="*/ 205 h 237"/>
                <a:gd name="T20" fmla="*/ 241 w 406"/>
                <a:gd name="T21" fmla="*/ 209 h 237"/>
                <a:gd name="T22" fmla="*/ 203 w 406"/>
                <a:gd name="T23" fmla="*/ 213 h 237"/>
                <a:gd name="T24" fmla="*/ 165 w 406"/>
                <a:gd name="T25" fmla="*/ 215 h 237"/>
                <a:gd name="T26" fmla="*/ 129 w 406"/>
                <a:gd name="T27" fmla="*/ 218 h 237"/>
                <a:gd name="T28" fmla="*/ 95 w 406"/>
                <a:gd name="T29" fmla="*/ 222 h 237"/>
                <a:gd name="T30" fmla="*/ 64 w 406"/>
                <a:gd name="T31" fmla="*/ 226 h 237"/>
                <a:gd name="T32" fmla="*/ 38 w 406"/>
                <a:gd name="T33" fmla="*/ 228 h 237"/>
                <a:gd name="T34" fmla="*/ 17 w 406"/>
                <a:gd name="T35" fmla="*/ 232 h 237"/>
                <a:gd name="T36" fmla="*/ 5 w 406"/>
                <a:gd name="T37" fmla="*/ 235 h 237"/>
                <a:gd name="T38" fmla="*/ 0 w 406"/>
                <a:gd name="T39" fmla="*/ 237 h 237"/>
                <a:gd name="T40" fmla="*/ 0 w 406"/>
                <a:gd name="T4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237">
                  <a:moveTo>
                    <a:pt x="0" y="237"/>
                  </a:moveTo>
                  <a:lnTo>
                    <a:pt x="19" y="99"/>
                  </a:lnTo>
                  <a:lnTo>
                    <a:pt x="401" y="0"/>
                  </a:lnTo>
                  <a:lnTo>
                    <a:pt x="406" y="194"/>
                  </a:lnTo>
                  <a:lnTo>
                    <a:pt x="401" y="194"/>
                  </a:lnTo>
                  <a:lnTo>
                    <a:pt x="387" y="194"/>
                  </a:lnTo>
                  <a:lnTo>
                    <a:pt x="368" y="194"/>
                  </a:lnTo>
                  <a:lnTo>
                    <a:pt x="344" y="197"/>
                  </a:lnTo>
                  <a:lnTo>
                    <a:pt x="311" y="201"/>
                  </a:lnTo>
                  <a:lnTo>
                    <a:pt x="277" y="205"/>
                  </a:lnTo>
                  <a:lnTo>
                    <a:pt x="241" y="209"/>
                  </a:lnTo>
                  <a:lnTo>
                    <a:pt x="203" y="213"/>
                  </a:lnTo>
                  <a:lnTo>
                    <a:pt x="165" y="215"/>
                  </a:lnTo>
                  <a:lnTo>
                    <a:pt x="129" y="218"/>
                  </a:lnTo>
                  <a:lnTo>
                    <a:pt x="95" y="222"/>
                  </a:lnTo>
                  <a:lnTo>
                    <a:pt x="64" y="226"/>
                  </a:lnTo>
                  <a:lnTo>
                    <a:pt x="38" y="228"/>
                  </a:lnTo>
                  <a:lnTo>
                    <a:pt x="17" y="232"/>
                  </a:lnTo>
                  <a:lnTo>
                    <a:pt x="5" y="235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3813" y="1615"/>
              <a:ext cx="31" cy="14"/>
            </a:xfrm>
            <a:custGeom>
              <a:avLst/>
              <a:gdLst>
                <a:gd name="T0" fmla="*/ 0 w 109"/>
                <a:gd name="T1" fmla="*/ 6 h 55"/>
                <a:gd name="T2" fmla="*/ 109 w 109"/>
                <a:gd name="T3" fmla="*/ 0 h 55"/>
                <a:gd name="T4" fmla="*/ 109 w 109"/>
                <a:gd name="T5" fmla="*/ 49 h 55"/>
                <a:gd name="T6" fmla="*/ 4 w 109"/>
                <a:gd name="T7" fmla="*/ 55 h 55"/>
                <a:gd name="T8" fmla="*/ 0 w 109"/>
                <a:gd name="T9" fmla="*/ 6 h 55"/>
                <a:gd name="T10" fmla="*/ 0 w 109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55">
                  <a:moveTo>
                    <a:pt x="0" y="6"/>
                  </a:moveTo>
                  <a:lnTo>
                    <a:pt x="109" y="0"/>
                  </a:lnTo>
                  <a:lnTo>
                    <a:pt x="109" y="49"/>
                  </a:lnTo>
                  <a:lnTo>
                    <a:pt x="4" y="55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3869" y="1614"/>
              <a:ext cx="31" cy="15"/>
            </a:xfrm>
            <a:custGeom>
              <a:avLst/>
              <a:gdLst>
                <a:gd name="T0" fmla="*/ 0 w 110"/>
                <a:gd name="T1" fmla="*/ 6 h 61"/>
                <a:gd name="T2" fmla="*/ 0 w 110"/>
                <a:gd name="T3" fmla="*/ 61 h 61"/>
                <a:gd name="T4" fmla="*/ 110 w 110"/>
                <a:gd name="T5" fmla="*/ 51 h 61"/>
                <a:gd name="T6" fmla="*/ 106 w 110"/>
                <a:gd name="T7" fmla="*/ 0 h 61"/>
                <a:gd name="T8" fmla="*/ 0 w 110"/>
                <a:gd name="T9" fmla="*/ 6 h 61"/>
                <a:gd name="T10" fmla="*/ 0 w 110"/>
                <a:gd name="T11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61">
                  <a:moveTo>
                    <a:pt x="0" y="6"/>
                  </a:moveTo>
                  <a:lnTo>
                    <a:pt x="0" y="61"/>
                  </a:lnTo>
                  <a:lnTo>
                    <a:pt x="110" y="51"/>
                  </a:lnTo>
                  <a:lnTo>
                    <a:pt x="10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919" y="1613"/>
              <a:ext cx="29" cy="12"/>
            </a:xfrm>
            <a:custGeom>
              <a:avLst/>
              <a:gdLst>
                <a:gd name="T0" fmla="*/ 0 w 102"/>
                <a:gd name="T1" fmla="*/ 8 h 52"/>
                <a:gd name="T2" fmla="*/ 0 w 102"/>
                <a:gd name="T3" fmla="*/ 52 h 52"/>
                <a:gd name="T4" fmla="*/ 102 w 102"/>
                <a:gd name="T5" fmla="*/ 50 h 52"/>
                <a:gd name="T6" fmla="*/ 102 w 102"/>
                <a:gd name="T7" fmla="*/ 0 h 52"/>
                <a:gd name="T8" fmla="*/ 0 w 102"/>
                <a:gd name="T9" fmla="*/ 8 h 52"/>
                <a:gd name="T10" fmla="*/ 0 w 102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52">
                  <a:moveTo>
                    <a:pt x="0" y="8"/>
                  </a:moveTo>
                  <a:lnTo>
                    <a:pt x="0" y="52"/>
                  </a:lnTo>
                  <a:lnTo>
                    <a:pt x="102" y="50"/>
                  </a:lnTo>
                  <a:lnTo>
                    <a:pt x="10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3971" y="1612"/>
              <a:ext cx="27" cy="11"/>
            </a:xfrm>
            <a:custGeom>
              <a:avLst/>
              <a:gdLst>
                <a:gd name="T0" fmla="*/ 0 w 97"/>
                <a:gd name="T1" fmla="*/ 3 h 45"/>
                <a:gd name="T2" fmla="*/ 2 w 97"/>
                <a:gd name="T3" fmla="*/ 45 h 45"/>
                <a:gd name="T4" fmla="*/ 93 w 97"/>
                <a:gd name="T5" fmla="*/ 41 h 45"/>
                <a:gd name="T6" fmla="*/ 97 w 97"/>
                <a:gd name="T7" fmla="*/ 0 h 45"/>
                <a:gd name="T8" fmla="*/ 0 w 97"/>
                <a:gd name="T9" fmla="*/ 3 h 45"/>
                <a:gd name="T10" fmla="*/ 0 w 97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3"/>
                  </a:moveTo>
                  <a:lnTo>
                    <a:pt x="2" y="45"/>
                  </a:lnTo>
                  <a:lnTo>
                    <a:pt x="93" y="41"/>
                  </a:lnTo>
                  <a:lnTo>
                    <a:pt x="9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4018" y="1613"/>
              <a:ext cx="27" cy="10"/>
            </a:xfrm>
            <a:custGeom>
              <a:avLst/>
              <a:gdLst>
                <a:gd name="T0" fmla="*/ 0 w 95"/>
                <a:gd name="T1" fmla="*/ 4 h 42"/>
                <a:gd name="T2" fmla="*/ 0 w 95"/>
                <a:gd name="T3" fmla="*/ 42 h 42"/>
                <a:gd name="T4" fmla="*/ 95 w 95"/>
                <a:gd name="T5" fmla="*/ 42 h 42"/>
                <a:gd name="T6" fmla="*/ 92 w 95"/>
                <a:gd name="T7" fmla="*/ 0 h 42"/>
                <a:gd name="T8" fmla="*/ 0 w 95"/>
                <a:gd name="T9" fmla="*/ 4 h 42"/>
                <a:gd name="T10" fmla="*/ 0 w 95"/>
                <a:gd name="T1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42">
                  <a:moveTo>
                    <a:pt x="0" y="4"/>
                  </a:moveTo>
                  <a:lnTo>
                    <a:pt x="0" y="42"/>
                  </a:lnTo>
                  <a:lnTo>
                    <a:pt x="95" y="42"/>
                  </a:lnTo>
                  <a:lnTo>
                    <a:pt x="9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3766" y="1877"/>
              <a:ext cx="49" cy="55"/>
            </a:xfrm>
            <a:custGeom>
              <a:avLst/>
              <a:gdLst>
                <a:gd name="T0" fmla="*/ 0 w 173"/>
                <a:gd name="T1" fmla="*/ 23 h 223"/>
                <a:gd name="T2" fmla="*/ 0 w 173"/>
                <a:gd name="T3" fmla="*/ 217 h 223"/>
                <a:gd name="T4" fmla="*/ 48 w 173"/>
                <a:gd name="T5" fmla="*/ 223 h 223"/>
                <a:gd name="T6" fmla="*/ 44 w 173"/>
                <a:gd name="T7" fmla="*/ 44 h 223"/>
                <a:gd name="T8" fmla="*/ 173 w 173"/>
                <a:gd name="T9" fmla="*/ 44 h 223"/>
                <a:gd name="T10" fmla="*/ 173 w 173"/>
                <a:gd name="T11" fmla="*/ 2 h 223"/>
                <a:gd name="T12" fmla="*/ 11 w 173"/>
                <a:gd name="T13" fmla="*/ 0 h 223"/>
                <a:gd name="T14" fmla="*/ 0 w 173"/>
                <a:gd name="T15" fmla="*/ 23 h 223"/>
                <a:gd name="T16" fmla="*/ 0 w 173"/>
                <a:gd name="T17" fmla="*/ 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23">
                  <a:moveTo>
                    <a:pt x="0" y="23"/>
                  </a:moveTo>
                  <a:lnTo>
                    <a:pt x="0" y="217"/>
                  </a:lnTo>
                  <a:lnTo>
                    <a:pt x="48" y="223"/>
                  </a:lnTo>
                  <a:lnTo>
                    <a:pt x="44" y="44"/>
                  </a:lnTo>
                  <a:lnTo>
                    <a:pt x="173" y="44"/>
                  </a:lnTo>
                  <a:lnTo>
                    <a:pt x="173" y="2"/>
                  </a:lnTo>
                  <a:lnTo>
                    <a:pt x="11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509" y="1803"/>
              <a:ext cx="35" cy="36"/>
            </a:xfrm>
            <a:custGeom>
              <a:avLst/>
              <a:gdLst>
                <a:gd name="T0" fmla="*/ 119 w 119"/>
                <a:gd name="T1" fmla="*/ 15 h 144"/>
                <a:gd name="T2" fmla="*/ 39 w 119"/>
                <a:gd name="T3" fmla="*/ 144 h 144"/>
                <a:gd name="T4" fmla="*/ 0 w 119"/>
                <a:gd name="T5" fmla="*/ 120 h 144"/>
                <a:gd name="T6" fmla="*/ 81 w 119"/>
                <a:gd name="T7" fmla="*/ 0 h 144"/>
                <a:gd name="T8" fmla="*/ 119 w 119"/>
                <a:gd name="T9" fmla="*/ 15 h 144"/>
                <a:gd name="T10" fmla="*/ 119 w 119"/>
                <a:gd name="T1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4">
                  <a:moveTo>
                    <a:pt x="119" y="15"/>
                  </a:moveTo>
                  <a:lnTo>
                    <a:pt x="39" y="144"/>
                  </a:lnTo>
                  <a:lnTo>
                    <a:pt x="0" y="120"/>
                  </a:lnTo>
                  <a:lnTo>
                    <a:pt x="81" y="0"/>
                  </a:lnTo>
                  <a:lnTo>
                    <a:pt x="119" y="15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4302" y="1881"/>
              <a:ext cx="48" cy="63"/>
            </a:xfrm>
            <a:custGeom>
              <a:avLst/>
              <a:gdLst>
                <a:gd name="T0" fmla="*/ 91 w 169"/>
                <a:gd name="T1" fmla="*/ 253 h 255"/>
                <a:gd name="T2" fmla="*/ 106 w 169"/>
                <a:gd name="T3" fmla="*/ 247 h 255"/>
                <a:gd name="T4" fmla="*/ 121 w 169"/>
                <a:gd name="T5" fmla="*/ 238 h 255"/>
                <a:gd name="T6" fmla="*/ 135 w 169"/>
                <a:gd name="T7" fmla="*/ 225 h 255"/>
                <a:gd name="T8" fmla="*/ 148 w 169"/>
                <a:gd name="T9" fmla="*/ 207 h 255"/>
                <a:gd name="T10" fmla="*/ 157 w 169"/>
                <a:gd name="T11" fmla="*/ 187 h 255"/>
                <a:gd name="T12" fmla="*/ 163 w 169"/>
                <a:gd name="T13" fmla="*/ 164 h 255"/>
                <a:gd name="T14" fmla="*/ 167 w 169"/>
                <a:gd name="T15" fmla="*/ 139 h 255"/>
                <a:gd name="T16" fmla="*/ 167 w 169"/>
                <a:gd name="T17" fmla="*/ 112 h 255"/>
                <a:gd name="T18" fmla="*/ 163 w 169"/>
                <a:gd name="T19" fmla="*/ 88 h 255"/>
                <a:gd name="T20" fmla="*/ 157 w 169"/>
                <a:gd name="T21" fmla="*/ 65 h 255"/>
                <a:gd name="T22" fmla="*/ 148 w 169"/>
                <a:gd name="T23" fmla="*/ 44 h 255"/>
                <a:gd name="T24" fmla="*/ 135 w 169"/>
                <a:gd name="T25" fmla="*/ 27 h 255"/>
                <a:gd name="T26" fmla="*/ 121 w 169"/>
                <a:gd name="T27" fmla="*/ 12 h 255"/>
                <a:gd name="T28" fmla="*/ 106 w 169"/>
                <a:gd name="T29" fmla="*/ 2 h 255"/>
                <a:gd name="T30" fmla="*/ 91 w 169"/>
                <a:gd name="T31" fmla="*/ 0 h 255"/>
                <a:gd name="T32" fmla="*/ 74 w 169"/>
                <a:gd name="T33" fmla="*/ 0 h 255"/>
                <a:gd name="T34" fmla="*/ 57 w 169"/>
                <a:gd name="T35" fmla="*/ 2 h 255"/>
                <a:gd name="T36" fmla="*/ 42 w 169"/>
                <a:gd name="T37" fmla="*/ 12 h 255"/>
                <a:gd name="T38" fmla="*/ 28 w 169"/>
                <a:gd name="T39" fmla="*/ 27 h 255"/>
                <a:gd name="T40" fmla="*/ 17 w 169"/>
                <a:gd name="T41" fmla="*/ 44 h 255"/>
                <a:gd name="T42" fmla="*/ 7 w 169"/>
                <a:gd name="T43" fmla="*/ 65 h 255"/>
                <a:gd name="T44" fmla="*/ 2 w 169"/>
                <a:gd name="T45" fmla="*/ 88 h 255"/>
                <a:gd name="T46" fmla="*/ 0 w 169"/>
                <a:gd name="T47" fmla="*/ 112 h 255"/>
                <a:gd name="T48" fmla="*/ 0 w 169"/>
                <a:gd name="T49" fmla="*/ 139 h 255"/>
                <a:gd name="T50" fmla="*/ 2 w 169"/>
                <a:gd name="T51" fmla="*/ 164 h 255"/>
                <a:gd name="T52" fmla="*/ 7 w 169"/>
                <a:gd name="T53" fmla="*/ 187 h 255"/>
                <a:gd name="T54" fmla="*/ 17 w 169"/>
                <a:gd name="T55" fmla="*/ 207 h 255"/>
                <a:gd name="T56" fmla="*/ 28 w 169"/>
                <a:gd name="T57" fmla="*/ 225 h 255"/>
                <a:gd name="T58" fmla="*/ 42 w 169"/>
                <a:gd name="T59" fmla="*/ 238 h 255"/>
                <a:gd name="T60" fmla="*/ 57 w 169"/>
                <a:gd name="T61" fmla="*/ 247 h 255"/>
                <a:gd name="T62" fmla="*/ 74 w 169"/>
                <a:gd name="T63" fmla="*/ 253 h 255"/>
                <a:gd name="T64" fmla="*/ 83 w 16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255">
                  <a:moveTo>
                    <a:pt x="83" y="255"/>
                  </a:moveTo>
                  <a:lnTo>
                    <a:pt x="91" y="253"/>
                  </a:lnTo>
                  <a:lnTo>
                    <a:pt x="99" y="251"/>
                  </a:lnTo>
                  <a:lnTo>
                    <a:pt x="106" y="247"/>
                  </a:lnTo>
                  <a:lnTo>
                    <a:pt x="116" y="244"/>
                  </a:lnTo>
                  <a:lnTo>
                    <a:pt x="121" y="238"/>
                  </a:lnTo>
                  <a:lnTo>
                    <a:pt x="129" y="232"/>
                  </a:lnTo>
                  <a:lnTo>
                    <a:pt x="135" y="225"/>
                  </a:lnTo>
                  <a:lnTo>
                    <a:pt x="142" y="217"/>
                  </a:lnTo>
                  <a:lnTo>
                    <a:pt x="148" y="207"/>
                  </a:lnTo>
                  <a:lnTo>
                    <a:pt x="154" y="198"/>
                  </a:lnTo>
                  <a:lnTo>
                    <a:pt x="157" y="187"/>
                  </a:lnTo>
                  <a:lnTo>
                    <a:pt x="161" y="177"/>
                  </a:lnTo>
                  <a:lnTo>
                    <a:pt x="163" y="164"/>
                  </a:lnTo>
                  <a:lnTo>
                    <a:pt x="165" y="152"/>
                  </a:lnTo>
                  <a:lnTo>
                    <a:pt x="167" y="139"/>
                  </a:lnTo>
                  <a:lnTo>
                    <a:pt x="169" y="128"/>
                  </a:lnTo>
                  <a:lnTo>
                    <a:pt x="167" y="112"/>
                  </a:lnTo>
                  <a:lnTo>
                    <a:pt x="165" y="101"/>
                  </a:lnTo>
                  <a:lnTo>
                    <a:pt x="163" y="88"/>
                  </a:lnTo>
                  <a:lnTo>
                    <a:pt x="161" y="76"/>
                  </a:lnTo>
                  <a:lnTo>
                    <a:pt x="157" y="65"/>
                  </a:lnTo>
                  <a:lnTo>
                    <a:pt x="154" y="54"/>
                  </a:lnTo>
                  <a:lnTo>
                    <a:pt x="148" y="44"/>
                  </a:lnTo>
                  <a:lnTo>
                    <a:pt x="142" y="36"/>
                  </a:lnTo>
                  <a:lnTo>
                    <a:pt x="135" y="27"/>
                  </a:lnTo>
                  <a:lnTo>
                    <a:pt x="129" y="19"/>
                  </a:lnTo>
                  <a:lnTo>
                    <a:pt x="121" y="12"/>
                  </a:lnTo>
                  <a:lnTo>
                    <a:pt x="116" y="8"/>
                  </a:lnTo>
                  <a:lnTo>
                    <a:pt x="106" y="2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49" y="8"/>
                  </a:lnTo>
                  <a:lnTo>
                    <a:pt x="42" y="12"/>
                  </a:lnTo>
                  <a:lnTo>
                    <a:pt x="34" y="19"/>
                  </a:lnTo>
                  <a:lnTo>
                    <a:pt x="28" y="27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4"/>
                  </a:lnTo>
                  <a:lnTo>
                    <a:pt x="7" y="65"/>
                  </a:lnTo>
                  <a:lnTo>
                    <a:pt x="5" y="76"/>
                  </a:lnTo>
                  <a:lnTo>
                    <a:pt x="2" y="88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0" y="152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7" y="187"/>
                  </a:lnTo>
                  <a:lnTo>
                    <a:pt x="11" y="198"/>
                  </a:lnTo>
                  <a:lnTo>
                    <a:pt x="17" y="207"/>
                  </a:lnTo>
                  <a:lnTo>
                    <a:pt x="23" y="217"/>
                  </a:lnTo>
                  <a:lnTo>
                    <a:pt x="28" y="225"/>
                  </a:lnTo>
                  <a:lnTo>
                    <a:pt x="34" y="232"/>
                  </a:lnTo>
                  <a:lnTo>
                    <a:pt x="42" y="238"/>
                  </a:lnTo>
                  <a:lnTo>
                    <a:pt x="49" y="244"/>
                  </a:lnTo>
                  <a:lnTo>
                    <a:pt x="57" y="247"/>
                  </a:lnTo>
                  <a:lnTo>
                    <a:pt x="64" y="251"/>
                  </a:lnTo>
                  <a:lnTo>
                    <a:pt x="74" y="253"/>
                  </a:lnTo>
                  <a:lnTo>
                    <a:pt x="83" y="255"/>
                  </a:lnTo>
                  <a:lnTo>
                    <a:pt x="83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320" y="1891"/>
              <a:ext cx="33" cy="43"/>
            </a:xfrm>
            <a:custGeom>
              <a:avLst/>
              <a:gdLst>
                <a:gd name="T0" fmla="*/ 59 w 118"/>
                <a:gd name="T1" fmla="*/ 175 h 175"/>
                <a:gd name="T2" fmla="*/ 69 w 118"/>
                <a:gd name="T3" fmla="*/ 171 h 175"/>
                <a:gd name="T4" fmla="*/ 80 w 118"/>
                <a:gd name="T5" fmla="*/ 167 h 175"/>
                <a:gd name="T6" fmla="*/ 92 w 118"/>
                <a:gd name="T7" fmla="*/ 160 h 175"/>
                <a:gd name="T8" fmla="*/ 99 w 118"/>
                <a:gd name="T9" fmla="*/ 148 h 175"/>
                <a:gd name="T10" fmla="*/ 103 w 118"/>
                <a:gd name="T11" fmla="*/ 141 h 175"/>
                <a:gd name="T12" fmla="*/ 107 w 118"/>
                <a:gd name="T13" fmla="*/ 135 h 175"/>
                <a:gd name="T14" fmla="*/ 109 w 118"/>
                <a:gd name="T15" fmla="*/ 128 h 175"/>
                <a:gd name="T16" fmla="*/ 113 w 118"/>
                <a:gd name="T17" fmla="*/ 122 h 175"/>
                <a:gd name="T18" fmla="*/ 114 w 118"/>
                <a:gd name="T19" fmla="*/ 112 h 175"/>
                <a:gd name="T20" fmla="*/ 116 w 118"/>
                <a:gd name="T21" fmla="*/ 105 h 175"/>
                <a:gd name="T22" fmla="*/ 118 w 118"/>
                <a:gd name="T23" fmla="*/ 95 h 175"/>
                <a:gd name="T24" fmla="*/ 118 w 118"/>
                <a:gd name="T25" fmla="*/ 88 h 175"/>
                <a:gd name="T26" fmla="*/ 118 w 118"/>
                <a:gd name="T27" fmla="*/ 78 h 175"/>
                <a:gd name="T28" fmla="*/ 116 w 118"/>
                <a:gd name="T29" fmla="*/ 69 h 175"/>
                <a:gd name="T30" fmla="*/ 114 w 118"/>
                <a:gd name="T31" fmla="*/ 61 h 175"/>
                <a:gd name="T32" fmla="*/ 113 w 118"/>
                <a:gd name="T33" fmla="*/ 53 h 175"/>
                <a:gd name="T34" fmla="*/ 109 w 118"/>
                <a:gd name="T35" fmla="*/ 46 h 175"/>
                <a:gd name="T36" fmla="*/ 107 w 118"/>
                <a:gd name="T37" fmla="*/ 38 h 175"/>
                <a:gd name="T38" fmla="*/ 103 w 118"/>
                <a:gd name="T39" fmla="*/ 31 h 175"/>
                <a:gd name="T40" fmla="*/ 99 w 118"/>
                <a:gd name="T41" fmla="*/ 25 h 175"/>
                <a:gd name="T42" fmla="*/ 92 w 118"/>
                <a:gd name="T43" fmla="*/ 14 h 175"/>
                <a:gd name="T44" fmla="*/ 80 w 118"/>
                <a:gd name="T45" fmla="*/ 6 h 175"/>
                <a:gd name="T46" fmla="*/ 69 w 118"/>
                <a:gd name="T47" fmla="*/ 0 h 175"/>
                <a:gd name="T48" fmla="*/ 59 w 118"/>
                <a:gd name="T49" fmla="*/ 0 h 175"/>
                <a:gd name="T50" fmla="*/ 46 w 118"/>
                <a:gd name="T51" fmla="*/ 0 h 175"/>
                <a:gd name="T52" fmla="*/ 35 w 118"/>
                <a:gd name="T53" fmla="*/ 6 h 175"/>
                <a:gd name="T54" fmla="*/ 25 w 118"/>
                <a:gd name="T55" fmla="*/ 14 h 175"/>
                <a:gd name="T56" fmla="*/ 18 w 118"/>
                <a:gd name="T57" fmla="*/ 25 h 175"/>
                <a:gd name="T58" fmla="*/ 12 w 118"/>
                <a:gd name="T59" fmla="*/ 31 h 175"/>
                <a:gd name="T60" fmla="*/ 8 w 118"/>
                <a:gd name="T61" fmla="*/ 38 h 175"/>
                <a:gd name="T62" fmla="*/ 6 w 118"/>
                <a:gd name="T63" fmla="*/ 46 h 175"/>
                <a:gd name="T64" fmla="*/ 4 w 118"/>
                <a:gd name="T65" fmla="*/ 53 h 175"/>
                <a:gd name="T66" fmla="*/ 2 w 118"/>
                <a:gd name="T67" fmla="*/ 61 h 175"/>
                <a:gd name="T68" fmla="*/ 0 w 118"/>
                <a:gd name="T69" fmla="*/ 69 h 175"/>
                <a:gd name="T70" fmla="*/ 0 w 118"/>
                <a:gd name="T71" fmla="*/ 78 h 175"/>
                <a:gd name="T72" fmla="*/ 0 w 118"/>
                <a:gd name="T73" fmla="*/ 88 h 175"/>
                <a:gd name="T74" fmla="*/ 0 w 118"/>
                <a:gd name="T75" fmla="*/ 95 h 175"/>
                <a:gd name="T76" fmla="*/ 0 w 118"/>
                <a:gd name="T77" fmla="*/ 105 h 175"/>
                <a:gd name="T78" fmla="*/ 2 w 118"/>
                <a:gd name="T79" fmla="*/ 112 h 175"/>
                <a:gd name="T80" fmla="*/ 4 w 118"/>
                <a:gd name="T81" fmla="*/ 122 h 175"/>
                <a:gd name="T82" fmla="*/ 6 w 118"/>
                <a:gd name="T83" fmla="*/ 128 h 175"/>
                <a:gd name="T84" fmla="*/ 8 w 118"/>
                <a:gd name="T85" fmla="*/ 135 h 175"/>
                <a:gd name="T86" fmla="*/ 12 w 118"/>
                <a:gd name="T87" fmla="*/ 141 h 175"/>
                <a:gd name="T88" fmla="*/ 18 w 118"/>
                <a:gd name="T89" fmla="*/ 148 h 175"/>
                <a:gd name="T90" fmla="*/ 25 w 118"/>
                <a:gd name="T91" fmla="*/ 160 h 175"/>
                <a:gd name="T92" fmla="*/ 35 w 118"/>
                <a:gd name="T93" fmla="*/ 167 h 175"/>
                <a:gd name="T94" fmla="*/ 46 w 118"/>
                <a:gd name="T95" fmla="*/ 171 h 175"/>
                <a:gd name="T96" fmla="*/ 59 w 118"/>
                <a:gd name="T97" fmla="*/ 175 h 175"/>
                <a:gd name="T98" fmla="*/ 59 w 118"/>
                <a:gd name="T9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75">
                  <a:moveTo>
                    <a:pt x="59" y="175"/>
                  </a:moveTo>
                  <a:lnTo>
                    <a:pt x="69" y="171"/>
                  </a:lnTo>
                  <a:lnTo>
                    <a:pt x="80" y="167"/>
                  </a:lnTo>
                  <a:lnTo>
                    <a:pt x="92" y="160"/>
                  </a:lnTo>
                  <a:lnTo>
                    <a:pt x="99" y="148"/>
                  </a:lnTo>
                  <a:lnTo>
                    <a:pt x="103" y="141"/>
                  </a:lnTo>
                  <a:lnTo>
                    <a:pt x="107" y="135"/>
                  </a:lnTo>
                  <a:lnTo>
                    <a:pt x="109" y="128"/>
                  </a:lnTo>
                  <a:lnTo>
                    <a:pt x="113" y="122"/>
                  </a:lnTo>
                  <a:lnTo>
                    <a:pt x="114" y="112"/>
                  </a:lnTo>
                  <a:lnTo>
                    <a:pt x="116" y="105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8" y="78"/>
                  </a:lnTo>
                  <a:lnTo>
                    <a:pt x="116" y="69"/>
                  </a:lnTo>
                  <a:lnTo>
                    <a:pt x="114" y="61"/>
                  </a:lnTo>
                  <a:lnTo>
                    <a:pt x="113" y="53"/>
                  </a:lnTo>
                  <a:lnTo>
                    <a:pt x="109" y="46"/>
                  </a:lnTo>
                  <a:lnTo>
                    <a:pt x="107" y="38"/>
                  </a:lnTo>
                  <a:lnTo>
                    <a:pt x="103" y="31"/>
                  </a:lnTo>
                  <a:lnTo>
                    <a:pt x="99" y="25"/>
                  </a:lnTo>
                  <a:lnTo>
                    <a:pt x="92" y="14"/>
                  </a:lnTo>
                  <a:lnTo>
                    <a:pt x="80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5" y="6"/>
                  </a:lnTo>
                  <a:lnTo>
                    <a:pt x="25" y="14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8" y="38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4" y="122"/>
                  </a:lnTo>
                  <a:lnTo>
                    <a:pt x="6" y="128"/>
                  </a:lnTo>
                  <a:lnTo>
                    <a:pt x="8" y="135"/>
                  </a:lnTo>
                  <a:lnTo>
                    <a:pt x="12" y="141"/>
                  </a:lnTo>
                  <a:lnTo>
                    <a:pt x="18" y="148"/>
                  </a:lnTo>
                  <a:lnTo>
                    <a:pt x="25" y="160"/>
                  </a:lnTo>
                  <a:lnTo>
                    <a:pt x="35" y="167"/>
                  </a:lnTo>
                  <a:lnTo>
                    <a:pt x="46" y="171"/>
                  </a:lnTo>
                  <a:lnTo>
                    <a:pt x="59" y="175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277" y="1917"/>
              <a:ext cx="40" cy="60"/>
            </a:xfrm>
            <a:custGeom>
              <a:avLst/>
              <a:gdLst>
                <a:gd name="T0" fmla="*/ 0 w 143"/>
                <a:gd name="T1" fmla="*/ 17 h 245"/>
                <a:gd name="T2" fmla="*/ 0 w 143"/>
                <a:gd name="T3" fmla="*/ 19 h 245"/>
                <a:gd name="T4" fmla="*/ 2 w 143"/>
                <a:gd name="T5" fmla="*/ 26 h 245"/>
                <a:gd name="T6" fmla="*/ 4 w 143"/>
                <a:gd name="T7" fmla="*/ 38 h 245"/>
                <a:gd name="T8" fmla="*/ 8 w 143"/>
                <a:gd name="T9" fmla="*/ 53 h 245"/>
                <a:gd name="T10" fmla="*/ 10 w 143"/>
                <a:gd name="T11" fmla="*/ 72 h 245"/>
                <a:gd name="T12" fmla="*/ 15 w 143"/>
                <a:gd name="T13" fmla="*/ 91 h 245"/>
                <a:gd name="T14" fmla="*/ 21 w 143"/>
                <a:gd name="T15" fmla="*/ 114 h 245"/>
                <a:gd name="T16" fmla="*/ 29 w 143"/>
                <a:gd name="T17" fmla="*/ 135 h 245"/>
                <a:gd name="T18" fmla="*/ 36 w 143"/>
                <a:gd name="T19" fmla="*/ 156 h 245"/>
                <a:gd name="T20" fmla="*/ 46 w 143"/>
                <a:gd name="T21" fmla="*/ 176 h 245"/>
                <a:gd name="T22" fmla="*/ 57 w 143"/>
                <a:gd name="T23" fmla="*/ 195 h 245"/>
                <a:gd name="T24" fmla="*/ 69 w 143"/>
                <a:gd name="T25" fmla="*/ 214 h 245"/>
                <a:gd name="T26" fmla="*/ 82 w 143"/>
                <a:gd name="T27" fmla="*/ 228 h 245"/>
                <a:gd name="T28" fmla="*/ 97 w 143"/>
                <a:gd name="T29" fmla="*/ 237 h 245"/>
                <a:gd name="T30" fmla="*/ 112 w 143"/>
                <a:gd name="T31" fmla="*/ 245 h 245"/>
                <a:gd name="T32" fmla="*/ 133 w 143"/>
                <a:gd name="T33" fmla="*/ 245 h 245"/>
                <a:gd name="T34" fmla="*/ 143 w 143"/>
                <a:gd name="T35" fmla="*/ 218 h 245"/>
                <a:gd name="T36" fmla="*/ 139 w 143"/>
                <a:gd name="T37" fmla="*/ 218 h 245"/>
                <a:gd name="T38" fmla="*/ 131 w 143"/>
                <a:gd name="T39" fmla="*/ 220 h 245"/>
                <a:gd name="T40" fmla="*/ 126 w 143"/>
                <a:gd name="T41" fmla="*/ 218 h 245"/>
                <a:gd name="T42" fmla="*/ 120 w 143"/>
                <a:gd name="T43" fmla="*/ 218 h 245"/>
                <a:gd name="T44" fmla="*/ 112 w 143"/>
                <a:gd name="T45" fmla="*/ 213 h 245"/>
                <a:gd name="T46" fmla="*/ 107 w 143"/>
                <a:gd name="T47" fmla="*/ 207 h 245"/>
                <a:gd name="T48" fmla="*/ 95 w 143"/>
                <a:gd name="T49" fmla="*/ 195 h 245"/>
                <a:gd name="T50" fmla="*/ 88 w 143"/>
                <a:gd name="T51" fmla="*/ 184 h 245"/>
                <a:gd name="T52" fmla="*/ 76 w 143"/>
                <a:gd name="T53" fmla="*/ 165 h 245"/>
                <a:gd name="T54" fmla="*/ 69 w 143"/>
                <a:gd name="T55" fmla="*/ 144 h 245"/>
                <a:gd name="T56" fmla="*/ 57 w 143"/>
                <a:gd name="T57" fmla="*/ 118 h 245"/>
                <a:gd name="T58" fmla="*/ 46 w 143"/>
                <a:gd name="T59" fmla="*/ 83 h 245"/>
                <a:gd name="T60" fmla="*/ 36 w 143"/>
                <a:gd name="T61" fmla="*/ 45 h 245"/>
                <a:gd name="T62" fmla="*/ 27 w 143"/>
                <a:gd name="T63" fmla="*/ 0 h 245"/>
                <a:gd name="T64" fmla="*/ 0 w 143"/>
                <a:gd name="T65" fmla="*/ 17 h 245"/>
                <a:gd name="T66" fmla="*/ 0 w 143"/>
                <a:gd name="T67" fmla="*/ 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245">
                  <a:moveTo>
                    <a:pt x="0" y="17"/>
                  </a:moveTo>
                  <a:lnTo>
                    <a:pt x="0" y="19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8" y="53"/>
                  </a:lnTo>
                  <a:lnTo>
                    <a:pt x="10" y="72"/>
                  </a:lnTo>
                  <a:lnTo>
                    <a:pt x="15" y="91"/>
                  </a:lnTo>
                  <a:lnTo>
                    <a:pt x="21" y="114"/>
                  </a:lnTo>
                  <a:lnTo>
                    <a:pt x="29" y="135"/>
                  </a:lnTo>
                  <a:lnTo>
                    <a:pt x="36" y="156"/>
                  </a:lnTo>
                  <a:lnTo>
                    <a:pt x="46" y="176"/>
                  </a:lnTo>
                  <a:lnTo>
                    <a:pt x="57" y="195"/>
                  </a:lnTo>
                  <a:lnTo>
                    <a:pt x="69" y="214"/>
                  </a:lnTo>
                  <a:lnTo>
                    <a:pt x="82" y="228"/>
                  </a:lnTo>
                  <a:lnTo>
                    <a:pt x="97" y="237"/>
                  </a:lnTo>
                  <a:lnTo>
                    <a:pt x="112" y="245"/>
                  </a:lnTo>
                  <a:lnTo>
                    <a:pt x="133" y="245"/>
                  </a:lnTo>
                  <a:lnTo>
                    <a:pt x="143" y="218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6" y="218"/>
                  </a:lnTo>
                  <a:lnTo>
                    <a:pt x="120" y="218"/>
                  </a:lnTo>
                  <a:lnTo>
                    <a:pt x="112" y="213"/>
                  </a:lnTo>
                  <a:lnTo>
                    <a:pt x="107" y="207"/>
                  </a:lnTo>
                  <a:lnTo>
                    <a:pt x="95" y="195"/>
                  </a:lnTo>
                  <a:lnTo>
                    <a:pt x="88" y="184"/>
                  </a:lnTo>
                  <a:lnTo>
                    <a:pt x="76" y="165"/>
                  </a:lnTo>
                  <a:lnTo>
                    <a:pt x="69" y="144"/>
                  </a:lnTo>
                  <a:lnTo>
                    <a:pt x="57" y="118"/>
                  </a:lnTo>
                  <a:lnTo>
                    <a:pt x="46" y="83"/>
                  </a:lnTo>
                  <a:lnTo>
                    <a:pt x="36" y="45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3827" y="1638"/>
              <a:ext cx="27" cy="23"/>
            </a:xfrm>
            <a:custGeom>
              <a:avLst/>
              <a:gdLst>
                <a:gd name="T0" fmla="*/ 47 w 97"/>
                <a:gd name="T1" fmla="*/ 97 h 97"/>
                <a:gd name="T2" fmla="*/ 57 w 97"/>
                <a:gd name="T3" fmla="*/ 95 h 97"/>
                <a:gd name="T4" fmla="*/ 66 w 97"/>
                <a:gd name="T5" fmla="*/ 93 h 97"/>
                <a:gd name="T6" fmla="*/ 74 w 97"/>
                <a:gd name="T7" fmla="*/ 87 h 97"/>
                <a:gd name="T8" fmla="*/ 82 w 97"/>
                <a:gd name="T9" fmla="*/ 82 h 97"/>
                <a:gd name="T10" fmla="*/ 87 w 97"/>
                <a:gd name="T11" fmla="*/ 74 h 97"/>
                <a:gd name="T12" fmla="*/ 93 w 97"/>
                <a:gd name="T13" fmla="*/ 67 h 97"/>
                <a:gd name="T14" fmla="*/ 95 w 97"/>
                <a:gd name="T15" fmla="*/ 59 h 97"/>
                <a:gd name="T16" fmla="*/ 97 w 97"/>
                <a:gd name="T17" fmla="*/ 49 h 97"/>
                <a:gd name="T18" fmla="*/ 95 w 97"/>
                <a:gd name="T19" fmla="*/ 38 h 97"/>
                <a:gd name="T20" fmla="*/ 93 w 97"/>
                <a:gd name="T21" fmla="*/ 29 h 97"/>
                <a:gd name="T22" fmla="*/ 87 w 97"/>
                <a:gd name="T23" fmla="*/ 21 h 97"/>
                <a:gd name="T24" fmla="*/ 82 w 97"/>
                <a:gd name="T25" fmla="*/ 13 h 97"/>
                <a:gd name="T26" fmla="*/ 74 w 97"/>
                <a:gd name="T27" fmla="*/ 6 h 97"/>
                <a:gd name="T28" fmla="*/ 66 w 97"/>
                <a:gd name="T29" fmla="*/ 2 h 97"/>
                <a:gd name="T30" fmla="*/ 57 w 97"/>
                <a:gd name="T31" fmla="*/ 0 h 97"/>
                <a:gd name="T32" fmla="*/ 47 w 97"/>
                <a:gd name="T33" fmla="*/ 0 h 97"/>
                <a:gd name="T34" fmla="*/ 36 w 97"/>
                <a:gd name="T35" fmla="*/ 0 h 97"/>
                <a:gd name="T36" fmla="*/ 28 w 97"/>
                <a:gd name="T37" fmla="*/ 2 h 97"/>
                <a:gd name="T38" fmla="*/ 21 w 97"/>
                <a:gd name="T39" fmla="*/ 6 h 97"/>
                <a:gd name="T40" fmla="*/ 13 w 97"/>
                <a:gd name="T41" fmla="*/ 13 h 97"/>
                <a:gd name="T42" fmla="*/ 6 w 97"/>
                <a:gd name="T43" fmla="*/ 21 h 97"/>
                <a:gd name="T44" fmla="*/ 2 w 97"/>
                <a:gd name="T45" fmla="*/ 29 h 97"/>
                <a:gd name="T46" fmla="*/ 0 w 97"/>
                <a:gd name="T47" fmla="*/ 38 h 97"/>
                <a:gd name="T48" fmla="*/ 0 w 97"/>
                <a:gd name="T49" fmla="*/ 49 h 97"/>
                <a:gd name="T50" fmla="*/ 0 w 97"/>
                <a:gd name="T51" fmla="*/ 59 h 97"/>
                <a:gd name="T52" fmla="*/ 2 w 97"/>
                <a:gd name="T53" fmla="*/ 67 h 97"/>
                <a:gd name="T54" fmla="*/ 6 w 97"/>
                <a:gd name="T55" fmla="*/ 74 h 97"/>
                <a:gd name="T56" fmla="*/ 13 w 97"/>
                <a:gd name="T57" fmla="*/ 82 h 97"/>
                <a:gd name="T58" fmla="*/ 21 w 97"/>
                <a:gd name="T59" fmla="*/ 87 h 97"/>
                <a:gd name="T60" fmla="*/ 28 w 97"/>
                <a:gd name="T61" fmla="*/ 93 h 97"/>
                <a:gd name="T62" fmla="*/ 36 w 97"/>
                <a:gd name="T63" fmla="*/ 95 h 97"/>
                <a:gd name="T64" fmla="*/ 47 w 97"/>
                <a:gd name="T65" fmla="*/ 97 h 97"/>
                <a:gd name="T66" fmla="*/ 47 w 97"/>
                <a:gd name="T6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47" y="97"/>
                  </a:moveTo>
                  <a:lnTo>
                    <a:pt x="57" y="95"/>
                  </a:lnTo>
                  <a:lnTo>
                    <a:pt x="66" y="93"/>
                  </a:lnTo>
                  <a:lnTo>
                    <a:pt x="74" y="87"/>
                  </a:lnTo>
                  <a:lnTo>
                    <a:pt x="82" y="82"/>
                  </a:lnTo>
                  <a:lnTo>
                    <a:pt x="87" y="74"/>
                  </a:lnTo>
                  <a:lnTo>
                    <a:pt x="93" y="67"/>
                  </a:lnTo>
                  <a:lnTo>
                    <a:pt x="95" y="59"/>
                  </a:lnTo>
                  <a:lnTo>
                    <a:pt x="97" y="49"/>
                  </a:lnTo>
                  <a:lnTo>
                    <a:pt x="95" y="38"/>
                  </a:lnTo>
                  <a:lnTo>
                    <a:pt x="93" y="29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6"/>
                  </a:lnTo>
                  <a:lnTo>
                    <a:pt x="66" y="2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6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2" y="67"/>
                  </a:lnTo>
                  <a:lnTo>
                    <a:pt x="6" y="74"/>
                  </a:lnTo>
                  <a:lnTo>
                    <a:pt x="13" y="82"/>
                  </a:lnTo>
                  <a:lnTo>
                    <a:pt x="21" y="87"/>
                  </a:lnTo>
                  <a:lnTo>
                    <a:pt x="28" y="93"/>
                  </a:lnTo>
                  <a:lnTo>
                    <a:pt x="36" y="95"/>
                  </a:lnTo>
                  <a:lnTo>
                    <a:pt x="47" y="97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930" y="1637"/>
              <a:ext cx="27" cy="23"/>
            </a:xfrm>
            <a:custGeom>
              <a:avLst/>
              <a:gdLst>
                <a:gd name="T0" fmla="*/ 45 w 95"/>
                <a:gd name="T1" fmla="*/ 95 h 95"/>
                <a:gd name="T2" fmla="*/ 53 w 95"/>
                <a:gd name="T3" fmla="*/ 93 h 95"/>
                <a:gd name="T4" fmla="*/ 64 w 95"/>
                <a:gd name="T5" fmla="*/ 90 h 95"/>
                <a:gd name="T6" fmla="*/ 72 w 95"/>
                <a:gd name="T7" fmla="*/ 86 h 95"/>
                <a:gd name="T8" fmla="*/ 79 w 95"/>
                <a:gd name="T9" fmla="*/ 82 h 95"/>
                <a:gd name="T10" fmla="*/ 83 w 95"/>
                <a:gd name="T11" fmla="*/ 74 h 95"/>
                <a:gd name="T12" fmla="*/ 89 w 95"/>
                <a:gd name="T13" fmla="*/ 67 h 95"/>
                <a:gd name="T14" fmla="*/ 91 w 95"/>
                <a:gd name="T15" fmla="*/ 57 h 95"/>
                <a:gd name="T16" fmla="*/ 95 w 95"/>
                <a:gd name="T17" fmla="*/ 48 h 95"/>
                <a:gd name="T18" fmla="*/ 91 w 95"/>
                <a:gd name="T19" fmla="*/ 36 h 95"/>
                <a:gd name="T20" fmla="*/ 89 w 95"/>
                <a:gd name="T21" fmla="*/ 29 h 95"/>
                <a:gd name="T22" fmla="*/ 83 w 95"/>
                <a:gd name="T23" fmla="*/ 21 h 95"/>
                <a:gd name="T24" fmla="*/ 79 w 95"/>
                <a:gd name="T25" fmla="*/ 14 h 95"/>
                <a:gd name="T26" fmla="*/ 72 w 95"/>
                <a:gd name="T27" fmla="*/ 6 h 95"/>
                <a:gd name="T28" fmla="*/ 64 w 95"/>
                <a:gd name="T29" fmla="*/ 2 h 95"/>
                <a:gd name="T30" fmla="*/ 53 w 95"/>
                <a:gd name="T31" fmla="*/ 0 h 95"/>
                <a:gd name="T32" fmla="*/ 45 w 95"/>
                <a:gd name="T33" fmla="*/ 0 h 95"/>
                <a:gd name="T34" fmla="*/ 34 w 95"/>
                <a:gd name="T35" fmla="*/ 0 h 95"/>
                <a:gd name="T36" fmla="*/ 26 w 95"/>
                <a:gd name="T37" fmla="*/ 2 h 95"/>
                <a:gd name="T38" fmla="*/ 19 w 95"/>
                <a:gd name="T39" fmla="*/ 6 h 95"/>
                <a:gd name="T40" fmla="*/ 11 w 95"/>
                <a:gd name="T41" fmla="*/ 14 h 95"/>
                <a:gd name="T42" fmla="*/ 5 w 95"/>
                <a:gd name="T43" fmla="*/ 21 h 95"/>
                <a:gd name="T44" fmla="*/ 2 w 95"/>
                <a:gd name="T45" fmla="*/ 29 h 95"/>
                <a:gd name="T46" fmla="*/ 0 w 95"/>
                <a:gd name="T47" fmla="*/ 36 h 95"/>
                <a:gd name="T48" fmla="*/ 0 w 95"/>
                <a:gd name="T49" fmla="*/ 48 h 95"/>
                <a:gd name="T50" fmla="*/ 0 w 95"/>
                <a:gd name="T51" fmla="*/ 57 h 95"/>
                <a:gd name="T52" fmla="*/ 2 w 95"/>
                <a:gd name="T53" fmla="*/ 67 h 95"/>
                <a:gd name="T54" fmla="*/ 5 w 95"/>
                <a:gd name="T55" fmla="*/ 74 h 95"/>
                <a:gd name="T56" fmla="*/ 11 w 95"/>
                <a:gd name="T57" fmla="*/ 82 h 95"/>
                <a:gd name="T58" fmla="*/ 19 w 95"/>
                <a:gd name="T59" fmla="*/ 86 h 95"/>
                <a:gd name="T60" fmla="*/ 26 w 95"/>
                <a:gd name="T61" fmla="*/ 90 h 95"/>
                <a:gd name="T62" fmla="*/ 34 w 95"/>
                <a:gd name="T63" fmla="*/ 93 h 95"/>
                <a:gd name="T64" fmla="*/ 45 w 95"/>
                <a:gd name="T65" fmla="*/ 95 h 95"/>
                <a:gd name="T66" fmla="*/ 45 w 95"/>
                <a:gd name="T6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5">
                  <a:moveTo>
                    <a:pt x="45" y="95"/>
                  </a:moveTo>
                  <a:lnTo>
                    <a:pt x="53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2"/>
                  </a:lnTo>
                  <a:lnTo>
                    <a:pt x="83" y="74"/>
                  </a:lnTo>
                  <a:lnTo>
                    <a:pt x="89" y="67"/>
                  </a:lnTo>
                  <a:lnTo>
                    <a:pt x="91" y="57"/>
                  </a:lnTo>
                  <a:lnTo>
                    <a:pt x="95" y="48"/>
                  </a:lnTo>
                  <a:lnTo>
                    <a:pt x="91" y="36"/>
                  </a:lnTo>
                  <a:lnTo>
                    <a:pt x="89" y="29"/>
                  </a:lnTo>
                  <a:lnTo>
                    <a:pt x="83" y="21"/>
                  </a:lnTo>
                  <a:lnTo>
                    <a:pt x="79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1" y="14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5" y="74"/>
                  </a:lnTo>
                  <a:lnTo>
                    <a:pt x="11" y="82"/>
                  </a:lnTo>
                  <a:lnTo>
                    <a:pt x="19" y="86"/>
                  </a:lnTo>
                  <a:lnTo>
                    <a:pt x="26" y="90"/>
                  </a:lnTo>
                  <a:lnTo>
                    <a:pt x="34" y="93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3876" y="1635"/>
              <a:ext cx="27" cy="24"/>
            </a:xfrm>
            <a:custGeom>
              <a:avLst/>
              <a:gdLst>
                <a:gd name="T0" fmla="*/ 45 w 95"/>
                <a:gd name="T1" fmla="*/ 96 h 96"/>
                <a:gd name="T2" fmla="*/ 55 w 95"/>
                <a:gd name="T3" fmla="*/ 92 h 96"/>
                <a:gd name="T4" fmla="*/ 64 w 95"/>
                <a:gd name="T5" fmla="*/ 90 h 96"/>
                <a:gd name="T6" fmla="*/ 72 w 95"/>
                <a:gd name="T7" fmla="*/ 84 h 96"/>
                <a:gd name="T8" fmla="*/ 80 w 95"/>
                <a:gd name="T9" fmla="*/ 80 h 96"/>
                <a:gd name="T10" fmla="*/ 85 w 95"/>
                <a:gd name="T11" fmla="*/ 73 h 96"/>
                <a:gd name="T12" fmla="*/ 91 w 95"/>
                <a:gd name="T13" fmla="*/ 65 h 96"/>
                <a:gd name="T14" fmla="*/ 93 w 95"/>
                <a:gd name="T15" fmla="*/ 58 h 96"/>
                <a:gd name="T16" fmla="*/ 95 w 95"/>
                <a:gd name="T17" fmla="*/ 48 h 96"/>
                <a:gd name="T18" fmla="*/ 93 w 95"/>
                <a:gd name="T19" fmla="*/ 37 h 96"/>
                <a:gd name="T20" fmla="*/ 91 w 95"/>
                <a:gd name="T21" fmla="*/ 29 h 96"/>
                <a:gd name="T22" fmla="*/ 85 w 95"/>
                <a:gd name="T23" fmla="*/ 20 h 96"/>
                <a:gd name="T24" fmla="*/ 80 w 95"/>
                <a:gd name="T25" fmla="*/ 14 h 96"/>
                <a:gd name="T26" fmla="*/ 72 w 95"/>
                <a:gd name="T27" fmla="*/ 6 h 96"/>
                <a:gd name="T28" fmla="*/ 64 w 95"/>
                <a:gd name="T29" fmla="*/ 2 h 96"/>
                <a:gd name="T30" fmla="*/ 55 w 95"/>
                <a:gd name="T31" fmla="*/ 0 h 96"/>
                <a:gd name="T32" fmla="*/ 45 w 95"/>
                <a:gd name="T33" fmla="*/ 0 h 96"/>
                <a:gd name="T34" fmla="*/ 36 w 95"/>
                <a:gd name="T35" fmla="*/ 0 h 96"/>
                <a:gd name="T36" fmla="*/ 26 w 95"/>
                <a:gd name="T37" fmla="*/ 2 h 96"/>
                <a:gd name="T38" fmla="*/ 19 w 95"/>
                <a:gd name="T39" fmla="*/ 6 h 96"/>
                <a:gd name="T40" fmla="*/ 13 w 95"/>
                <a:gd name="T41" fmla="*/ 14 h 96"/>
                <a:gd name="T42" fmla="*/ 5 w 95"/>
                <a:gd name="T43" fmla="*/ 20 h 96"/>
                <a:gd name="T44" fmla="*/ 2 w 95"/>
                <a:gd name="T45" fmla="*/ 29 h 96"/>
                <a:gd name="T46" fmla="*/ 0 w 95"/>
                <a:gd name="T47" fmla="*/ 37 h 96"/>
                <a:gd name="T48" fmla="*/ 0 w 95"/>
                <a:gd name="T49" fmla="*/ 48 h 96"/>
                <a:gd name="T50" fmla="*/ 0 w 95"/>
                <a:gd name="T51" fmla="*/ 58 h 96"/>
                <a:gd name="T52" fmla="*/ 2 w 95"/>
                <a:gd name="T53" fmla="*/ 65 h 96"/>
                <a:gd name="T54" fmla="*/ 5 w 95"/>
                <a:gd name="T55" fmla="*/ 73 h 96"/>
                <a:gd name="T56" fmla="*/ 13 w 95"/>
                <a:gd name="T57" fmla="*/ 80 h 96"/>
                <a:gd name="T58" fmla="*/ 19 w 95"/>
                <a:gd name="T59" fmla="*/ 84 h 96"/>
                <a:gd name="T60" fmla="*/ 26 w 95"/>
                <a:gd name="T61" fmla="*/ 90 h 96"/>
                <a:gd name="T62" fmla="*/ 36 w 95"/>
                <a:gd name="T63" fmla="*/ 92 h 96"/>
                <a:gd name="T64" fmla="*/ 45 w 95"/>
                <a:gd name="T65" fmla="*/ 96 h 96"/>
                <a:gd name="T66" fmla="*/ 45 w 95"/>
                <a:gd name="T6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6">
                  <a:moveTo>
                    <a:pt x="45" y="96"/>
                  </a:moveTo>
                  <a:lnTo>
                    <a:pt x="55" y="92"/>
                  </a:lnTo>
                  <a:lnTo>
                    <a:pt x="64" y="90"/>
                  </a:lnTo>
                  <a:lnTo>
                    <a:pt x="72" y="84"/>
                  </a:lnTo>
                  <a:lnTo>
                    <a:pt x="80" y="80"/>
                  </a:lnTo>
                  <a:lnTo>
                    <a:pt x="85" y="73"/>
                  </a:lnTo>
                  <a:lnTo>
                    <a:pt x="91" y="65"/>
                  </a:lnTo>
                  <a:lnTo>
                    <a:pt x="93" y="58"/>
                  </a:lnTo>
                  <a:lnTo>
                    <a:pt x="95" y="48"/>
                  </a:lnTo>
                  <a:lnTo>
                    <a:pt x="93" y="37"/>
                  </a:lnTo>
                  <a:lnTo>
                    <a:pt x="91" y="29"/>
                  </a:lnTo>
                  <a:lnTo>
                    <a:pt x="85" y="20"/>
                  </a:lnTo>
                  <a:lnTo>
                    <a:pt x="80" y="14"/>
                  </a:lnTo>
                  <a:lnTo>
                    <a:pt x="72" y="6"/>
                  </a:lnTo>
                  <a:lnTo>
                    <a:pt x="64" y="2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3" y="14"/>
                  </a:lnTo>
                  <a:lnTo>
                    <a:pt x="5" y="20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5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6" y="90"/>
                  </a:lnTo>
                  <a:lnTo>
                    <a:pt x="36" y="92"/>
                  </a:lnTo>
                  <a:lnTo>
                    <a:pt x="45" y="96"/>
                  </a:lnTo>
                  <a:lnTo>
                    <a:pt x="45" y="9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3829" y="1640"/>
              <a:ext cx="15" cy="13"/>
            </a:xfrm>
            <a:custGeom>
              <a:avLst/>
              <a:gdLst>
                <a:gd name="T0" fmla="*/ 27 w 52"/>
                <a:gd name="T1" fmla="*/ 53 h 53"/>
                <a:gd name="T2" fmla="*/ 35 w 52"/>
                <a:gd name="T3" fmla="*/ 49 h 53"/>
                <a:gd name="T4" fmla="*/ 42 w 52"/>
                <a:gd name="T5" fmla="*/ 43 h 53"/>
                <a:gd name="T6" fmla="*/ 50 w 52"/>
                <a:gd name="T7" fmla="*/ 34 h 53"/>
                <a:gd name="T8" fmla="*/ 52 w 52"/>
                <a:gd name="T9" fmla="*/ 24 h 53"/>
                <a:gd name="T10" fmla="*/ 50 w 52"/>
                <a:gd name="T11" fmla="*/ 13 h 53"/>
                <a:gd name="T12" fmla="*/ 42 w 52"/>
                <a:gd name="T13" fmla="*/ 5 h 53"/>
                <a:gd name="T14" fmla="*/ 35 w 52"/>
                <a:gd name="T15" fmla="*/ 0 h 53"/>
                <a:gd name="T16" fmla="*/ 27 w 52"/>
                <a:gd name="T17" fmla="*/ 0 h 53"/>
                <a:gd name="T18" fmla="*/ 16 w 52"/>
                <a:gd name="T19" fmla="*/ 0 h 53"/>
                <a:gd name="T20" fmla="*/ 8 w 52"/>
                <a:gd name="T21" fmla="*/ 5 h 53"/>
                <a:gd name="T22" fmla="*/ 0 w 52"/>
                <a:gd name="T23" fmla="*/ 13 h 53"/>
                <a:gd name="T24" fmla="*/ 0 w 52"/>
                <a:gd name="T25" fmla="*/ 24 h 53"/>
                <a:gd name="T26" fmla="*/ 0 w 52"/>
                <a:gd name="T27" fmla="*/ 34 h 53"/>
                <a:gd name="T28" fmla="*/ 8 w 52"/>
                <a:gd name="T29" fmla="*/ 43 h 53"/>
                <a:gd name="T30" fmla="*/ 16 w 52"/>
                <a:gd name="T31" fmla="*/ 49 h 53"/>
                <a:gd name="T32" fmla="*/ 27 w 52"/>
                <a:gd name="T33" fmla="*/ 53 h 53"/>
                <a:gd name="T34" fmla="*/ 27 w 5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3">
                  <a:moveTo>
                    <a:pt x="27" y="53"/>
                  </a:moveTo>
                  <a:lnTo>
                    <a:pt x="35" y="49"/>
                  </a:lnTo>
                  <a:lnTo>
                    <a:pt x="42" y="43"/>
                  </a:lnTo>
                  <a:lnTo>
                    <a:pt x="50" y="34"/>
                  </a:lnTo>
                  <a:lnTo>
                    <a:pt x="52" y="24"/>
                  </a:lnTo>
                  <a:lnTo>
                    <a:pt x="50" y="13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6" y="49"/>
                  </a:lnTo>
                  <a:lnTo>
                    <a:pt x="27" y="53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3881" y="1637"/>
              <a:ext cx="14" cy="13"/>
            </a:xfrm>
            <a:custGeom>
              <a:avLst/>
              <a:gdLst>
                <a:gd name="T0" fmla="*/ 26 w 51"/>
                <a:gd name="T1" fmla="*/ 50 h 50"/>
                <a:gd name="T2" fmla="*/ 36 w 51"/>
                <a:gd name="T3" fmla="*/ 46 h 50"/>
                <a:gd name="T4" fmla="*/ 43 w 51"/>
                <a:gd name="T5" fmla="*/ 42 h 50"/>
                <a:gd name="T6" fmla="*/ 49 w 51"/>
                <a:gd name="T7" fmla="*/ 34 h 50"/>
                <a:gd name="T8" fmla="*/ 51 w 51"/>
                <a:gd name="T9" fmla="*/ 23 h 50"/>
                <a:gd name="T10" fmla="*/ 49 w 51"/>
                <a:gd name="T11" fmla="*/ 13 h 50"/>
                <a:gd name="T12" fmla="*/ 43 w 51"/>
                <a:gd name="T13" fmla="*/ 8 h 50"/>
                <a:gd name="T14" fmla="*/ 36 w 51"/>
                <a:gd name="T15" fmla="*/ 2 h 50"/>
                <a:gd name="T16" fmla="*/ 26 w 51"/>
                <a:gd name="T17" fmla="*/ 0 h 50"/>
                <a:gd name="T18" fmla="*/ 13 w 51"/>
                <a:gd name="T19" fmla="*/ 2 h 50"/>
                <a:gd name="T20" fmla="*/ 5 w 51"/>
                <a:gd name="T21" fmla="*/ 8 h 50"/>
                <a:gd name="T22" fmla="*/ 2 w 51"/>
                <a:gd name="T23" fmla="*/ 13 h 50"/>
                <a:gd name="T24" fmla="*/ 0 w 51"/>
                <a:gd name="T25" fmla="*/ 23 h 50"/>
                <a:gd name="T26" fmla="*/ 2 w 51"/>
                <a:gd name="T27" fmla="*/ 34 h 50"/>
                <a:gd name="T28" fmla="*/ 5 w 51"/>
                <a:gd name="T29" fmla="*/ 42 h 50"/>
                <a:gd name="T30" fmla="*/ 13 w 51"/>
                <a:gd name="T31" fmla="*/ 46 h 50"/>
                <a:gd name="T32" fmla="*/ 26 w 51"/>
                <a:gd name="T33" fmla="*/ 50 h 50"/>
                <a:gd name="T34" fmla="*/ 26 w 51"/>
                <a:gd name="T3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0">
                  <a:moveTo>
                    <a:pt x="26" y="50"/>
                  </a:moveTo>
                  <a:lnTo>
                    <a:pt x="36" y="46"/>
                  </a:lnTo>
                  <a:lnTo>
                    <a:pt x="43" y="42"/>
                  </a:lnTo>
                  <a:lnTo>
                    <a:pt x="49" y="34"/>
                  </a:lnTo>
                  <a:lnTo>
                    <a:pt x="51" y="23"/>
                  </a:lnTo>
                  <a:lnTo>
                    <a:pt x="49" y="13"/>
                  </a:lnTo>
                  <a:lnTo>
                    <a:pt x="43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5" y="42"/>
                  </a:lnTo>
                  <a:lnTo>
                    <a:pt x="13" y="46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3934" y="1638"/>
              <a:ext cx="13" cy="12"/>
            </a:xfrm>
            <a:custGeom>
              <a:avLst/>
              <a:gdLst>
                <a:gd name="T0" fmla="*/ 25 w 49"/>
                <a:gd name="T1" fmla="*/ 49 h 49"/>
                <a:gd name="T2" fmla="*/ 32 w 49"/>
                <a:gd name="T3" fmla="*/ 48 h 49"/>
                <a:gd name="T4" fmla="*/ 42 w 49"/>
                <a:gd name="T5" fmla="*/ 42 h 49"/>
                <a:gd name="T6" fmla="*/ 47 w 49"/>
                <a:gd name="T7" fmla="*/ 32 h 49"/>
                <a:gd name="T8" fmla="*/ 49 w 49"/>
                <a:gd name="T9" fmla="*/ 25 h 49"/>
                <a:gd name="T10" fmla="*/ 47 w 49"/>
                <a:gd name="T11" fmla="*/ 13 h 49"/>
                <a:gd name="T12" fmla="*/ 42 w 49"/>
                <a:gd name="T13" fmla="*/ 6 h 49"/>
                <a:gd name="T14" fmla="*/ 32 w 49"/>
                <a:gd name="T15" fmla="*/ 2 h 49"/>
                <a:gd name="T16" fmla="*/ 25 w 49"/>
                <a:gd name="T17" fmla="*/ 0 h 49"/>
                <a:gd name="T18" fmla="*/ 13 w 49"/>
                <a:gd name="T19" fmla="*/ 2 h 49"/>
                <a:gd name="T20" fmla="*/ 6 w 49"/>
                <a:gd name="T21" fmla="*/ 6 h 49"/>
                <a:gd name="T22" fmla="*/ 2 w 49"/>
                <a:gd name="T23" fmla="*/ 13 h 49"/>
                <a:gd name="T24" fmla="*/ 0 w 49"/>
                <a:gd name="T25" fmla="*/ 25 h 49"/>
                <a:gd name="T26" fmla="*/ 2 w 49"/>
                <a:gd name="T27" fmla="*/ 32 h 49"/>
                <a:gd name="T28" fmla="*/ 6 w 49"/>
                <a:gd name="T29" fmla="*/ 42 h 49"/>
                <a:gd name="T30" fmla="*/ 13 w 49"/>
                <a:gd name="T31" fmla="*/ 48 h 49"/>
                <a:gd name="T32" fmla="*/ 25 w 49"/>
                <a:gd name="T33" fmla="*/ 49 h 49"/>
                <a:gd name="T34" fmla="*/ 25 w 4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32" y="48"/>
                  </a:lnTo>
                  <a:lnTo>
                    <a:pt x="42" y="42"/>
                  </a:lnTo>
                  <a:lnTo>
                    <a:pt x="47" y="32"/>
                  </a:lnTo>
                  <a:lnTo>
                    <a:pt x="49" y="25"/>
                  </a:lnTo>
                  <a:lnTo>
                    <a:pt x="47" y="13"/>
                  </a:lnTo>
                  <a:lnTo>
                    <a:pt x="42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6" y="42"/>
                  </a:lnTo>
                  <a:lnTo>
                    <a:pt x="13" y="48"/>
                  </a:lnTo>
                  <a:lnTo>
                    <a:pt x="25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4164" y="1884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6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6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4164" y="1850"/>
              <a:ext cx="49" cy="59"/>
            </a:xfrm>
            <a:custGeom>
              <a:avLst/>
              <a:gdLst>
                <a:gd name="T0" fmla="*/ 8 w 175"/>
                <a:gd name="T1" fmla="*/ 237 h 237"/>
                <a:gd name="T2" fmla="*/ 166 w 175"/>
                <a:gd name="T3" fmla="*/ 72 h 237"/>
                <a:gd name="T4" fmla="*/ 175 w 175"/>
                <a:gd name="T5" fmla="*/ 0 h 237"/>
                <a:gd name="T6" fmla="*/ 0 w 175"/>
                <a:gd name="T7" fmla="*/ 184 h 237"/>
                <a:gd name="T8" fmla="*/ 8 w 175"/>
                <a:gd name="T9" fmla="*/ 237 h 237"/>
                <a:gd name="T10" fmla="*/ 8 w 175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7">
                  <a:moveTo>
                    <a:pt x="8" y="237"/>
                  </a:moveTo>
                  <a:lnTo>
                    <a:pt x="166" y="72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4164" y="1816"/>
              <a:ext cx="49" cy="60"/>
            </a:xfrm>
            <a:custGeom>
              <a:avLst/>
              <a:gdLst>
                <a:gd name="T0" fmla="*/ 8 w 175"/>
                <a:gd name="T1" fmla="*/ 241 h 241"/>
                <a:gd name="T2" fmla="*/ 168 w 175"/>
                <a:gd name="T3" fmla="*/ 74 h 241"/>
                <a:gd name="T4" fmla="*/ 175 w 175"/>
                <a:gd name="T5" fmla="*/ 0 h 241"/>
                <a:gd name="T6" fmla="*/ 0 w 175"/>
                <a:gd name="T7" fmla="*/ 184 h 241"/>
                <a:gd name="T8" fmla="*/ 8 w 175"/>
                <a:gd name="T9" fmla="*/ 241 h 241"/>
                <a:gd name="T10" fmla="*/ 8 w 175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41">
                  <a:moveTo>
                    <a:pt x="8" y="241"/>
                  </a:moveTo>
                  <a:lnTo>
                    <a:pt x="168" y="74"/>
                  </a:lnTo>
                  <a:lnTo>
                    <a:pt x="175" y="0"/>
                  </a:lnTo>
                  <a:lnTo>
                    <a:pt x="0" y="184"/>
                  </a:lnTo>
                  <a:lnTo>
                    <a:pt x="8" y="241"/>
                  </a:lnTo>
                  <a:lnTo>
                    <a:pt x="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4164" y="1783"/>
              <a:ext cx="49" cy="58"/>
            </a:xfrm>
            <a:custGeom>
              <a:avLst/>
              <a:gdLst>
                <a:gd name="T0" fmla="*/ 8 w 175"/>
                <a:gd name="T1" fmla="*/ 238 h 238"/>
                <a:gd name="T2" fmla="*/ 168 w 175"/>
                <a:gd name="T3" fmla="*/ 72 h 238"/>
                <a:gd name="T4" fmla="*/ 175 w 175"/>
                <a:gd name="T5" fmla="*/ 0 h 238"/>
                <a:gd name="T6" fmla="*/ 0 w 175"/>
                <a:gd name="T7" fmla="*/ 185 h 238"/>
                <a:gd name="T8" fmla="*/ 8 w 175"/>
                <a:gd name="T9" fmla="*/ 238 h 238"/>
                <a:gd name="T10" fmla="*/ 8 w 1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38">
                  <a:moveTo>
                    <a:pt x="8" y="238"/>
                  </a:moveTo>
                  <a:lnTo>
                    <a:pt x="168" y="72"/>
                  </a:lnTo>
                  <a:lnTo>
                    <a:pt x="175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4164" y="1715"/>
              <a:ext cx="49" cy="59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2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4164" y="1681"/>
              <a:ext cx="49" cy="58"/>
            </a:xfrm>
            <a:custGeom>
              <a:avLst/>
              <a:gdLst>
                <a:gd name="T0" fmla="*/ 8 w 177"/>
                <a:gd name="T1" fmla="*/ 237 h 237"/>
                <a:gd name="T2" fmla="*/ 168 w 177"/>
                <a:gd name="T3" fmla="*/ 74 h 237"/>
                <a:gd name="T4" fmla="*/ 177 w 177"/>
                <a:gd name="T5" fmla="*/ 0 h 237"/>
                <a:gd name="T6" fmla="*/ 0 w 177"/>
                <a:gd name="T7" fmla="*/ 184 h 237"/>
                <a:gd name="T8" fmla="*/ 8 w 177"/>
                <a:gd name="T9" fmla="*/ 237 h 237"/>
                <a:gd name="T10" fmla="*/ 8 w 177"/>
                <a:gd name="T1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7">
                  <a:moveTo>
                    <a:pt x="8" y="237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7"/>
                  </a:lnTo>
                  <a:lnTo>
                    <a:pt x="8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4164" y="1648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2 h 238"/>
                <a:gd name="T4" fmla="*/ 177 w 177"/>
                <a:gd name="T5" fmla="*/ 0 h 238"/>
                <a:gd name="T6" fmla="*/ 0 w 177"/>
                <a:gd name="T7" fmla="*/ 184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2"/>
                  </a:lnTo>
                  <a:lnTo>
                    <a:pt x="177" y="0"/>
                  </a:lnTo>
                  <a:lnTo>
                    <a:pt x="0" y="184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4164" y="1614"/>
              <a:ext cx="49" cy="58"/>
            </a:xfrm>
            <a:custGeom>
              <a:avLst/>
              <a:gdLst>
                <a:gd name="T0" fmla="*/ 8 w 177"/>
                <a:gd name="T1" fmla="*/ 238 h 238"/>
                <a:gd name="T2" fmla="*/ 168 w 177"/>
                <a:gd name="T3" fmla="*/ 74 h 238"/>
                <a:gd name="T4" fmla="*/ 177 w 177"/>
                <a:gd name="T5" fmla="*/ 0 h 238"/>
                <a:gd name="T6" fmla="*/ 0 w 177"/>
                <a:gd name="T7" fmla="*/ 185 h 238"/>
                <a:gd name="T8" fmla="*/ 8 w 177"/>
                <a:gd name="T9" fmla="*/ 238 h 238"/>
                <a:gd name="T10" fmla="*/ 8 w 177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38">
                  <a:moveTo>
                    <a:pt x="8" y="238"/>
                  </a:moveTo>
                  <a:lnTo>
                    <a:pt x="168" y="74"/>
                  </a:lnTo>
                  <a:lnTo>
                    <a:pt x="177" y="0"/>
                  </a:lnTo>
                  <a:lnTo>
                    <a:pt x="0" y="185"/>
                  </a:lnTo>
                  <a:lnTo>
                    <a:pt x="8" y="238"/>
                  </a:lnTo>
                  <a:lnTo>
                    <a:pt x="8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663" y="1741"/>
              <a:ext cx="75" cy="12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6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6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678" y="1724"/>
              <a:ext cx="75" cy="11"/>
            </a:xfrm>
            <a:custGeom>
              <a:avLst/>
              <a:gdLst>
                <a:gd name="T0" fmla="*/ 0 w 266"/>
                <a:gd name="T1" fmla="*/ 45 h 45"/>
                <a:gd name="T2" fmla="*/ 230 w 266"/>
                <a:gd name="T3" fmla="*/ 38 h 45"/>
                <a:gd name="T4" fmla="*/ 266 w 266"/>
                <a:gd name="T5" fmla="*/ 0 h 45"/>
                <a:gd name="T6" fmla="*/ 27 w 266"/>
                <a:gd name="T7" fmla="*/ 4 h 45"/>
                <a:gd name="T8" fmla="*/ 0 w 266"/>
                <a:gd name="T9" fmla="*/ 45 h 45"/>
                <a:gd name="T10" fmla="*/ 0 w 2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5">
                  <a:moveTo>
                    <a:pt x="0" y="45"/>
                  </a:moveTo>
                  <a:lnTo>
                    <a:pt x="230" y="38"/>
                  </a:lnTo>
                  <a:lnTo>
                    <a:pt x="266" y="0"/>
                  </a:lnTo>
                  <a:lnTo>
                    <a:pt x="27" y="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3691" y="1706"/>
              <a:ext cx="75" cy="12"/>
            </a:xfrm>
            <a:custGeom>
              <a:avLst/>
              <a:gdLst>
                <a:gd name="T0" fmla="*/ 0 w 266"/>
                <a:gd name="T1" fmla="*/ 47 h 47"/>
                <a:gd name="T2" fmla="*/ 234 w 266"/>
                <a:gd name="T3" fmla="*/ 38 h 47"/>
                <a:gd name="T4" fmla="*/ 266 w 266"/>
                <a:gd name="T5" fmla="*/ 0 h 47"/>
                <a:gd name="T6" fmla="*/ 28 w 266"/>
                <a:gd name="T7" fmla="*/ 3 h 47"/>
                <a:gd name="T8" fmla="*/ 0 w 266"/>
                <a:gd name="T9" fmla="*/ 47 h 47"/>
                <a:gd name="T10" fmla="*/ 0 w 266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7">
                  <a:moveTo>
                    <a:pt x="0" y="47"/>
                  </a:moveTo>
                  <a:lnTo>
                    <a:pt x="234" y="38"/>
                  </a:lnTo>
                  <a:lnTo>
                    <a:pt x="266" y="0"/>
                  </a:lnTo>
                  <a:lnTo>
                    <a:pt x="28" y="3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3705" y="1689"/>
              <a:ext cx="75" cy="10"/>
            </a:xfrm>
            <a:custGeom>
              <a:avLst/>
              <a:gdLst>
                <a:gd name="T0" fmla="*/ 0 w 266"/>
                <a:gd name="T1" fmla="*/ 46 h 46"/>
                <a:gd name="T2" fmla="*/ 232 w 266"/>
                <a:gd name="T3" fmla="*/ 38 h 46"/>
                <a:gd name="T4" fmla="*/ 266 w 266"/>
                <a:gd name="T5" fmla="*/ 0 h 46"/>
                <a:gd name="T6" fmla="*/ 29 w 266"/>
                <a:gd name="T7" fmla="*/ 4 h 46"/>
                <a:gd name="T8" fmla="*/ 0 w 266"/>
                <a:gd name="T9" fmla="*/ 46 h 46"/>
                <a:gd name="T10" fmla="*/ 0 w 26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6">
                  <a:moveTo>
                    <a:pt x="0" y="46"/>
                  </a:moveTo>
                  <a:lnTo>
                    <a:pt x="232" y="38"/>
                  </a:lnTo>
                  <a:lnTo>
                    <a:pt x="266" y="0"/>
                  </a:lnTo>
                  <a:lnTo>
                    <a:pt x="29" y="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3656" y="1958"/>
              <a:ext cx="102" cy="61"/>
            </a:xfrm>
            <a:custGeom>
              <a:avLst/>
              <a:gdLst>
                <a:gd name="T0" fmla="*/ 0 w 363"/>
                <a:gd name="T1" fmla="*/ 241 h 245"/>
                <a:gd name="T2" fmla="*/ 363 w 363"/>
                <a:gd name="T3" fmla="*/ 245 h 245"/>
                <a:gd name="T4" fmla="*/ 358 w 363"/>
                <a:gd name="T5" fmla="*/ 11 h 245"/>
                <a:gd name="T6" fmla="*/ 8 w 363"/>
                <a:gd name="T7" fmla="*/ 0 h 245"/>
                <a:gd name="T8" fmla="*/ 0 w 363"/>
                <a:gd name="T9" fmla="*/ 241 h 245"/>
                <a:gd name="T10" fmla="*/ 0 w 363"/>
                <a:gd name="T11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45">
                  <a:moveTo>
                    <a:pt x="0" y="241"/>
                  </a:moveTo>
                  <a:lnTo>
                    <a:pt x="363" y="245"/>
                  </a:lnTo>
                  <a:lnTo>
                    <a:pt x="358" y="11"/>
                  </a:lnTo>
                  <a:lnTo>
                    <a:pt x="8" y="0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3658" y="1958"/>
              <a:ext cx="13" cy="61"/>
            </a:xfrm>
            <a:custGeom>
              <a:avLst/>
              <a:gdLst>
                <a:gd name="T0" fmla="*/ 0 w 50"/>
                <a:gd name="T1" fmla="*/ 0 h 245"/>
                <a:gd name="T2" fmla="*/ 0 w 50"/>
                <a:gd name="T3" fmla="*/ 245 h 245"/>
                <a:gd name="T4" fmla="*/ 50 w 50"/>
                <a:gd name="T5" fmla="*/ 237 h 245"/>
                <a:gd name="T6" fmla="*/ 50 w 50"/>
                <a:gd name="T7" fmla="*/ 4 h 245"/>
                <a:gd name="T8" fmla="*/ 0 w 50"/>
                <a:gd name="T9" fmla="*/ 0 h 245"/>
                <a:gd name="T10" fmla="*/ 0 w 50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45">
                  <a:moveTo>
                    <a:pt x="0" y="0"/>
                  </a:moveTo>
                  <a:lnTo>
                    <a:pt x="0" y="245"/>
                  </a:lnTo>
                  <a:lnTo>
                    <a:pt x="50" y="237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3746" y="1961"/>
              <a:ext cx="16" cy="57"/>
            </a:xfrm>
            <a:custGeom>
              <a:avLst/>
              <a:gdLst>
                <a:gd name="T0" fmla="*/ 5 w 59"/>
                <a:gd name="T1" fmla="*/ 0 h 234"/>
                <a:gd name="T2" fmla="*/ 0 w 59"/>
                <a:gd name="T3" fmla="*/ 230 h 234"/>
                <a:gd name="T4" fmla="*/ 49 w 59"/>
                <a:gd name="T5" fmla="*/ 234 h 234"/>
                <a:gd name="T6" fmla="*/ 59 w 59"/>
                <a:gd name="T7" fmla="*/ 0 h 234"/>
                <a:gd name="T8" fmla="*/ 5 w 59"/>
                <a:gd name="T9" fmla="*/ 0 h 234"/>
                <a:gd name="T10" fmla="*/ 5 w 59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34">
                  <a:moveTo>
                    <a:pt x="5" y="0"/>
                  </a:moveTo>
                  <a:lnTo>
                    <a:pt x="0" y="230"/>
                  </a:lnTo>
                  <a:lnTo>
                    <a:pt x="49" y="234"/>
                  </a:lnTo>
                  <a:lnTo>
                    <a:pt x="5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Text Box 106"/>
            <p:cNvSpPr txBox="1">
              <a:spLocks noChangeArrowheads="1"/>
            </p:cNvSpPr>
            <p:nvPr/>
          </p:nvSpPr>
          <p:spPr bwMode="auto">
            <a:xfrm>
              <a:off x="3289" y="994"/>
              <a:ext cx="42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ndy" pitchFamily="66" charset="0"/>
                </a:rPr>
                <a:t>MERCY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Hipergeométrica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</a:t>
            </a:r>
            <a:r>
              <a:rPr lang="pt-BR" b="1" dirty="0" smtClean="0"/>
              <a:t>distribuição de probabilidade hipergeométrica </a:t>
            </a:r>
            <a:r>
              <a:rPr lang="pt-BR" dirty="0" smtClean="0"/>
              <a:t>relaciona-se restritamente com a distribuição de probabilidade binomial</a:t>
            </a:r>
          </a:p>
          <a:p>
            <a:r>
              <a:rPr lang="pt-BR" dirty="0" smtClean="0"/>
              <a:t>Entretanto, para a distribuição hipergeométrica:</a:t>
            </a:r>
          </a:p>
          <a:p>
            <a:pPr lvl="1"/>
            <a:r>
              <a:rPr lang="pt-BR" dirty="0" smtClean="0"/>
              <a:t>Os experimentos não são independentes</a:t>
            </a:r>
          </a:p>
          <a:p>
            <a:pPr lvl="1"/>
            <a:r>
              <a:rPr lang="pt-BR" dirty="0" smtClean="0"/>
              <a:t>A probabilidade de sucesso se modifica de experimento para experimento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Hipergeométrica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pt-BR" dirty="0" smtClean="0"/>
                  <a:t>Função de Probabilidade Hipergeométrica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pt-BR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para</m:t>
                      </m:r>
                      <m:r>
                        <a:rPr lang="pt-BR" b="0" i="0" smtClean="0">
                          <a:latin typeface="Cambria Math"/>
                        </a:rPr>
                        <m:t> 0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:r>
                  <a:rPr lang="pt-BR" dirty="0" smtClean="0"/>
                  <a:t>Em que</a:t>
                </a:r>
              </a:p>
              <a:p>
                <a:pPr marL="411480" lvl="1" indent="0">
                  <a:buNone/>
                </a:pPr>
                <a:r>
                  <a:rPr lang="pt-BR" i="1" dirty="0" smtClean="0"/>
                  <a:t>f(x)</a:t>
                </a:r>
                <a:r>
                  <a:rPr lang="pt-BR" dirty="0" smtClean="0"/>
                  <a:t> = probabilidade de </a:t>
                </a:r>
                <a:r>
                  <a:rPr lang="pt-BR" i="1" dirty="0" smtClean="0"/>
                  <a:t>x</a:t>
                </a:r>
                <a:r>
                  <a:rPr lang="pt-BR" dirty="0" smtClean="0"/>
                  <a:t> sucessos em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ensaios</a:t>
                </a:r>
              </a:p>
              <a:p>
                <a:pPr marL="411480" lvl="1" indent="0">
                  <a:buNone/>
                </a:pPr>
                <a:r>
                  <a:rPr lang="pt-BR" i="1" dirty="0" smtClean="0"/>
                  <a:t>n</a:t>
                </a:r>
                <a:r>
                  <a:rPr lang="pt-BR" dirty="0" smtClean="0"/>
                  <a:t> = número de experimentos</a:t>
                </a:r>
              </a:p>
              <a:p>
                <a:pPr marL="411480" lvl="1" indent="0">
                  <a:buNone/>
                </a:pPr>
                <a:r>
                  <a:rPr lang="pt-BR" i="1" dirty="0" smtClean="0"/>
                  <a:t>N</a:t>
                </a:r>
                <a:r>
                  <a:rPr lang="pt-BR" dirty="0" smtClean="0"/>
                  <a:t> = número de elementos da população</a:t>
                </a:r>
              </a:p>
              <a:p>
                <a:pPr marL="411480" lvl="1" indent="0">
                  <a:buNone/>
                </a:pPr>
                <a:r>
                  <a:rPr lang="pt-BR" i="1" dirty="0" smtClean="0"/>
                  <a:t>r</a:t>
                </a:r>
                <a:r>
                  <a:rPr lang="pt-BR" dirty="0" smtClean="0"/>
                  <a:t> = número de elementos da população rotulados com sucesso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" t="-27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6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Hipergeométrica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800" dirty="0" smtClean="0"/>
                  <a:t>Função de Probabilidade Hipergeométrica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2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28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28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pt-BR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/>
                        </a:rPr>
                        <m:t>para</m:t>
                      </m:r>
                      <m:r>
                        <a:rPr lang="pt-BR" sz="2800" b="0" i="0" smtClean="0">
                          <a:latin typeface="Cambria Math"/>
                        </a:rPr>
                        <m:t> 0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pt-BR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38</a:t>
            </a:fld>
            <a:endParaRPr lang="pt-BR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4455096" y="3428131"/>
            <a:ext cx="40576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pt-BR" sz="2400" b="1">
              <a:solidFill>
                <a:schemeClr val="bg1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5496" y="1837578"/>
            <a:ext cx="8648700" cy="5020422"/>
            <a:chOff x="35496" y="1837578"/>
            <a:chExt cx="8648700" cy="5020422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4302696" y="3028080"/>
              <a:ext cx="4381500" cy="2489151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Representa o número de 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maneiras pelas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quais n – x fracassos pode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ser relacionado de um total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 de N – r fracassos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 na população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35496" y="3717032"/>
              <a:ext cx="4133850" cy="1906324"/>
            </a:xfrm>
            <a:prstGeom prst="ellipse">
              <a:avLst/>
            </a:prstGeom>
            <a:gradFill rotWithShape="0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Número </a:t>
              </a:r>
              <a:r>
                <a:rPr lang="pt-BR" sz="2000" b="1" dirty="0">
                  <a:solidFill>
                    <a:schemeClr val="bg1"/>
                  </a:solidFill>
                </a:rPr>
                <a:t>de maneiras</a:t>
              </a:r>
              <a:r>
                <a:rPr lang="pt-BR" sz="2000" b="1" i="1" dirty="0">
                  <a:solidFill>
                    <a:schemeClr val="bg1"/>
                  </a:solidFill>
                </a:rPr>
                <a:t> </a:t>
              </a:r>
              <a:r>
                <a:rPr lang="pt-BR" sz="2000" b="1" dirty="0">
                  <a:solidFill>
                    <a:schemeClr val="bg1"/>
                  </a:solidFill>
                </a:rPr>
                <a:t>pelas 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quais </a:t>
              </a:r>
              <a:r>
                <a:rPr lang="pt-BR" sz="2000" b="1" i="1" dirty="0">
                  <a:solidFill>
                    <a:schemeClr val="bg1"/>
                  </a:solidFill>
                </a:rPr>
                <a:t>x</a:t>
              </a:r>
              <a:r>
                <a:rPr lang="pt-BR" sz="2000" b="1" dirty="0">
                  <a:solidFill>
                    <a:schemeClr val="bg1"/>
                  </a:solidFill>
                </a:rPr>
                <a:t> sucessos podem 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ser relacionados de um 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total de </a:t>
              </a:r>
              <a:r>
                <a:rPr lang="pt-BR" sz="2000" b="1" i="1" dirty="0">
                  <a:solidFill>
                    <a:schemeClr val="bg1"/>
                  </a:solidFill>
                </a:rPr>
                <a:t>r</a:t>
              </a:r>
              <a:r>
                <a:rPr lang="pt-BR" sz="2000" b="1" dirty="0">
                  <a:solidFill>
                    <a:schemeClr val="bg1"/>
                  </a:solidFill>
                </a:rPr>
                <a:t> sucessos na população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2569146" y="1837578"/>
              <a:ext cx="647700" cy="1143000"/>
            </a:xfrm>
            <a:prstGeom prst="ellips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3235896" y="1988839"/>
              <a:ext cx="1276350" cy="889063"/>
            </a:xfrm>
            <a:prstGeom prst="ellips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3235896" y="2792262"/>
              <a:ext cx="781050" cy="977446"/>
            </a:xfrm>
            <a:prstGeom prst="ellips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1" name="Arc 19"/>
            <p:cNvSpPr>
              <a:spLocks/>
            </p:cNvSpPr>
            <p:nvPr/>
          </p:nvSpPr>
          <p:spPr bwMode="auto">
            <a:xfrm rot="21235995" flipH="1">
              <a:off x="1329082" y="2362592"/>
              <a:ext cx="1314629" cy="1341402"/>
            </a:xfrm>
            <a:custGeom>
              <a:avLst/>
              <a:gdLst>
                <a:gd name="G0" fmla="+- 282 0 0"/>
                <a:gd name="G1" fmla="+- 21600 0 0"/>
                <a:gd name="G2" fmla="+- 21600 0 0"/>
                <a:gd name="T0" fmla="*/ 0 w 21882"/>
                <a:gd name="T1" fmla="*/ 2 h 21600"/>
                <a:gd name="T2" fmla="*/ 21882 w 21882"/>
                <a:gd name="T3" fmla="*/ 21600 h 21600"/>
                <a:gd name="T4" fmla="*/ 282 w 218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82" h="21600" fill="none" extrusionOk="0">
                  <a:moveTo>
                    <a:pt x="-1" y="1"/>
                  </a:moveTo>
                  <a:cubicBezTo>
                    <a:pt x="93" y="0"/>
                    <a:pt x="187" y="-1"/>
                    <a:pt x="282" y="0"/>
                  </a:cubicBezTo>
                  <a:cubicBezTo>
                    <a:pt x="12211" y="0"/>
                    <a:pt x="21882" y="9670"/>
                    <a:pt x="21882" y="21600"/>
                  </a:cubicBezTo>
                </a:path>
                <a:path w="21882" h="21600" stroke="0" extrusionOk="0">
                  <a:moveTo>
                    <a:pt x="-1" y="1"/>
                  </a:moveTo>
                  <a:cubicBezTo>
                    <a:pt x="93" y="0"/>
                    <a:pt x="187" y="-1"/>
                    <a:pt x="282" y="0"/>
                  </a:cubicBezTo>
                  <a:cubicBezTo>
                    <a:pt x="12211" y="0"/>
                    <a:pt x="21882" y="9670"/>
                    <a:pt x="21882" y="21600"/>
                  </a:cubicBezTo>
                  <a:lnTo>
                    <a:pt x="282" y="21600"/>
                  </a:lnTo>
                  <a:close/>
                </a:path>
              </a:pathLst>
            </a:cu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2" name="Arc 20"/>
            <p:cNvSpPr>
              <a:spLocks/>
            </p:cNvSpPr>
            <p:nvPr/>
          </p:nvSpPr>
          <p:spPr bwMode="auto">
            <a:xfrm>
              <a:off x="4512246" y="2285131"/>
              <a:ext cx="2667000" cy="7429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B2B2B2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3851510" y="3769707"/>
              <a:ext cx="936514" cy="1747523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2411760" y="5085184"/>
              <a:ext cx="5760640" cy="1772816"/>
            </a:xfrm>
            <a:prstGeom prst="ellipse">
              <a:avLst/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Representa o número de 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maneiras pelas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</a:rPr>
                <a:t>quais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uma amostra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de tamanho n pode ser relacionada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 de uma população de tamanho N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6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Hipergeométrica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Exemplo: </a:t>
            </a:r>
            <a:r>
              <a:rPr lang="pt-BR" sz="2400" dirty="0" err="1" smtClean="0"/>
              <a:t>Neveready</a:t>
            </a:r>
            <a:endParaRPr lang="pt-BR" sz="2400" dirty="0" smtClean="0"/>
          </a:p>
          <a:p>
            <a:pPr marL="114300" indent="0">
              <a:buNone/>
            </a:pPr>
            <a:r>
              <a:rPr lang="pt-BR" sz="2400" dirty="0"/>
              <a:t>Bob </a:t>
            </a:r>
            <a:r>
              <a:rPr lang="pt-BR" sz="2400" dirty="0" err="1"/>
              <a:t>Neveready</a:t>
            </a:r>
            <a:r>
              <a:rPr lang="pt-BR" sz="2400" dirty="0"/>
              <a:t> retirou duas baterias </a:t>
            </a:r>
            <a:r>
              <a:rPr lang="pt-BR" sz="2400" dirty="0" smtClean="0"/>
              <a:t>sem carga de </a:t>
            </a:r>
            <a:r>
              <a:rPr lang="pt-BR" sz="2400" dirty="0"/>
              <a:t>uma lanterna e, inadvertidamente, </a:t>
            </a:r>
            <a:r>
              <a:rPr lang="pt-BR" sz="2400" dirty="0" smtClean="0"/>
              <a:t>mistura-os </a:t>
            </a:r>
            <a:r>
              <a:rPr lang="pt-BR" sz="2400" dirty="0"/>
              <a:t>com as duas baterias boas que ele </a:t>
            </a:r>
            <a:r>
              <a:rPr lang="pt-BR" sz="2400" dirty="0" smtClean="0"/>
              <a:t>separado para </a:t>
            </a:r>
            <a:r>
              <a:rPr lang="pt-BR" sz="2400" dirty="0"/>
              <a:t>substituir. As quatro baterias parecem </a:t>
            </a:r>
            <a:r>
              <a:rPr lang="pt-BR" sz="2400" dirty="0" smtClean="0"/>
              <a:t>idênticas</a:t>
            </a:r>
          </a:p>
          <a:p>
            <a:pPr marL="114300" indent="0">
              <a:buNone/>
            </a:pPr>
            <a:r>
              <a:rPr lang="pt-BR" sz="2400" dirty="0"/>
              <a:t>B</a:t>
            </a:r>
            <a:r>
              <a:rPr lang="pt-BR" sz="2400" dirty="0" smtClean="0"/>
              <a:t>ob </a:t>
            </a:r>
            <a:r>
              <a:rPr lang="pt-BR" sz="2400" dirty="0"/>
              <a:t>agora </a:t>
            </a:r>
            <a:r>
              <a:rPr lang="pt-BR" sz="2400" dirty="0" smtClean="0"/>
              <a:t>seleciona </a:t>
            </a:r>
            <a:r>
              <a:rPr lang="pt-BR" sz="2400"/>
              <a:t>aleatoriamente </a:t>
            </a:r>
            <a:r>
              <a:rPr lang="pt-BR" sz="2400" smtClean="0"/>
              <a:t>duas </a:t>
            </a:r>
            <a:r>
              <a:rPr lang="pt-BR" sz="2400" dirty="0" smtClean="0"/>
              <a:t>das </a:t>
            </a:r>
            <a:r>
              <a:rPr lang="pt-BR" sz="2400" dirty="0"/>
              <a:t>quatro baterias. Qual é a probabilidade que ele </a:t>
            </a:r>
            <a:r>
              <a:rPr lang="pt-BR" sz="2400" dirty="0" smtClean="0"/>
              <a:t>tem de selecionar </a:t>
            </a:r>
            <a:r>
              <a:rPr lang="pt-BR" sz="2400" dirty="0"/>
              <a:t>as duas baterias boas?</a:t>
            </a:r>
          </a:p>
          <a:p>
            <a:pPr marL="11430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39</a:t>
            </a:fld>
            <a:endParaRPr lang="pt-BR"/>
          </a:p>
        </p:txBody>
      </p:sp>
      <p:grpSp>
        <p:nvGrpSpPr>
          <p:cNvPr id="79" name="Grupo 78"/>
          <p:cNvGrpSpPr/>
          <p:nvPr/>
        </p:nvGrpSpPr>
        <p:grpSpPr>
          <a:xfrm>
            <a:off x="4275196" y="4581128"/>
            <a:ext cx="3055937" cy="1473200"/>
            <a:chOff x="5815013" y="1552575"/>
            <a:chExt cx="3055937" cy="1473200"/>
          </a:xfrm>
        </p:grpSpPr>
        <p:sp>
          <p:nvSpPr>
            <p:cNvPr id="6" name="Freeform 87" descr="Dark upward diagonal"/>
            <p:cNvSpPr>
              <a:spLocks/>
            </p:cNvSpPr>
            <p:nvPr/>
          </p:nvSpPr>
          <p:spPr bwMode="auto">
            <a:xfrm>
              <a:off x="5815013" y="1636713"/>
              <a:ext cx="3055937" cy="1338262"/>
            </a:xfrm>
            <a:custGeom>
              <a:avLst/>
              <a:gdLst>
                <a:gd name="T0" fmla="*/ 405 w 1853"/>
                <a:gd name="T1" fmla="*/ 211 h 771"/>
                <a:gd name="T2" fmla="*/ 75 w 1853"/>
                <a:gd name="T3" fmla="*/ 619 h 771"/>
                <a:gd name="T4" fmla="*/ 855 w 1853"/>
                <a:gd name="T5" fmla="*/ 739 h 771"/>
                <a:gd name="T6" fmla="*/ 1731 w 1853"/>
                <a:gd name="T7" fmla="*/ 427 h 771"/>
                <a:gd name="T8" fmla="*/ 1587 w 1853"/>
                <a:gd name="T9" fmla="*/ 61 h 771"/>
                <a:gd name="T10" fmla="*/ 903 w 1853"/>
                <a:gd name="T11" fmla="*/ 61 h 771"/>
                <a:gd name="T12" fmla="*/ 405 w 1853"/>
                <a:gd name="T13" fmla="*/ 21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3" h="771">
                  <a:moveTo>
                    <a:pt x="405" y="211"/>
                  </a:moveTo>
                  <a:cubicBezTo>
                    <a:pt x="267" y="304"/>
                    <a:pt x="0" y="531"/>
                    <a:pt x="75" y="619"/>
                  </a:cubicBezTo>
                  <a:cubicBezTo>
                    <a:pt x="150" y="707"/>
                    <a:pt x="579" y="771"/>
                    <a:pt x="855" y="739"/>
                  </a:cubicBezTo>
                  <a:cubicBezTo>
                    <a:pt x="1131" y="707"/>
                    <a:pt x="1609" y="540"/>
                    <a:pt x="1731" y="427"/>
                  </a:cubicBezTo>
                  <a:cubicBezTo>
                    <a:pt x="1853" y="314"/>
                    <a:pt x="1725" y="122"/>
                    <a:pt x="1587" y="61"/>
                  </a:cubicBezTo>
                  <a:cubicBezTo>
                    <a:pt x="1449" y="0"/>
                    <a:pt x="1098" y="38"/>
                    <a:pt x="903" y="61"/>
                  </a:cubicBezTo>
                  <a:cubicBezTo>
                    <a:pt x="708" y="84"/>
                    <a:pt x="543" y="118"/>
                    <a:pt x="405" y="211"/>
                  </a:cubicBezTo>
                  <a:close/>
                </a:path>
              </a:pathLst>
            </a:custGeom>
            <a:pattFill prst="dkUpDiag">
              <a:fgClr>
                <a:srgbClr val="009999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6194425" y="1552575"/>
              <a:ext cx="1949450" cy="1473200"/>
              <a:chOff x="3974" y="702"/>
              <a:chExt cx="1228" cy="928"/>
            </a:xfrm>
          </p:grpSpPr>
          <p:sp>
            <p:nvSpPr>
              <p:cNvPr id="8" name="Freeform 21"/>
              <p:cNvSpPr>
                <a:spLocks/>
              </p:cNvSpPr>
              <p:nvPr/>
            </p:nvSpPr>
            <p:spPr bwMode="auto">
              <a:xfrm>
                <a:off x="3974" y="702"/>
                <a:ext cx="1228" cy="652"/>
              </a:xfrm>
              <a:custGeom>
                <a:avLst/>
                <a:gdLst>
                  <a:gd name="T0" fmla="*/ 2397 w 2455"/>
                  <a:gd name="T1" fmla="*/ 645 h 1316"/>
                  <a:gd name="T2" fmla="*/ 2452 w 2455"/>
                  <a:gd name="T3" fmla="*/ 509 h 1316"/>
                  <a:gd name="T4" fmla="*/ 2410 w 2455"/>
                  <a:gd name="T5" fmla="*/ 277 h 1316"/>
                  <a:gd name="T6" fmla="*/ 2399 w 2455"/>
                  <a:gd name="T7" fmla="*/ 256 h 1316"/>
                  <a:gd name="T8" fmla="*/ 2364 w 2455"/>
                  <a:gd name="T9" fmla="*/ 204 h 1316"/>
                  <a:gd name="T10" fmla="*/ 2307 w 2455"/>
                  <a:gd name="T11" fmla="*/ 135 h 1316"/>
                  <a:gd name="T12" fmla="*/ 2230 w 2455"/>
                  <a:gd name="T13" fmla="*/ 67 h 1316"/>
                  <a:gd name="T14" fmla="*/ 2132 w 2455"/>
                  <a:gd name="T15" fmla="*/ 12 h 1316"/>
                  <a:gd name="T16" fmla="*/ 2087 w 2455"/>
                  <a:gd name="T17" fmla="*/ 0 h 1316"/>
                  <a:gd name="T18" fmla="*/ 2045 w 2455"/>
                  <a:gd name="T19" fmla="*/ 4 h 1316"/>
                  <a:gd name="T20" fmla="*/ 1971 w 2455"/>
                  <a:gd name="T21" fmla="*/ 17 h 1316"/>
                  <a:gd name="T22" fmla="*/ 1867 w 2455"/>
                  <a:gd name="T23" fmla="*/ 45 h 1316"/>
                  <a:gd name="T24" fmla="*/ 1738 w 2455"/>
                  <a:gd name="T25" fmla="*/ 92 h 1316"/>
                  <a:gd name="T26" fmla="*/ 1637 w 2455"/>
                  <a:gd name="T27" fmla="*/ 138 h 1316"/>
                  <a:gd name="T28" fmla="*/ 1605 w 2455"/>
                  <a:gd name="T29" fmla="*/ 163 h 1316"/>
                  <a:gd name="T30" fmla="*/ 1576 w 2455"/>
                  <a:gd name="T31" fmla="*/ 204 h 1316"/>
                  <a:gd name="T32" fmla="*/ 1569 w 2455"/>
                  <a:gd name="T33" fmla="*/ 218 h 1316"/>
                  <a:gd name="T34" fmla="*/ 1538 w 2455"/>
                  <a:gd name="T35" fmla="*/ 224 h 1316"/>
                  <a:gd name="T36" fmla="*/ 1487 w 2455"/>
                  <a:gd name="T37" fmla="*/ 240 h 1316"/>
                  <a:gd name="T38" fmla="*/ 1417 w 2455"/>
                  <a:gd name="T39" fmla="*/ 269 h 1316"/>
                  <a:gd name="T40" fmla="*/ 1333 w 2455"/>
                  <a:gd name="T41" fmla="*/ 314 h 1316"/>
                  <a:gd name="T42" fmla="*/ 116 w 2455"/>
                  <a:gd name="T43" fmla="*/ 750 h 1316"/>
                  <a:gd name="T44" fmla="*/ 59 w 2455"/>
                  <a:gd name="T45" fmla="*/ 789 h 1316"/>
                  <a:gd name="T46" fmla="*/ 0 w 2455"/>
                  <a:gd name="T47" fmla="*/ 946 h 1316"/>
                  <a:gd name="T48" fmla="*/ 45 w 2455"/>
                  <a:gd name="T49" fmla="*/ 1147 h 1316"/>
                  <a:gd name="T50" fmla="*/ 64 w 2455"/>
                  <a:gd name="T51" fmla="*/ 1179 h 1316"/>
                  <a:gd name="T52" fmla="*/ 104 w 2455"/>
                  <a:gd name="T53" fmla="*/ 1233 h 1316"/>
                  <a:gd name="T54" fmla="*/ 164 w 2455"/>
                  <a:gd name="T55" fmla="*/ 1285 h 1316"/>
                  <a:gd name="T56" fmla="*/ 241 w 2455"/>
                  <a:gd name="T57" fmla="*/ 1314 h 1316"/>
                  <a:gd name="T58" fmla="*/ 334 w 2455"/>
                  <a:gd name="T59" fmla="*/ 1298 h 1316"/>
                  <a:gd name="T60" fmla="*/ 1470 w 2455"/>
                  <a:gd name="T61" fmla="*/ 828 h 1316"/>
                  <a:gd name="T62" fmla="*/ 1519 w 2455"/>
                  <a:gd name="T63" fmla="*/ 824 h 1316"/>
                  <a:gd name="T64" fmla="*/ 1596 w 2455"/>
                  <a:gd name="T65" fmla="*/ 814 h 1316"/>
                  <a:gd name="T66" fmla="*/ 1684 w 2455"/>
                  <a:gd name="T67" fmla="*/ 798 h 1316"/>
                  <a:gd name="T68" fmla="*/ 1770 w 2455"/>
                  <a:gd name="T69" fmla="*/ 776 h 1316"/>
                  <a:gd name="T70" fmla="*/ 1819 w 2455"/>
                  <a:gd name="T71" fmla="*/ 760 h 1316"/>
                  <a:gd name="T72" fmla="*/ 1841 w 2455"/>
                  <a:gd name="T73" fmla="*/ 770 h 1316"/>
                  <a:gd name="T74" fmla="*/ 1895 w 2455"/>
                  <a:gd name="T75" fmla="*/ 779 h 1316"/>
                  <a:gd name="T76" fmla="*/ 1936 w 2455"/>
                  <a:gd name="T77" fmla="*/ 776 h 1316"/>
                  <a:gd name="T78" fmla="*/ 2000 w 2455"/>
                  <a:gd name="T79" fmla="*/ 764 h 1316"/>
                  <a:gd name="T80" fmla="*/ 2099 w 2455"/>
                  <a:gd name="T81" fmla="*/ 744 h 1316"/>
                  <a:gd name="T82" fmla="*/ 2212 w 2455"/>
                  <a:gd name="T83" fmla="*/ 719 h 1316"/>
                  <a:gd name="T84" fmla="*/ 2318 w 2455"/>
                  <a:gd name="T85" fmla="*/ 690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55" h="1316">
                    <a:moveTo>
                      <a:pt x="2375" y="671"/>
                    </a:moveTo>
                    <a:lnTo>
                      <a:pt x="2381" y="664"/>
                    </a:lnTo>
                    <a:lnTo>
                      <a:pt x="2397" y="645"/>
                    </a:lnTo>
                    <a:lnTo>
                      <a:pt x="2417" y="611"/>
                    </a:lnTo>
                    <a:lnTo>
                      <a:pt x="2438" y="566"/>
                    </a:lnTo>
                    <a:lnTo>
                      <a:pt x="2452" y="509"/>
                    </a:lnTo>
                    <a:lnTo>
                      <a:pt x="2455" y="443"/>
                    </a:lnTo>
                    <a:lnTo>
                      <a:pt x="2444" y="364"/>
                    </a:lnTo>
                    <a:lnTo>
                      <a:pt x="2410" y="277"/>
                    </a:lnTo>
                    <a:lnTo>
                      <a:pt x="2409" y="274"/>
                    </a:lnTo>
                    <a:lnTo>
                      <a:pt x="2404" y="266"/>
                    </a:lnTo>
                    <a:lnTo>
                      <a:pt x="2399" y="256"/>
                    </a:lnTo>
                    <a:lnTo>
                      <a:pt x="2390" y="242"/>
                    </a:lnTo>
                    <a:lnTo>
                      <a:pt x="2378" y="224"/>
                    </a:lnTo>
                    <a:lnTo>
                      <a:pt x="2364" y="204"/>
                    </a:lnTo>
                    <a:lnTo>
                      <a:pt x="2348" y="182"/>
                    </a:lnTo>
                    <a:lnTo>
                      <a:pt x="2329" y="159"/>
                    </a:lnTo>
                    <a:lnTo>
                      <a:pt x="2307" y="135"/>
                    </a:lnTo>
                    <a:lnTo>
                      <a:pt x="2284" y="112"/>
                    </a:lnTo>
                    <a:lnTo>
                      <a:pt x="2257" y="89"/>
                    </a:lnTo>
                    <a:lnTo>
                      <a:pt x="2230" y="67"/>
                    </a:lnTo>
                    <a:lnTo>
                      <a:pt x="2199" y="47"/>
                    </a:lnTo>
                    <a:lnTo>
                      <a:pt x="2167" y="28"/>
                    </a:lnTo>
                    <a:lnTo>
                      <a:pt x="2132" y="12"/>
                    </a:lnTo>
                    <a:lnTo>
                      <a:pt x="2096" y="0"/>
                    </a:lnTo>
                    <a:lnTo>
                      <a:pt x="2094" y="0"/>
                    </a:lnTo>
                    <a:lnTo>
                      <a:pt x="2087" y="0"/>
                    </a:lnTo>
                    <a:lnTo>
                      <a:pt x="2077" y="1"/>
                    </a:lnTo>
                    <a:lnTo>
                      <a:pt x="2064" y="1"/>
                    </a:lnTo>
                    <a:lnTo>
                      <a:pt x="2045" y="4"/>
                    </a:lnTo>
                    <a:lnTo>
                      <a:pt x="2024" y="7"/>
                    </a:lnTo>
                    <a:lnTo>
                      <a:pt x="1998" y="12"/>
                    </a:lnTo>
                    <a:lnTo>
                      <a:pt x="1971" y="17"/>
                    </a:lnTo>
                    <a:lnTo>
                      <a:pt x="1939" y="25"/>
                    </a:lnTo>
                    <a:lnTo>
                      <a:pt x="1905" y="33"/>
                    </a:lnTo>
                    <a:lnTo>
                      <a:pt x="1867" y="45"/>
                    </a:lnTo>
                    <a:lnTo>
                      <a:pt x="1826" y="58"/>
                    </a:lnTo>
                    <a:lnTo>
                      <a:pt x="1784" y="73"/>
                    </a:lnTo>
                    <a:lnTo>
                      <a:pt x="1738" y="92"/>
                    </a:lnTo>
                    <a:lnTo>
                      <a:pt x="1690" y="112"/>
                    </a:lnTo>
                    <a:lnTo>
                      <a:pt x="1640" y="137"/>
                    </a:lnTo>
                    <a:lnTo>
                      <a:pt x="1637" y="138"/>
                    </a:lnTo>
                    <a:lnTo>
                      <a:pt x="1629" y="144"/>
                    </a:lnTo>
                    <a:lnTo>
                      <a:pt x="1618" y="153"/>
                    </a:lnTo>
                    <a:lnTo>
                      <a:pt x="1605" y="163"/>
                    </a:lnTo>
                    <a:lnTo>
                      <a:pt x="1592" y="176"/>
                    </a:lnTo>
                    <a:lnTo>
                      <a:pt x="1582" y="189"/>
                    </a:lnTo>
                    <a:lnTo>
                      <a:pt x="1576" y="204"/>
                    </a:lnTo>
                    <a:lnTo>
                      <a:pt x="1575" y="217"/>
                    </a:lnTo>
                    <a:lnTo>
                      <a:pt x="1573" y="217"/>
                    </a:lnTo>
                    <a:lnTo>
                      <a:pt x="1569" y="218"/>
                    </a:lnTo>
                    <a:lnTo>
                      <a:pt x="1562" y="220"/>
                    </a:lnTo>
                    <a:lnTo>
                      <a:pt x="1551" y="221"/>
                    </a:lnTo>
                    <a:lnTo>
                      <a:pt x="1538" y="224"/>
                    </a:lnTo>
                    <a:lnTo>
                      <a:pt x="1524" y="229"/>
                    </a:lnTo>
                    <a:lnTo>
                      <a:pt x="1506" y="234"/>
                    </a:lnTo>
                    <a:lnTo>
                      <a:pt x="1487" y="240"/>
                    </a:lnTo>
                    <a:lnTo>
                      <a:pt x="1465" y="247"/>
                    </a:lnTo>
                    <a:lnTo>
                      <a:pt x="1442" y="258"/>
                    </a:lnTo>
                    <a:lnTo>
                      <a:pt x="1417" y="269"/>
                    </a:lnTo>
                    <a:lnTo>
                      <a:pt x="1391" y="282"/>
                    </a:lnTo>
                    <a:lnTo>
                      <a:pt x="1362" y="297"/>
                    </a:lnTo>
                    <a:lnTo>
                      <a:pt x="1333" y="314"/>
                    </a:lnTo>
                    <a:lnTo>
                      <a:pt x="1302" y="333"/>
                    </a:lnTo>
                    <a:lnTo>
                      <a:pt x="1270" y="355"/>
                    </a:lnTo>
                    <a:lnTo>
                      <a:pt x="116" y="750"/>
                    </a:lnTo>
                    <a:lnTo>
                      <a:pt x="107" y="754"/>
                    </a:lnTo>
                    <a:lnTo>
                      <a:pt x="87" y="766"/>
                    </a:lnTo>
                    <a:lnTo>
                      <a:pt x="59" y="789"/>
                    </a:lnTo>
                    <a:lnTo>
                      <a:pt x="32" y="827"/>
                    </a:lnTo>
                    <a:lnTo>
                      <a:pt x="10" y="878"/>
                    </a:lnTo>
                    <a:lnTo>
                      <a:pt x="0" y="946"/>
                    </a:lnTo>
                    <a:lnTo>
                      <a:pt x="10" y="1035"/>
                    </a:lnTo>
                    <a:lnTo>
                      <a:pt x="43" y="1144"/>
                    </a:lnTo>
                    <a:lnTo>
                      <a:pt x="45" y="1147"/>
                    </a:lnTo>
                    <a:lnTo>
                      <a:pt x="49" y="1154"/>
                    </a:lnTo>
                    <a:lnTo>
                      <a:pt x="55" y="1166"/>
                    </a:lnTo>
                    <a:lnTo>
                      <a:pt x="64" y="1179"/>
                    </a:lnTo>
                    <a:lnTo>
                      <a:pt x="75" y="1197"/>
                    </a:lnTo>
                    <a:lnTo>
                      <a:pt x="88" y="1214"/>
                    </a:lnTo>
                    <a:lnTo>
                      <a:pt x="104" y="1233"/>
                    </a:lnTo>
                    <a:lnTo>
                      <a:pt x="122" y="1252"/>
                    </a:lnTo>
                    <a:lnTo>
                      <a:pt x="142" y="1269"/>
                    </a:lnTo>
                    <a:lnTo>
                      <a:pt x="164" y="1285"/>
                    </a:lnTo>
                    <a:lnTo>
                      <a:pt x="187" y="1298"/>
                    </a:lnTo>
                    <a:lnTo>
                      <a:pt x="214" y="1309"/>
                    </a:lnTo>
                    <a:lnTo>
                      <a:pt x="241" y="1314"/>
                    </a:lnTo>
                    <a:lnTo>
                      <a:pt x="270" y="1316"/>
                    </a:lnTo>
                    <a:lnTo>
                      <a:pt x="301" y="1310"/>
                    </a:lnTo>
                    <a:lnTo>
                      <a:pt x="334" y="1298"/>
                    </a:lnTo>
                    <a:lnTo>
                      <a:pt x="1460" y="830"/>
                    </a:lnTo>
                    <a:lnTo>
                      <a:pt x="1463" y="830"/>
                    </a:lnTo>
                    <a:lnTo>
                      <a:pt x="1470" y="828"/>
                    </a:lnTo>
                    <a:lnTo>
                      <a:pt x="1483" y="828"/>
                    </a:lnTo>
                    <a:lnTo>
                      <a:pt x="1499" y="825"/>
                    </a:lnTo>
                    <a:lnTo>
                      <a:pt x="1519" y="824"/>
                    </a:lnTo>
                    <a:lnTo>
                      <a:pt x="1543" y="821"/>
                    </a:lnTo>
                    <a:lnTo>
                      <a:pt x="1569" y="818"/>
                    </a:lnTo>
                    <a:lnTo>
                      <a:pt x="1596" y="814"/>
                    </a:lnTo>
                    <a:lnTo>
                      <a:pt x="1626" y="809"/>
                    </a:lnTo>
                    <a:lnTo>
                      <a:pt x="1655" y="804"/>
                    </a:lnTo>
                    <a:lnTo>
                      <a:pt x="1684" y="798"/>
                    </a:lnTo>
                    <a:lnTo>
                      <a:pt x="1714" y="792"/>
                    </a:lnTo>
                    <a:lnTo>
                      <a:pt x="1742" y="785"/>
                    </a:lnTo>
                    <a:lnTo>
                      <a:pt x="1770" y="776"/>
                    </a:lnTo>
                    <a:lnTo>
                      <a:pt x="1794" y="767"/>
                    </a:lnTo>
                    <a:lnTo>
                      <a:pt x="1818" y="758"/>
                    </a:lnTo>
                    <a:lnTo>
                      <a:pt x="1819" y="760"/>
                    </a:lnTo>
                    <a:lnTo>
                      <a:pt x="1824" y="763"/>
                    </a:lnTo>
                    <a:lnTo>
                      <a:pt x="1831" y="766"/>
                    </a:lnTo>
                    <a:lnTo>
                      <a:pt x="1841" y="770"/>
                    </a:lnTo>
                    <a:lnTo>
                      <a:pt x="1856" y="774"/>
                    </a:lnTo>
                    <a:lnTo>
                      <a:pt x="1873" y="777"/>
                    </a:lnTo>
                    <a:lnTo>
                      <a:pt x="1895" y="779"/>
                    </a:lnTo>
                    <a:lnTo>
                      <a:pt x="1921" y="779"/>
                    </a:lnTo>
                    <a:lnTo>
                      <a:pt x="1925" y="779"/>
                    </a:lnTo>
                    <a:lnTo>
                      <a:pt x="1936" y="776"/>
                    </a:lnTo>
                    <a:lnTo>
                      <a:pt x="1952" y="773"/>
                    </a:lnTo>
                    <a:lnTo>
                      <a:pt x="1973" y="769"/>
                    </a:lnTo>
                    <a:lnTo>
                      <a:pt x="2000" y="764"/>
                    </a:lnTo>
                    <a:lnTo>
                      <a:pt x="2030" y="758"/>
                    </a:lnTo>
                    <a:lnTo>
                      <a:pt x="2064" y="751"/>
                    </a:lnTo>
                    <a:lnTo>
                      <a:pt x="2099" y="744"/>
                    </a:lnTo>
                    <a:lnTo>
                      <a:pt x="2137" y="737"/>
                    </a:lnTo>
                    <a:lnTo>
                      <a:pt x="2174" y="728"/>
                    </a:lnTo>
                    <a:lnTo>
                      <a:pt x="2212" y="719"/>
                    </a:lnTo>
                    <a:lnTo>
                      <a:pt x="2249" y="709"/>
                    </a:lnTo>
                    <a:lnTo>
                      <a:pt x="2285" y="700"/>
                    </a:lnTo>
                    <a:lnTo>
                      <a:pt x="2318" y="690"/>
                    </a:lnTo>
                    <a:lnTo>
                      <a:pt x="2349" y="681"/>
                    </a:lnTo>
                    <a:lnTo>
                      <a:pt x="2375" y="67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22"/>
              <p:cNvSpPr>
                <a:spLocks/>
              </p:cNvSpPr>
              <p:nvPr/>
            </p:nvSpPr>
            <p:spPr bwMode="auto">
              <a:xfrm>
                <a:off x="4798" y="728"/>
                <a:ext cx="387" cy="315"/>
              </a:xfrm>
              <a:custGeom>
                <a:avLst/>
                <a:gdLst>
                  <a:gd name="T0" fmla="*/ 8 w 725"/>
                  <a:gd name="T1" fmla="*/ 162 h 631"/>
                  <a:gd name="T2" fmla="*/ 56 w 725"/>
                  <a:gd name="T3" fmla="*/ 178 h 631"/>
                  <a:gd name="T4" fmla="*/ 129 w 725"/>
                  <a:gd name="T5" fmla="*/ 224 h 631"/>
                  <a:gd name="T6" fmla="*/ 198 w 725"/>
                  <a:gd name="T7" fmla="*/ 318 h 631"/>
                  <a:gd name="T8" fmla="*/ 228 w 725"/>
                  <a:gd name="T9" fmla="*/ 393 h 631"/>
                  <a:gd name="T10" fmla="*/ 235 w 725"/>
                  <a:gd name="T11" fmla="*/ 438 h 631"/>
                  <a:gd name="T12" fmla="*/ 239 w 725"/>
                  <a:gd name="T13" fmla="*/ 511 h 631"/>
                  <a:gd name="T14" fmla="*/ 225 w 725"/>
                  <a:gd name="T15" fmla="*/ 588 h 631"/>
                  <a:gd name="T16" fmla="*/ 207 w 725"/>
                  <a:gd name="T17" fmla="*/ 623 h 631"/>
                  <a:gd name="T18" fmla="*/ 211 w 725"/>
                  <a:gd name="T19" fmla="*/ 626 h 631"/>
                  <a:gd name="T20" fmla="*/ 226 w 725"/>
                  <a:gd name="T21" fmla="*/ 629 h 631"/>
                  <a:gd name="T22" fmla="*/ 254 w 725"/>
                  <a:gd name="T23" fmla="*/ 631 h 631"/>
                  <a:gd name="T24" fmla="*/ 300 w 725"/>
                  <a:gd name="T25" fmla="*/ 626 h 631"/>
                  <a:gd name="T26" fmla="*/ 370 w 725"/>
                  <a:gd name="T27" fmla="*/ 616 h 631"/>
                  <a:gd name="T28" fmla="*/ 471 w 725"/>
                  <a:gd name="T29" fmla="*/ 596 h 631"/>
                  <a:gd name="T30" fmla="*/ 603 w 725"/>
                  <a:gd name="T31" fmla="*/ 564 h 631"/>
                  <a:gd name="T32" fmla="*/ 687 w 725"/>
                  <a:gd name="T33" fmla="*/ 536 h 631"/>
                  <a:gd name="T34" fmla="*/ 709 w 725"/>
                  <a:gd name="T35" fmla="*/ 492 h 631"/>
                  <a:gd name="T36" fmla="*/ 725 w 725"/>
                  <a:gd name="T37" fmla="*/ 408 h 631"/>
                  <a:gd name="T38" fmla="*/ 705 w 725"/>
                  <a:gd name="T39" fmla="*/ 281 h 631"/>
                  <a:gd name="T40" fmla="*/ 670 w 725"/>
                  <a:gd name="T41" fmla="*/ 203 h 631"/>
                  <a:gd name="T42" fmla="*/ 661 w 725"/>
                  <a:gd name="T43" fmla="*/ 188 h 631"/>
                  <a:gd name="T44" fmla="*/ 645 w 725"/>
                  <a:gd name="T45" fmla="*/ 165 h 631"/>
                  <a:gd name="T46" fmla="*/ 622 w 725"/>
                  <a:gd name="T47" fmla="*/ 133 h 631"/>
                  <a:gd name="T48" fmla="*/ 591 w 725"/>
                  <a:gd name="T49" fmla="*/ 98 h 631"/>
                  <a:gd name="T50" fmla="*/ 554 w 725"/>
                  <a:gd name="T51" fmla="*/ 64 h 631"/>
                  <a:gd name="T52" fmla="*/ 510 w 725"/>
                  <a:gd name="T53" fmla="*/ 32 h 631"/>
                  <a:gd name="T54" fmla="*/ 462 w 725"/>
                  <a:gd name="T55" fmla="*/ 9 h 631"/>
                  <a:gd name="T56" fmla="*/ 434 w 725"/>
                  <a:gd name="T57" fmla="*/ 0 h 631"/>
                  <a:gd name="T58" fmla="*/ 417 w 725"/>
                  <a:gd name="T59" fmla="*/ 3 h 631"/>
                  <a:gd name="T60" fmla="*/ 385 w 725"/>
                  <a:gd name="T61" fmla="*/ 9 h 631"/>
                  <a:gd name="T62" fmla="*/ 340 w 725"/>
                  <a:gd name="T63" fmla="*/ 19 h 631"/>
                  <a:gd name="T64" fmla="*/ 281 w 725"/>
                  <a:gd name="T65" fmla="*/ 37 h 631"/>
                  <a:gd name="T66" fmla="*/ 213 w 725"/>
                  <a:gd name="T67" fmla="*/ 60 h 631"/>
                  <a:gd name="T68" fmla="*/ 133 w 725"/>
                  <a:gd name="T69" fmla="*/ 92 h 631"/>
                  <a:gd name="T70" fmla="*/ 47 w 725"/>
                  <a:gd name="T71" fmla="*/ 13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5" h="631">
                    <a:moveTo>
                      <a:pt x="0" y="160"/>
                    </a:moveTo>
                    <a:lnTo>
                      <a:pt x="8" y="162"/>
                    </a:lnTo>
                    <a:lnTo>
                      <a:pt x="27" y="168"/>
                    </a:lnTo>
                    <a:lnTo>
                      <a:pt x="56" y="178"/>
                    </a:lnTo>
                    <a:lnTo>
                      <a:pt x="91" y="197"/>
                    </a:lnTo>
                    <a:lnTo>
                      <a:pt x="129" y="224"/>
                    </a:lnTo>
                    <a:lnTo>
                      <a:pt x="165" y="265"/>
                    </a:lnTo>
                    <a:lnTo>
                      <a:pt x="198" y="318"/>
                    </a:lnTo>
                    <a:lnTo>
                      <a:pt x="226" y="386"/>
                    </a:lnTo>
                    <a:lnTo>
                      <a:pt x="228" y="393"/>
                    </a:lnTo>
                    <a:lnTo>
                      <a:pt x="232" y="411"/>
                    </a:lnTo>
                    <a:lnTo>
                      <a:pt x="235" y="438"/>
                    </a:lnTo>
                    <a:lnTo>
                      <a:pt x="239" y="473"/>
                    </a:lnTo>
                    <a:lnTo>
                      <a:pt x="239" y="511"/>
                    </a:lnTo>
                    <a:lnTo>
                      <a:pt x="235" y="550"/>
                    </a:lnTo>
                    <a:lnTo>
                      <a:pt x="225" y="588"/>
                    </a:lnTo>
                    <a:lnTo>
                      <a:pt x="207" y="623"/>
                    </a:lnTo>
                    <a:lnTo>
                      <a:pt x="207" y="623"/>
                    </a:lnTo>
                    <a:lnTo>
                      <a:pt x="209" y="625"/>
                    </a:lnTo>
                    <a:lnTo>
                      <a:pt x="211" y="626"/>
                    </a:lnTo>
                    <a:lnTo>
                      <a:pt x="217" y="628"/>
                    </a:lnTo>
                    <a:lnTo>
                      <a:pt x="226" y="629"/>
                    </a:lnTo>
                    <a:lnTo>
                      <a:pt x="238" y="631"/>
                    </a:lnTo>
                    <a:lnTo>
                      <a:pt x="254" y="631"/>
                    </a:lnTo>
                    <a:lnTo>
                      <a:pt x="274" y="629"/>
                    </a:lnTo>
                    <a:lnTo>
                      <a:pt x="300" y="626"/>
                    </a:lnTo>
                    <a:lnTo>
                      <a:pt x="332" y="622"/>
                    </a:lnTo>
                    <a:lnTo>
                      <a:pt x="370" y="616"/>
                    </a:lnTo>
                    <a:lnTo>
                      <a:pt x="417" y="607"/>
                    </a:lnTo>
                    <a:lnTo>
                      <a:pt x="471" y="596"/>
                    </a:lnTo>
                    <a:lnTo>
                      <a:pt x="532" y="581"/>
                    </a:lnTo>
                    <a:lnTo>
                      <a:pt x="603" y="564"/>
                    </a:lnTo>
                    <a:lnTo>
                      <a:pt x="683" y="542"/>
                    </a:lnTo>
                    <a:lnTo>
                      <a:pt x="687" y="536"/>
                    </a:lnTo>
                    <a:lnTo>
                      <a:pt x="698" y="520"/>
                    </a:lnTo>
                    <a:lnTo>
                      <a:pt x="709" y="492"/>
                    </a:lnTo>
                    <a:lnTo>
                      <a:pt x="720" y="456"/>
                    </a:lnTo>
                    <a:lnTo>
                      <a:pt x="725" y="408"/>
                    </a:lnTo>
                    <a:lnTo>
                      <a:pt x="721" y="350"/>
                    </a:lnTo>
                    <a:lnTo>
                      <a:pt x="705" y="281"/>
                    </a:lnTo>
                    <a:lnTo>
                      <a:pt x="671" y="204"/>
                    </a:lnTo>
                    <a:lnTo>
                      <a:pt x="670" y="203"/>
                    </a:lnTo>
                    <a:lnTo>
                      <a:pt x="667" y="197"/>
                    </a:lnTo>
                    <a:lnTo>
                      <a:pt x="661" y="188"/>
                    </a:lnTo>
                    <a:lnTo>
                      <a:pt x="654" y="178"/>
                    </a:lnTo>
                    <a:lnTo>
                      <a:pt x="645" y="165"/>
                    </a:lnTo>
                    <a:lnTo>
                      <a:pt x="635" y="149"/>
                    </a:lnTo>
                    <a:lnTo>
                      <a:pt x="622" y="133"/>
                    </a:lnTo>
                    <a:lnTo>
                      <a:pt x="607" y="115"/>
                    </a:lnTo>
                    <a:lnTo>
                      <a:pt x="591" y="98"/>
                    </a:lnTo>
                    <a:lnTo>
                      <a:pt x="572" y="80"/>
                    </a:lnTo>
                    <a:lnTo>
                      <a:pt x="554" y="64"/>
                    </a:lnTo>
                    <a:lnTo>
                      <a:pt x="533" y="47"/>
                    </a:lnTo>
                    <a:lnTo>
                      <a:pt x="510" y="32"/>
                    </a:lnTo>
                    <a:lnTo>
                      <a:pt x="487" y="19"/>
                    </a:lnTo>
                    <a:lnTo>
                      <a:pt x="462" y="9"/>
                    </a:lnTo>
                    <a:lnTo>
                      <a:pt x="436" y="0"/>
                    </a:lnTo>
                    <a:lnTo>
                      <a:pt x="434" y="0"/>
                    </a:lnTo>
                    <a:lnTo>
                      <a:pt x="427" y="2"/>
                    </a:lnTo>
                    <a:lnTo>
                      <a:pt x="417" y="3"/>
                    </a:lnTo>
                    <a:lnTo>
                      <a:pt x="402" y="5"/>
                    </a:lnTo>
                    <a:lnTo>
                      <a:pt x="385" y="9"/>
                    </a:lnTo>
                    <a:lnTo>
                      <a:pt x="364" y="13"/>
                    </a:lnTo>
                    <a:lnTo>
                      <a:pt x="340" y="19"/>
                    </a:lnTo>
                    <a:lnTo>
                      <a:pt x="312" y="26"/>
                    </a:lnTo>
                    <a:lnTo>
                      <a:pt x="281" y="37"/>
                    </a:lnTo>
                    <a:lnTo>
                      <a:pt x="248" y="47"/>
                    </a:lnTo>
                    <a:lnTo>
                      <a:pt x="213" y="60"/>
                    </a:lnTo>
                    <a:lnTo>
                      <a:pt x="174" y="74"/>
                    </a:lnTo>
                    <a:lnTo>
                      <a:pt x="133" y="92"/>
                    </a:lnTo>
                    <a:lnTo>
                      <a:pt x="91" y="112"/>
                    </a:lnTo>
                    <a:lnTo>
                      <a:pt x="47" y="13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4798" y="725"/>
                <a:ext cx="299" cy="114"/>
              </a:xfrm>
              <a:custGeom>
                <a:avLst/>
                <a:gdLst>
                  <a:gd name="T0" fmla="*/ 0 w 574"/>
                  <a:gd name="T1" fmla="*/ 160 h 227"/>
                  <a:gd name="T2" fmla="*/ 2 w 574"/>
                  <a:gd name="T3" fmla="*/ 159 h 227"/>
                  <a:gd name="T4" fmla="*/ 8 w 574"/>
                  <a:gd name="T5" fmla="*/ 156 h 227"/>
                  <a:gd name="T6" fmla="*/ 16 w 574"/>
                  <a:gd name="T7" fmla="*/ 150 h 227"/>
                  <a:gd name="T8" fmla="*/ 30 w 574"/>
                  <a:gd name="T9" fmla="*/ 141 h 227"/>
                  <a:gd name="T10" fmla="*/ 44 w 574"/>
                  <a:gd name="T11" fmla="*/ 133 h 227"/>
                  <a:gd name="T12" fmla="*/ 64 w 574"/>
                  <a:gd name="T13" fmla="*/ 121 h 227"/>
                  <a:gd name="T14" fmla="*/ 86 w 574"/>
                  <a:gd name="T15" fmla="*/ 109 h 227"/>
                  <a:gd name="T16" fmla="*/ 113 w 574"/>
                  <a:gd name="T17" fmla="*/ 98 h 227"/>
                  <a:gd name="T18" fmla="*/ 142 w 574"/>
                  <a:gd name="T19" fmla="*/ 85 h 227"/>
                  <a:gd name="T20" fmla="*/ 175 w 574"/>
                  <a:gd name="T21" fmla="*/ 70 h 227"/>
                  <a:gd name="T22" fmla="*/ 210 w 574"/>
                  <a:gd name="T23" fmla="*/ 57 h 227"/>
                  <a:gd name="T24" fmla="*/ 249 w 574"/>
                  <a:gd name="T25" fmla="*/ 44 h 227"/>
                  <a:gd name="T26" fmla="*/ 292 w 574"/>
                  <a:gd name="T27" fmla="*/ 32 h 227"/>
                  <a:gd name="T28" fmla="*/ 337 w 574"/>
                  <a:gd name="T29" fmla="*/ 21 h 227"/>
                  <a:gd name="T30" fmla="*/ 385 w 574"/>
                  <a:gd name="T31" fmla="*/ 9 h 227"/>
                  <a:gd name="T32" fmla="*/ 436 w 574"/>
                  <a:gd name="T33" fmla="*/ 0 h 227"/>
                  <a:gd name="T34" fmla="*/ 439 w 574"/>
                  <a:gd name="T35" fmla="*/ 2 h 227"/>
                  <a:gd name="T36" fmla="*/ 447 w 574"/>
                  <a:gd name="T37" fmla="*/ 3 h 227"/>
                  <a:gd name="T38" fmla="*/ 460 w 574"/>
                  <a:gd name="T39" fmla="*/ 9 h 227"/>
                  <a:gd name="T40" fmla="*/ 479 w 574"/>
                  <a:gd name="T41" fmla="*/ 16 h 227"/>
                  <a:gd name="T42" fmla="*/ 500 w 574"/>
                  <a:gd name="T43" fmla="*/ 26 h 227"/>
                  <a:gd name="T44" fmla="*/ 523 w 574"/>
                  <a:gd name="T45" fmla="*/ 41 h 227"/>
                  <a:gd name="T46" fmla="*/ 548 w 574"/>
                  <a:gd name="T47" fmla="*/ 58 h 227"/>
                  <a:gd name="T48" fmla="*/ 574 w 574"/>
                  <a:gd name="T49" fmla="*/ 80 h 227"/>
                  <a:gd name="T50" fmla="*/ 570 w 574"/>
                  <a:gd name="T51" fmla="*/ 82 h 227"/>
                  <a:gd name="T52" fmla="*/ 559 w 574"/>
                  <a:gd name="T53" fmla="*/ 83 h 227"/>
                  <a:gd name="T54" fmla="*/ 543 w 574"/>
                  <a:gd name="T55" fmla="*/ 88 h 227"/>
                  <a:gd name="T56" fmla="*/ 520 w 574"/>
                  <a:gd name="T57" fmla="*/ 92 h 227"/>
                  <a:gd name="T58" fmla="*/ 494 w 574"/>
                  <a:gd name="T59" fmla="*/ 99 h 227"/>
                  <a:gd name="T60" fmla="*/ 463 w 574"/>
                  <a:gd name="T61" fmla="*/ 106 h 227"/>
                  <a:gd name="T62" fmla="*/ 430 w 574"/>
                  <a:gd name="T63" fmla="*/ 115 h 227"/>
                  <a:gd name="T64" fmla="*/ 395 w 574"/>
                  <a:gd name="T65" fmla="*/ 124 h 227"/>
                  <a:gd name="T66" fmla="*/ 357 w 574"/>
                  <a:gd name="T67" fmla="*/ 134 h 227"/>
                  <a:gd name="T68" fmla="*/ 321 w 574"/>
                  <a:gd name="T69" fmla="*/ 146 h 227"/>
                  <a:gd name="T70" fmla="*/ 283 w 574"/>
                  <a:gd name="T71" fmla="*/ 159 h 227"/>
                  <a:gd name="T72" fmla="*/ 248 w 574"/>
                  <a:gd name="T73" fmla="*/ 171 h 227"/>
                  <a:gd name="T74" fmla="*/ 213 w 574"/>
                  <a:gd name="T75" fmla="*/ 185 h 227"/>
                  <a:gd name="T76" fmla="*/ 182 w 574"/>
                  <a:gd name="T77" fmla="*/ 198 h 227"/>
                  <a:gd name="T78" fmla="*/ 153 w 574"/>
                  <a:gd name="T79" fmla="*/ 213 h 227"/>
                  <a:gd name="T80" fmla="*/ 130 w 574"/>
                  <a:gd name="T81" fmla="*/ 227 h 227"/>
                  <a:gd name="T82" fmla="*/ 127 w 574"/>
                  <a:gd name="T83" fmla="*/ 224 h 227"/>
                  <a:gd name="T84" fmla="*/ 121 w 574"/>
                  <a:gd name="T85" fmla="*/ 219 h 227"/>
                  <a:gd name="T86" fmla="*/ 110 w 574"/>
                  <a:gd name="T87" fmla="*/ 210 h 227"/>
                  <a:gd name="T88" fmla="*/ 95 w 574"/>
                  <a:gd name="T89" fmla="*/ 198 h 227"/>
                  <a:gd name="T90" fmla="*/ 76 w 574"/>
                  <a:gd name="T91" fmla="*/ 188 h 227"/>
                  <a:gd name="T92" fmla="*/ 54 w 574"/>
                  <a:gd name="T93" fmla="*/ 176 h 227"/>
                  <a:gd name="T94" fmla="*/ 28 w 574"/>
                  <a:gd name="T95" fmla="*/ 168 h 227"/>
                  <a:gd name="T96" fmla="*/ 0 w 574"/>
                  <a:gd name="T97" fmla="*/ 16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4" h="227">
                    <a:moveTo>
                      <a:pt x="0" y="160"/>
                    </a:moveTo>
                    <a:lnTo>
                      <a:pt x="2" y="159"/>
                    </a:lnTo>
                    <a:lnTo>
                      <a:pt x="8" y="156"/>
                    </a:lnTo>
                    <a:lnTo>
                      <a:pt x="16" y="150"/>
                    </a:lnTo>
                    <a:lnTo>
                      <a:pt x="30" y="141"/>
                    </a:lnTo>
                    <a:lnTo>
                      <a:pt x="44" y="133"/>
                    </a:lnTo>
                    <a:lnTo>
                      <a:pt x="64" y="121"/>
                    </a:lnTo>
                    <a:lnTo>
                      <a:pt x="86" y="109"/>
                    </a:lnTo>
                    <a:lnTo>
                      <a:pt x="113" y="98"/>
                    </a:lnTo>
                    <a:lnTo>
                      <a:pt x="142" y="85"/>
                    </a:lnTo>
                    <a:lnTo>
                      <a:pt x="175" y="70"/>
                    </a:lnTo>
                    <a:lnTo>
                      <a:pt x="210" y="57"/>
                    </a:lnTo>
                    <a:lnTo>
                      <a:pt x="249" y="44"/>
                    </a:lnTo>
                    <a:lnTo>
                      <a:pt x="292" y="32"/>
                    </a:lnTo>
                    <a:lnTo>
                      <a:pt x="337" y="21"/>
                    </a:lnTo>
                    <a:lnTo>
                      <a:pt x="385" y="9"/>
                    </a:lnTo>
                    <a:lnTo>
                      <a:pt x="436" y="0"/>
                    </a:lnTo>
                    <a:lnTo>
                      <a:pt x="439" y="2"/>
                    </a:lnTo>
                    <a:lnTo>
                      <a:pt x="447" y="3"/>
                    </a:lnTo>
                    <a:lnTo>
                      <a:pt x="460" y="9"/>
                    </a:lnTo>
                    <a:lnTo>
                      <a:pt x="479" y="16"/>
                    </a:lnTo>
                    <a:lnTo>
                      <a:pt x="500" y="26"/>
                    </a:lnTo>
                    <a:lnTo>
                      <a:pt x="523" y="41"/>
                    </a:lnTo>
                    <a:lnTo>
                      <a:pt x="548" y="58"/>
                    </a:lnTo>
                    <a:lnTo>
                      <a:pt x="574" y="80"/>
                    </a:lnTo>
                    <a:lnTo>
                      <a:pt x="570" y="82"/>
                    </a:lnTo>
                    <a:lnTo>
                      <a:pt x="559" y="83"/>
                    </a:lnTo>
                    <a:lnTo>
                      <a:pt x="543" y="88"/>
                    </a:lnTo>
                    <a:lnTo>
                      <a:pt x="520" y="92"/>
                    </a:lnTo>
                    <a:lnTo>
                      <a:pt x="494" y="99"/>
                    </a:lnTo>
                    <a:lnTo>
                      <a:pt x="463" y="106"/>
                    </a:lnTo>
                    <a:lnTo>
                      <a:pt x="430" y="115"/>
                    </a:lnTo>
                    <a:lnTo>
                      <a:pt x="395" y="124"/>
                    </a:lnTo>
                    <a:lnTo>
                      <a:pt x="357" y="134"/>
                    </a:lnTo>
                    <a:lnTo>
                      <a:pt x="321" y="146"/>
                    </a:lnTo>
                    <a:lnTo>
                      <a:pt x="283" y="159"/>
                    </a:lnTo>
                    <a:lnTo>
                      <a:pt x="248" y="171"/>
                    </a:lnTo>
                    <a:lnTo>
                      <a:pt x="213" y="185"/>
                    </a:lnTo>
                    <a:lnTo>
                      <a:pt x="182" y="198"/>
                    </a:lnTo>
                    <a:lnTo>
                      <a:pt x="153" y="213"/>
                    </a:lnTo>
                    <a:lnTo>
                      <a:pt x="130" y="227"/>
                    </a:lnTo>
                    <a:lnTo>
                      <a:pt x="127" y="224"/>
                    </a:lnTo>
                    <a:lnTo>
                      <a:pt x="121" y="219"/>
                    </a:lnTo>
                    <a:lnTo>
                      <a:pt x="110" y="210"/>
                    </a:lnTo>
                    <a:lnTo>
                      <a:pt x="95" y="198"/>
                    </a:lnTo>
                    <a:lnTo>
                      <a:pt x="76" y="188"/>
                    </a:lnTo>
                    <a:lnTo>
                      <a:pt x="54" y="176"/>
                    </a:lnTo>
                    <a:lnTo>
                      <a:pt x="28" y="16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 rot="113663">
                <a:off x="4789" y="710"/>
                <a:ext cx="249" cy="98"/>
              </a:xfrm>
              <a:custGeom>
                <a:avLst/>
                <a:gdLst>
                  <a:gd name="T0" fmla="*/ 0 w 481"/>
                  <a:gd name="T1" fmla="*/ 160 h 172"/>
                  <a:gd name="T2" fmla="*/ 2 w 481"/>
                  <a:gd name="T3" fmla="*/ 159 h 172"/>
                  <a:gd name="T4" fmla="*/ 8 w 481"/>
                  <a:gd name="T5" fmla="*/ 155 h 172"/>
                  <a:gd name="T6" fmla="*/ 18 w 481"/>
                  <a:gd name="T7" fmla="*/ 149 h 172"/>
                  <a:gd name="T8" fmla="*/ 31 w 481"/>
                  <a:gd name="T9" fmla="*/ 140 h 172"/>
                  <a:gd name="T10" fmla="*/ 47 w 481"/>
                  <a:gd name="T11" fmla="*/ 130 h 172"/>
                  <a:gd name="T12" fmla="*/ 67 w 481"/>
                  <a:gd name="T13" fmla="*/ 118 h 172"/>
                  <a:gd name="T14" fmla="*/ 91 w 481"/>
                  <a:gd name="T15" fmla="*/ 105 h 172"/>
                  <a:gd name="T16" fmla="*/ 118 w 481"/>
                  <a:gd name="T17" fmla="*/ 92 h 172"/>
                  <a:gd name="T18" fmla="*/ 147 w 481"/>
                  <a:gd name="T19" fmla="*/ 77 h 172"/>
                  <a:gd name="T20" fmla="*/ 181 w 481"/>
                  <a:gd name="T21" fmla="*/ 64 h 172"/>
                  <a:gd name="T22" fmla="*/ 216 w 481"/>
                  <a:gd name="T23" fmla="*/ 51 h 172"/>
                  <a:gd name="T24" fmla="*/ 255 w 481"/>
                  <a:gd name="T25" fmla="*/ 38 h 172"/>
                  <a:gd name="T26" fmla="*/ 296 w 481"/>
                  <a:gd name="T27" fmla="*/ 26 h 172"/>
                  <a:gd name="T28" fmla="*/ 340 w 481"/>
                  <a:gd name="T29" fmla="*/ 16 h 172"/>
                  <a:gd name="T30" fmla="*/ 386 w 481"/>
                  <a:gd name="T31" fmla="*/ 8 h 172"/>
                  <a:gd name="T32" fmla="*/ 436 w 481"/>
                  <a:gd name="T33" fmla="*/ 0 h 172"/>
                  <a:gd name="T34" fmla="*/ 481 w 481"/>
                  <a:gd name="T35" fmla="*/ 16 h 172"/>
                  <a:gd name="T36" fmla="*/ 478 w 481"/>
                  <a:gd name="T37" fmla="*/ 16 h 172"/>
                  <a:gd name="T38" fmla="*/ 469 w 481"/>
                  <a:gd name="T39" fmla="*/ 18 h 172"/>
                  <a:gd name="T40" fmla="*/ 457 w 481"/>
                  <a:gd name="T41" fmla="*/ 21 h 172"/>
                  <a:gd name="T42" fmla="*/ 440 w 481"/>
                  <a:gd name="T43" fmla="*/ 25 h 172"/>
                  <a:gd name="T44" fmla="*/ 418 w 481"/>
                  <a:gd name="T45" fmla="*/ 29 h 172"/>
                  <a:gd name="T46" fmla="*/ 392 w 481"/>
                  <a:gd name="T47" fmla="*/ 35 h 172"/>
                  <a:gd name="T48" fmla="*/ 364 w 481"/>
                  <a:gd name="T49" fmla="*/ 42 h 172"/>
                  <a:gd name="T50" fmla="*/ 334 w 481"/>
                  <a:gd name="T51" fmla="*/ 51 h 172"/>
                  <a:gd name="T52" fmla="*/ 300 w 481"/>
                  <a:gd name="T53" fmla="*/ 61 h 172"/>
                  <a:gd name="T54" fmla="*/ 265 w 481"/>
                  <a:gd name="T55" fmla="*/ 73 h 172"/>
                  <a:gd name="T56" fmla="*/ 229 w 481"/>
                  <a:gd name="T57" fmla="*/ 86 h 172"/>
                  <a:gd name="T58" fmla="*/ 191 w 481"/>
                  <a:gd name="T59" fmla="*/ 99 h 172"/>
                  <a:gd name="T60" fmla="*/ 153 w 481"/>
                  <a:gd name="T61" fmla="*/ 115 h 172"/>
                  <a:gd name="T62" fmla="*/ 114 w 481"/>
                  <a:gd name="T63" fmla="*/ 133 h 172"/>
                  <a:gd name="T64" fmla="*/ 76 w 481"/>
                  <a:gd name="T65" fmla="*/ 152 h 172"/>
                  <a:gd name="T66" fmla="*/ 40 w 481"/>
                  <a:gd name="T67" fmla="*/ 172 h 172"/>
                  <a:gd name="T68" fmla="*/ 0 w 481"/>
                  <a:gd name="T69" fmla="*/ 16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1" h="172">
                    <a:moveTo>
                      <a:pt x="0" y="160"/>
                    </a:moveTo>
                    <a:lnTo>
                      <a:pt x="2" y="159"/>
                    </a:lnTo>
                    <a:lnTo>
                      <a:pt x="8" y="155"/>
                    </a:lnTo>
                    <a:lnTo>
                      <a:pt x="18" y="149"/>
                    </a:lnTo>
                    <a:lnTo>
                      <a:pt x="31" y="140"/>
                    </a:lnTo>
                    <a:lnTo>
                      <a:pt x="47" y="130"/>
                    </a:lnTo>
                    <a:lnTo>
                      <a:pt x="67" y="118"/>
                    </a:lnTo>
                    <a:lnTo>
                      <a:pt x="91" y="105"/>
                    </a:lnTo>
                    <a:lnTo>
                      <a:pt x="118" y="92"/>
                    </a:lnTo>
                    <a:lnTo>
                      <a:pt x="147" y="77"/>
                    </a:lnTo>
                    <a:lnTo>
                      <a:pt x="181" y="64"/>
                    </a:lnTo>
                    <a:lnTo>
                      <a:pt x="216" y="51"/>
                    </a:lnTo>
                    <a:lnTo>
                      <a:pt x="255" y="38"/>
                    </a:lnTo>
                    <a:lnTo>
                      <a:pt x="296" y="26"/>
                    </a:lnTo>
                    <a:lnTo>
                      <a:pt x="340" y="16"/>
                    </a:lnTo>
                    <a:lnTo>
                      <a:pt x="386" y="8"/>
                    </a:lnTo>
                    <a:lnTo>
                      <a:pt x="436" y="0"/>
                    </a:lnTo>
                    <a:lnTo>
                      <a:pt x="481" y="16"/>
                    </a:lnTo>
                    <a:lnTo>
                      <a:pt x="478" y="16"/>
                    </a:lnTo>
                    <a:lnTo>
                      <a:pt x="469" y="18"/>
                    </a:lnTo>
                    <a:lnTo>
                      <a:pt x="457" y="21"/>
                    </a:lnTo>
                    <a:lnTo>
                      <a:pt x="440" y="25"/>
                    </a:lnTo>
                    <a:lnTo>
                      <a:pt x="418" y="29"/>
                    </a:lnTo>
                    <a:lnTo>
                      <a:pt x="392" y="35"/>
                    </a:lnTo>
                    <a:lnTo>
                      <a:pt x="364" y="42"/>
                    </a:lnTo>
                    <a:lnTo>
                      <a:pt x="334" y="51"/>
                    </a:lnTo>
                    <a:lnTo>
                      <a:pt x="300" y="61"/>
                    </a:lnTo>
                    <a:lnTo>
                      <a:pt x="265" y="73"/>
                    </a:lnTo>
                    <a:lnTo>
                      <a:pt x="229" y="86"/>
                    </a:lnTo>
                    <a:lnTo>
                      <a:pt x="191" y="99"/>
                    </a:lnTo>
                    <a:lnTo>
                      <a:pt x="153" y="115"/>
                    </a:lnTo>
                    <a:lnTo>
                      <a:pt x="114" y="133"/>
                    </a:lnTo>
                    <a:lnTo>
                      <a:pt x="76" y="152"/>
                    </a:lnTo>
                    <a:lnTo>
                      <a:pt x="40" y="1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25"/>
              <p:cNvSpPr>
                <a:spLocks/>
              </p:cNvSpPr>
              <p:nvPr/>
            </p:nvSpPr>
            <p:spPr bwMode="auto">
              <a:xfrm>
                <a:off x="4907" y="898"/>
                <a:ext cx="252" cy="134"/>
              </a:xfrm>
              <a:custGeom>
                <a:avLst/>
                <a:gdLst>
                  <a:gd name="T0" fmla="*/ 0 w 505"/>
                  <a:gd name="T1" fmla="*/ 268 h 268"/>
                  <a:gd name="T2" fmla="*/ 2 w 505"/>
                  <a:gd name="T3" fmla="*/ 268 h 268"/>
                  <a:gd name="T4" fmla="*/ 8 w 505"/>
                  <a:gd name="T5" fmla="*/ 268 h 268"/>
                  <a:gd name="T6" fmla="*/ 18 w 505"/>
                  <a:gd name="T7" fmla="*/ 267 h 268"/>
                  <a:gd name="T8" fmla="*/ 31 w 505"/>
                  <a:gd name="T9" fmla="*/ 265 h 268"/>
                  <a:gd name="T10" fmla="*/ 47 w 505"/>
                  <a:gd name="T11" fmla="*/ 264 h 268"/>
                  <a:gd name="T12" fmla="*/ 67 w 505"/>
                  <a:gd name="T13" fmla="*/ 261 h 268"/>
                  <a:gd name="T14" fmla="*/ 92 w 505"/>
                  <a:gd name="T15" fmla="*/ 258 h 268"/>
                  <a:gd name="T16" fmla="*/ 121 w 505"/>
                  <a:gd name="T17" fmla="*/ 254 h 268"/>
                  <a:gd name="T18" fmla="*/ 153 w 505"/>
                  <a:gd name="T19" fmla="*/ 248 h 268"/>
                  <a:gd name="T20" fmla="*/ 188 w 505"/>
                  <a:gd name="T21" fmla="*/ 242 h 268"/>
                  <a:gd name="T22" fmla="*/ 229 w 505"/>
                  <a:gd name="T23" fmla="*/ 235 h 268"/>
                  <a:gd name="T24" fmla="*/ 271 w 505"/>
                  <a:gd name="T25" fmla="*/ 225 h 268"/>
                  <a:gd name="T26" fmla="*/ 319 w 505"/>
                  <a:gd name="T27" fmla="*/ 214 h 268"/>
                  <a:gd name="T28" fmla="*/ 370 w 505"/>
                  <a:gd name="T29" fmla="*/ 203 h 268"/>
                  <a:gd name="T30" fmla="*/ 425 w 505"/>
                  <a:gd name="T31" fmla="*/ 190 h 268"/>
                  <a:gd name="T32" fmla="*/ 485 w 505"/>
                  <a:gd name="T33" fmla="*/ 174 h 268"/>
                  <a:gd name="T34" fmla="*/ 489 w 505"/>
                  <a:gd name="T35" fmla="*/ 163 h 268"/>
                  <a:gd name="T36" fmla="*/ 500 w 505"/>
                  <a:gd name="T37" fmla="*/ 131 h 268"/>
                  <a:gd name="T38" fmla="*/ 505 w 505"/>
                  <a:gd name="T39" fmla="*/ 78 h 268"/>
                  <a:gd name="T40" fmla="*/ 501 w 505"/>
                  <a:gd name="T41" fmla="*/ 0 h 268"/>
                  <a:gd name="T42" fmla="*/ 18 w 505"/>
                  <a:gd name="T43" fmla="*/ 111 h 268"/>
                  <a:gd name="T44" fmla="*/ 19 w 505"/>
                  <a:gd name="T45" fmla="*/ 130 h 268"/>
                  <a:gd name="T46" fmla="*/ 21 w 505"/>
                  <a:gd name="T47" fmla="*/ 177 h 268"/>
                  <a:gd name="T48" fmla="*/ 16 w 505"/>
                  <a:gd name="T49" fmla="*/ 229 h 268"/>
                  <a:gd name="T50" fmla="*/ 0 w 505"/>
                  <a:gd name="T51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5" h="268">
                    <a:moveTo>
                      <a:pt x="0" y="268"/>
                    </a:moveTo>
                    <a:lnTo>
                      <a:pt x="2" y="268"/>
                    </a:lnTo>
                    <a:lnTo>
                      <a:pt x="8" y="268"/>
                    </a:lnTo>
                    <a:lnTo>
                      <a:pt x="18" y="267"/>
                    </a:lnTo>
                    <a:lnTo>
                      <a:pt x="31" y="265"/>
                    </a:lnTo>
                    <a:lnTo>
                      <a:pt x="47" y="264"/>
                    </a:lnTo>
                    <a:lnTo>
                      <a:pt x="67" y="261"/>
                    </a:lnTo>
                    <a:lnTo>
                      <a:pt x="92" y="258"/>
                    </a:lnTo>
                    <a:lnTo>
                      <a:pt x="121" y="254"/>
                    </a:lnTo>
                    <a:lnTo>
                      <a:pt x="153" y="248"/>
                    </a:lnTo>
                    <a:lnTo>
                      <a:pt x="188" y="242"/>
                    </a:lnTo>
                    <a:lnTo>
                      <a:pt x="229" y="235"/>
                    </a:lnTo>
                    <a:lnTo>
                      <a:pt x="271" y="225"/>
                    </a:lnTo>
                    <a:lnTo>
                      <a:pt x="319" y="214"/>
                    </a:lnTo>
                    <a:lnTo>
                      <a:pt x="370" y="203"/>
                    </a:lnTo>
                    <a:lnTo>
                      <a:pt x="425" y="190"/>
                    </a:lnTo>
                    <a:lnTo>
                      <a:pt x="485" y="174"/>
                    </a:lnTo>
                    <a:lnTo>
                      <a:pt x="489" y="163"/>
                    </a:lnTo>
                    <a:lnTo>
                      <a:pt x="500" y="131"/>
                    </a:lnTo>
                    <a:lnTo>
                      <a:pt x="505" y="78"/>
                    </a:lnTo>
                    <a:lnTo>
                      <a:pt x="501" y="0"/>
                    </a:lnTo>
                    <a:lnTo>
                      <a:pt x="18" y="111"/>
                    </a:lnTo>
                    <a:lnTo>
                      <a:pt x="19" y="130"/>
                    </a:lnTo>
                    <a:lnTo>
                      <a:pt x="21" y="177"/>
                    </a:lnTo>
                    <a:lnTo>
                      <a:pt x="16" y="22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FF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4863" y="836"/>
                <a:ext cx="68" cy="207"/>
              </a:xfrm>
              <a:custGeom>
                <a:avLst/>
                <a:gdLst>
                  <a:gd name="T0" fmla="*/ 0 w 135"/>
                  <a:gd name="T1" fmla="*/ 11 h 415"/>
                  <a:gd name="T2" fmla="*/ 4 w 135"/>
                  <a:gd name="T3" fmla="*/ 14 h 415"/>
                  <a:gd name="T4" fmla="*/ 15 w 135"/>
                  <a:gd name="T5" fmla="*/ 24 h 415"/>
                  <a:gd name="T6" fmla="*/ 29 w 135"/>
                  <a:gd name="T7" fmla="*/ 42 h 415"/>
                  <a:gd name="T8" fmla="*/ 45 w 135"/>
                  <a:gd name="T9" fmla="*/ 64 h 415"/>
                  <a:gd name="T10" fmla="*/ 63 w 135"/>
                  <a:gd name="T11" fmla="*/ 93 h 415"/>
                  <a:gd name="T12" fmla="*/ 80 w 135"/>
                  <a:gd name="T13" fmla="*/ 125 h 415"/>
                  <a:gd name="T14" fmla="*/ 93 w 135"/>
                  <a:gd name="T15" fmla="*/ 164 h 415"/>
                  <a:gd name="T16" fmla="*/ 102 w 135"/>
                  <a:gd name="T17" fmla="*/ 206 h 415"/>
                  <a:gd name="T18" fmla="*/ 103 w 135"/>
                  <a:gd name="T19" fmla="*/ 225 h 415"/>
                  <a:gd name="T20" fmla="*/ 105 w 135"/>
                  <a:gd name="T21" fmla="*/ 275 h 415"/>
                  <a:gd name="T22" fmla="*/ 98 w 135"/>
                  <a:gd name="T23" fmla="*/ 340 h 415"/>
                  <a:gd name="T24" fmla="*/ 77 w 135"/>
                  <a:gd name="T25" fmla="*/ 409 h 415"/>
                  <a:gd name="T26" fmla="*/ 102 w 135"/>
                  <a:gd name="T27" fmla="*/ 415 h 415"/>
                  <a:gd name="T28" fmla="*/ 106 w 135"/>
                  <a:gd name="T29" fmla="*/ 404 h 415"/>
                  <a:gd name="T30" fmla="*/ 116 w 135"/>
                  <a:gd name="T31" fmla="*/ 378 h 415"/>
                  <a:gd name="T32" fmla="*/ 128 w 135"/>
                  <a:gd name="T33" fmla="*/ 336 h 415"/>
                  <a:gd name="T34" fmla="*/ 135 w 135"/>
                  <a:gd name="T35" fmla="*/ 282 h 415"/>
                  <a:gd name="T36" fmla="*/ 132 w 135"/>
                  <a:gd name="T37" fmla="*/ 218 h 415"/>
                  <a:gd name="T38" fmla="*/ 116 w 135"/>
                  <a:gd name="T39" fmla="*/ 148 h 415"/>
                  <a:gd name="T40" fmla="*/ 80 w 135"/>
                  <a:gd name="T41" fmla="*/ 75 h 415"/>
                  <a:gd name="T42" fmla="*/ 20 w 135"/>
                  <a:gd name="T43" fmla="*/ 0 h 415"/>
                  <a:gd name="T44" fmla="*/ 0 w 135"/>
                  <a:gd name="T45" fmla="*/ 1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415">
                    <a:moveTo>
                      <a:pt x="0" y="11"/>
                    </a:moveTo>
                    <a:lnTo>
                      <a:pt x="4" y="14"/>
                    </a:lnTo>
                    <a:lnTo>
                      <a:pt x="15" y="24"/>
                    </a:lnTo>
                    <a:lnTo>
                      <a:pt x="29" y="42"/>
                    </a:lnTo>
                    <a:lnTo>
                      <a:pt x="45" y="64"/>
                    </a:lnTo>
                    <a:lnTo>
                      <a:pt x="63" y="93"/>
                    </a:lnTo>
                    <a:lnTo>
                      <a:pt x="80" y="125"/>
                    </a:lnTo>
                    <a:lnTo>
                      <a:pt x="93" y="164"/>
                    </a:lnTo>
                    <a:lnTo>
                      <a:pt x="102" y="206"/>
                    </a:lnTo>
                    <a:lnTo>
                      <a:pt x="103" y="225"/>
                    </a:lnTo>
                    <a:lnTo>
                      <a:pt x="105" y="275"/>
                    </a:lnTo>
                    <a:lnTo>
                      <a:pt x="98" y="340"/>
                    </a:lnTo>
                    <a:lnTo>
                      <a:pt x="77" y="409"/>
                    </a:lnTo>
                    <a:lnTo>
                      <a:pt x="102" y="415"/>
                    </a:lnTo>
                    <a:lnTo>
                      <a:pt x="106" y="404"/>
                    </a:lnTo>
                    <a:lnTo>
                      <a:pt x="116" y="378"/>
                    </a:lnTo>
                    <a:lnTo>
                      <a:pt x="128" y="336"/>
                    </a:lnTo>
                    <a:lnTo>
                      <a:pt x="135" y="282"/>
                    </a:lnTo>
                    <a:lnTo>
                      <a:pt x="132" y="218"/>
                    </a:lnTo>
                    <a:lnTo>
                      <a:pt x="116" y="148"/>
                    </a:lnTo>
                    <a:lnTo>
                      <a:pt x="80" y="75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4984" y="819"/>
                <a:ext cx="145" cy="50"/>
              </a:xfrm>
              <a:custGeom>
                <a:avLst/>
                <a:gdLst>
                  <a:gd name="T0" fmla="*/ 19 w 289"/>
                  <a:gd name="T1" fmla="*/ 99 h 99"/>
                  <a:gd name="T2" fmla="*/ 278 w 289"/>
                  <a:gd name="T3" fmla="*/ 29 h 99"/>
                  <a:gd name="T4" fmla="*/ 278 w 289"/>
                  <a:gd name="T5" fmla="*/ 29 h 99"/>
                  <a:gd name="T6" fmla="*/ 283 w 289"/>
                  <a:gd name="T7" fmla="*/ 26 h 99"/>
                  <a:gd name="T8" fmla="*/ 288 w 289"/>
                  <a:gd name="T9" fmla="*/ 22 h 99"/>
                  <a:gd name="T10" fmla="*/ 289 w 289"/>
                  <a:gd name="T11" fmla="*/ 18 h 99"/>
                  <a:gd name="T12" fmla="*/ 289 w 289"/>
                  <a:gd name="T13" fmla="*/ 12 h 99"/>
                  <a:gd name="T14" fmla="*/ 286 w 289"/>
                  <a:gd name="T15" fmla="*/ 6 h 99"/>
                  <a:gd name="T16" fmla="*/ 282 w 289"/>
                  <a:gd name="T17" fmla="*/ 2 h 99"/>
                  <a:gd name="T18" fmla="*/ 276 w 289"/>
                  <a:gd name="T19" fmla="*/ 0 h 99"/>
                  <a:gd name="T20" fmla="*/ 270 w 289"/>
                  <a:gd name="T21" fmla="*/ 0 h 99"/>
                  <a:gd name="T22" fmla="*/ 270 w 289"/>
                  <a:gd name="T23" fmla="*/ 0 h 99"/>
                  <a:gd name="T24" fmla="*/ 11 w 289"/>
                  <a:gd name="T25" fmla="*/ 69 h 99"/>
                  <a:gd name="T26" fmla="*/ 11 w 289"/>
                  <a:gd name="T27" fmla="*/ 69 h 99"/>
                  <a:gd name="T28" fmla="*/ 5 w 289"/>
                  <a:gd name="T29" fmla="*/ 72 h 99"/>
                  <a:gd name="T30" fmla="*/ 3 w 289"/>
                  <a:gd name="T31" fmla="*/ 76 h 99"/>
                  <a:gd name="T32" fmla="*/ 0 w 289"/>
                  <a:gd name="T33" fmla="*/ 82 h 99"/>
                  <a:gd name="T34" fmla="*/ 1 w 289"/>
                  <a:gd name="T35" fmla="*/ 88 h 99"/>
                  <a:gd name="T36" fmla="*/ 4 w 289"/>
                  <a:gd name="T37" fmla="*/ 93 h 99"/>
                  <a:gd name="T38" fmla="*/ 8 w 289"/>
                  <a:gd name="T39" fmla="*/ 98 h 99"/>
                  <a:gd name="T40" fmla="*/ 13 w 289"/>
                  <a:gd name="T41" fmla="*/ 99 h 99"/>
                  <a:gd name="T42" fmla="*/ 19 w 289"/>
                  <a:gd name="T43" fmla="*/ 99 h 99"/>
                  <a:gd name="T44" fmla="*/ 19 w 289"/>
                  <a:gd name="T4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99">
                    <a:moveTo>
                      <a:pt x="19" y="99"/>
                    </a:moveTo>
                    <a:lnTo>
                      <a:pt x="278" y="29"/>
                    </a:lnTo>
                    <a:lnTo>
                      <a:pt x="278" y="29"/>
                    </a:lnTo>
                    <a:lnTo>
                      <a:pt x="283" y="26"/>
                    </a:lnTo>
                    <a:lnTo>
                      <a:pt x="288" y="22"/>
                    </a:lnTo>
                    <a:lnTo>
                      <a:pt x="289" y="18"/>
                    </a:lnTo>
                    <a:lnTo>
                      <a:pt x="289" y="12"/>
                    </a:lnTo>
                    <a:lnTo>
                      <a:pt x="286" y="6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5" y="72"/>
                    </a:lnTo>
                    <a:lnTo>
                      <a:pt x="3" y="76"/>
                    </a:lnTo>
                    <a:lnTo>
                      <a:pt x="0" y="82"/>
                    </a:lnTo>
                    <a:lnTo>
                      <a:pt x="1" y="88"/>
                    </a:lnTo>
                    <a:lnTo>
                      <a:pt x="4" y="93"/>
                    </a:lnTo>
                    <a:lnTo>
                      <a:pt x="8" y="98"/>
                    </a:lnTo>
                    <a:lnTo>
                      <a:pt x="13" y="99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C9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4961" y="783"/>
                <a:ext cx="143" cy="48"/>
              </a:xfrm>
              <a:custGeom>
                <a:avLst/>
                <a:gdLst>
                  <a:gd name="T0" fmla="*/ 19 w 286"/>
                  <a:gd name="T1" fmla="*/ 94 h 94"/>
                  <a:gd name="T2" fmla="*/ 274 w 286"/>
                  <a:gd name="T3" fmla="*/ 29 h 94"/>
                  <a:gd name="T4" fmla="*/ 274 w 286"/>
                  <a:gd name="T5" fmla="*/ 29 h 94"/>
                  <a:gd name="T6" fmla="*/ 280 w 286"/>
                  <a:gd name="T7" fmla="*/ 26 h 94"/>
                  <a:gd name="T8" fmla="*/ 284 w 286"/>
                  <a:gd name="T9" fmla="*/ 22 h 94"/>
                  <a:gd name="T10" fmla="*/ 286 w 286"/>
                  <a:gd name="T11" fmla="*/ 17 h 94"/>
                  <a:gd name="T12" fmla="*/ 284 w 286"/>
                  <a:gd name="T13" fmla="*/ 12 h 94"/>
                  <a:gd name="T14" fmla="*/ 281 w 286"/>
                  <a:gd name="T15" fmla="*/ 6 h 94"/>
                  <a:gd name="T16" fmla="*/ 279 w 286"/>
                  <a:gd name="T17" fmla="*/ 1 h 94"/>
                  <a:gd name="T18" fmla="*/ 273 w 286"/>
                  <a:gd name="T19" fmla="*/ 0 h 94"/>
                  <a:gd name="T20" fmla="*/ 267 w 286"/>
                  <a:gd name="T21" fmla="*/ 0 h 94"/>
                  <a:gd name="T22" fmla="*/ 267 w 286"/>
                  <a:gd name="T23" fmla="*/ 0 h 94"/>
                  <a:gd name="T24" fmla="*/ 12 w 286"/>
                  <a:gd name="T25" fmla="*/ 65 h 94"/>
                  <a:gd name="T26" fmla="*/ 12 w 286"/>
                  <a:gd name="T27" fmla="*/ 65 h 94"/>
                  <a:gd name="T28" fmla="*/ 6 w 286"/>
                  <a:gd name="T29" fmla="*/ 68 h 94"/>
                  <a:gd name="T30" fmla="*/ 2 w 286"/>
                  <a:gd name="T31" fmla="*/ 73 h 94"/>
                  <a:gd name="T32" fmla="*/ 0 w 286"/>
                  <a:gd name="T33" fmla="*/ 78 h 94"/>
                  <a:gd name="T34" fmla="*/ 0 w 286"/>
                  <a:gd name="T35" fmla="*/ 84 h 94"/>
                  <a:gd name="T36" fmla="*/ 3 w 286"/>
                  <a:gd name="T37" fmla="*/ 89 h 94"/>
                  <a:gd name="T38" fmla="*/ 8 w 286"/>
                  <a:gd name="T39" fmla="*/ 93 h 94"/>
                  <a:gd name="T40" fmla="*/ 14 w 286"/>
                  <a:gd name="T41" fmla="*/ 94 h 94"/>
                  <a:gd name="T42" fmla="*/ 19 w 286"/>
                  <a:gd name="T43" fmla="*/ 94 h 94"/>
                  <a:gd name="T44" fmla="*/ 19 w 286"/>
                  <a:gd name="T4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6" h="94">
                    <a:moveTo>
                      <a:pt x="19" y="94"/>
                    </a:moveTo>
                    <a:lnTo>
                      <a:pt x="274" y="29"/>
                    </a:lnTo>
                    <a:lnTo>
                      <a:pt x="274" y="29"/>
                    </a:lnTo>
                    <a:lnTo>
                      <a:pt x="280" y="26"/>
                    </a:lnTo>
                    <a:lnTo>
                      <a:pt x="284" y="22"/>
                    </a:lnTo>
                    <a:lnTo>
                      <a:pt x="286" y="17"/>
                    </a:lnTo>
                    <a:lnTo>
                      <a:pt x="284" y="12"/>
                    </a:lnTo>
                    <a:lnTo>
                      <a:pt x="281" y="6"/>
                    </a:lnTo>
                    <a:lnTo>
                      <a:pt x="279" y="1"/>
                    </a:lnTo>
                    <a:lnTo>
                      <a:pt x="273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6" y="68"/>
                    </a:lnTo>
                    <a:lnTo>
                      <a:pt x="2" y="73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3" y="89"/>
                    </a:lnTo>
                    <a:lnTo>
                      <a:pt x="8" y="93"/>
                    </a:lnTo>
                    <a:lnTo>
                      <a:pt x="14" y="94"/>
                    </a:lnTo>
                    <a:lnTo>
                      <a:pt x="19" y="94"/>
                    </a:lnTo>
                    <a:lnTo>
                      <a:pt x="19" y="94"/>
                    </a:lnTo>
                    <a:close/>
                  </a:path>
                </a:pathLst>
              </a:custGeom>
              <a:solidFill>
                <a:srgbClr val="C9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4928" y="748"/>
                <a:ext cx="137" cy="46"/>
              </a:xfrm>
              <a:custGeom>
                <a:avLst/>
                <a:gdLst>
                  <a:gd name="T0" fmla="*/ 19 w 274"/>
                  <a:gd name="T1" fmla="*/ 93 h 93"/>
                  <a:gd name="T2" fmla="*/ 263 w 274"/>
                  <a:gd name="T3" fmla="*/ 29 h 93"/>
                  <a:gd name="T4" fmla="*/ 263 w 274"/>
                  <a:gd name="T5" fmla="*/ 29 h 93"/>
                  <a:gd name="T6" fmla="*/ 268 w 274"/>
                  <a:gd name="T7" fmla="*/ 26 h 93"/>
                  <a:gd name="T8" fmla="*/ 272 w 274"/>
                  <a:gd name="T9" fmla="*/ 21 h 93"/>
                  <a:gd name="T10" fmla="*/ 274 w 274"/>
                  <a:gd name="T11" fmla="*/ 17 h 93"/>
                  <a:gd name="T12" fmla="*/ 274 w 274"/>
                  <a:gd name="T13" fmla="*/ 11 h 93"/>
                  <a:gd name="T14" fmla="*/ 271 w 274"/>
                  <a:gd name="T15" fmla="*/ 5 h 93"/>
                  <a:gd name="T16" fmla="*/ 266 w 274"/>
                  <a:gd name="T17" fmla="*/ 1 h 93"/>
                  <a:gd name="T18" fmla="*/ 261 w 274"/>
                  <a:gd name="T19" fmla="*/ 0 h 93"/>
                  <a:gd name="T20" fmla="*/ 255 w 274"/>
                  <a:gd name="T21" fmla="*/ 0 h 93"/>
                  <a:gd name="T22" fmla="*/ 255 w 274"/>
                  <a:gd name="T23" fmla="*/ 0 h 93"/>
                  <a:gd name="T24" fmla="*/ 12 w 274"/>
                  <a:gd name="T25" fmla="*/ 64 h 93"/>
                  <a:gd name="T26" fmla="*/ 12 w 274"/>
                  <a:gd name="T27" fmla="*/ 64 h 93"/>
                  <a:gd name="T28" fmla="*/ 6 w 274"/>
                  <a:gd name="T29" fmla="*/ 66 h 93"/>
                  <a:gd name="T30" fmla="*/ 1 w 274"/>
                  <a:gd name="T31" fmla="*/ 71 h 93"/>
                  <a:gd name="T32" fmla="*/ 0 w 274"/>
                  <a:gd name="T33" fmla="*/ 77 h 93"/>
                  <a:gd name="T34" fmla="*/ 0 w 274"/>
                  <a:gd name="T35" fmla="*/ 83 h 93"/>
                  <a:gd name="T36" fmla="*/ 3 w 274"/>
                  <a:gd name="T37" fmla="*/ 87 h 93"/>
                  <a:gd name="T38" fmla="*/ 7 w 274"/>
                  <a:gd name="T39" fmla="*/ 91 h 93"/>
                  <a:gd name="T40" fmla="*/ 13 w 274"/>
                  <a:gd name="T41" fmla="*/ 93 h 93"/>
                  <a:gd name="T42" fmla="*/ 19 w 274"/>
                  <a:gd name="T43" fmla="*/ 93 h 93"/>
                  <a:gd name="T44" fmla="*/ 19 w 274"/>
                  <a:gd name="T4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4" h="93">
                    <a:moveTo>
                      <a:pt x="19" y="93"/>
                    </a:moveTo>
                    <a:lnTo>
                      <a:pt x="263" y="29"/>
                    </a:lnTo>
                    <a:lnTo>
                      <a:pt x="263" y="29"/>
                    </a:lnTo>
                    <a:lnTo>
                      <a:pt x="268" y="26"/>
                    </a:lnTo>
                    <a:lnTo>
                      <a:pt x="272" y="21"/>
                    </a:lnTo>
                    <a:lnTo>
                      <a:pt x="274" y="17"/>
                    </a:lnTo>
                    <a:lnTo>
                      <a:pt x="274" y="11"/>
                    </a:lnTo>
                    <a:lnTo>
                      <a:pt x="271" y="5"/>
                    </a:lnTo>
                    <a:lnTo>
                      <a:pt x="266" y="1"/>
                    </a:lnTo>
                    <a:lnTo>
                      <a:pt x="26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6" y="66"/>
                    </a:lnTo>
                    <a:lnTo>
                      <a:pt x="1" y="71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3" y="87"/>
                    </a:lnTo>
                    <a:lnTo>
                      <a:pt x="7" y="91"/>
                    </a:lnTo>
                    <a:lnTo>
                      <a:pt x="13" y="93"/>
                    </a:lnTo>
                    <a:lnTo>
                      <a:pt x="19" y="93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5007" y="862"/>
                <a:ext cx="141" cy="46"/>
              </a:xfrm>
              <a:custGeom>
                <a:avLst/>
                <a:gdLst>
                  <a:gd name="T0" fmla="*/ 19 w 281"/>
                  <a:gd name="T1" fmla="*/ 92 h 92"/>
                  <a:gd name="T2" fmla="*/ 269 w 281"/>
                  <a:gd name="T3" fmla="*/ 29 h 92"/>
                  <a:gd name="T4" fmla="*/ 269 w 281"/>
                  <a:gd name="T5" fmla="*/ 29 h 92"/>
                  <a:gd name="T6" fmla="*/ 275 w 281"/>
                  <a:gd name="T7" fmla="*/ 26 h 92"/>
                  <a:gd name="T8" fmla="*/ 280 w 281"/>
                  <a:gd name="T9" fmla="*/ 22 h 92"/>
                  <a:gd name="T10" fmla="*/ 281 w 281"/>
                  <a:gd name="T11" fmla="*/ 16 h 92"/>
                  <a:gd name="T12" fmla="*/ 281 w 281"/>
                  <a:gd name="T13" fmla="*/ 10 h 92"/>
                  <a:gd name="T14" fmla="*/ 278 w 281"/>
                  <a:gd name="T15" fmla="*/ 6 h 92"/>
                  <a:gd name="T16" fmla="*/ 274 w 281"/>
                  <a:gd name="T17" fmla="*/ 2 h 92"/>
                  <a:gd name="T18" fmla="*/ 268 w 281"/>
                  <a:gd name="T19" fmla="*/ 0 h 92"/>
                  <a:gd name="T20" fmla="*/ 262 w 281"/>
                  <a:gd name="T21" fmla="*/ 0 h 92"/>
                  <a:gd name="T22" fmla="*/ 262 w 281"/>
                  <a:gd name="T23" fmla="*/ 0 h 92"/>
                  <a:gd name="T24" fmla="*/ 12 w 281"/>
                  <a:gd name="T25" fmla="*/ 63 h 92"/>
                  <a:gd name="T26" fmla="*/ 12 w 281"/>
                  <a:gd name="T27" fmla="*/ 63 h 92"/>
                  <a:gd name="T28" fmla="*/ 6 w 281"/>
                  <a:gd name="T29" fmla="*/ 66 h 92"/>
                  <a:gd name="T30" fmla="*/ 2 w 281"/>
                  <a:gd name="T31" fmla="*/ 68 h 92"/>
                  <a:gd name="T32" fmla="*/ 0 w 281"/>
                  <a:gd name="T33" fmla="*/ 74 h 92"/>
                  <a:gd name="T34" fmla="*/ 0 w 281"/>
                  <a:gd name="T35" fmla="*/ 80 h 92"/>
                  <a:gd name="T36" fmla="*/ 3 w 281"/>
                  <a:gd name="T37" fmla="*/ 86 h 92"/>
                  <a:gd name="T38" fmla="*/ 7 w 281"/>
                  <a:gd name="T39" fmla="*/ 90 h 92"/>
                  <a:gd name="T40" fmla="*/ 13 w 281"/>
                  <a:gd name="T41" fmla="*/ 92 h 92"/>
                  <a:gd name="T42" fmla="*/ 19 w 281"/>
                  <a:gd name="T43" fmla="*/ 92 h 92"/>
                  <a:gd name="T44" fmla="*/ 19 w 281"/>
                  <a:gd name="T4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1" h="92">
                    <a:moveTo>
                      <a:pt x="19" y="92"/>
                    </a:moveTo>
                    <a:lnTo>
                      <a:pt x="269" y="29"/>
                    </a:lnTo>
                    <a:lnTo>
                      <a:pt x="269" y="29"/>
                    </a:lnTo>
                    <a:lnTo>
                      <a:pt x="275" y="26"/>
                    </a:lnTo>
                    <a:lnTo>
                      <a:pt x="280" y="22"/>
                    </a:lnTo>
                    <a:lnTo>
                      <a:pt x="281" y="16"/>
                    </a:lnTo>
                    <a:lnTo>
                      <a:pt x="281" y="10"/>
                    </a:lnTo>
                    <a:lnTo>
                      <a:pt x="278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6" y="66"/>
                    </a:lnTo>
                    <a:lnTo>
                      <a:pt x="2" y="68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3" y="86"/>
                    </a:lnTo>
                    <a:lnTo>
                      <a:pt x="7" y="90"/>
                    </a:lnTo>
                    <a:lnTo>
                      <a:pt x="13" y="92"/>
                    </a:lnTo>
                    <a:lnTo>
                      <a:pt x="19" y="92"/>
                    </a:lnTo>
                    <a:lnTo>
                      <a:pt x="19" y="92"/>
                    </a:lnTo>
                    <a:close/>
                  </a:path>
                </a:pathLst>
              </a:custGeom>
              <a:solidFill>
                <a:srgbClr val="FF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5025" y="912"/>
                <a:ext cx="133" cy="45"/>
              </a:xfrm>
              <a:custGeom>
                <a:avLst/>
                <a:gdLst>
                  <a:gd name="T0" fmla="*/ 18 w 267"/>
                  <a:gd name="T1" fmla="*/ 88 h 88"/>
                  <a:gd name="T2" fmla="*/ 256 w 267"/>
                  <a:gd name="T3" fmla="*/ 29 h 88"/>
                  <a:gd name="T4" fmla="*/ 256 w 267"/>
                  <a:gd name="T5" fmla="*/ 29 h 88"/>
                  <a:gd name="T6" fmla="*/ 261 w 267"/>
                  <a:gd name="T7" fmla="*/ 26 h 88"/>
                  <a:gd name="T8" fmla="*/ 265 w 267"/>
                  <a:gd name="T9" fmla="*/ 21 h 88"/>
                  <a:gd name="T10" fmla="*/ 267 w 267"/>
                  <a:gd name="T11" fmla="*/ 16 h 88"/>
                  <a:gd name="T12" fmla="*/ 267 w 267"/>
                  <a:gd name="T13" fmla="*/ 10 h 88"/>
                  <a:gd name="T14" fmla="*/ 264 w 267"/>
                  <a:gd name="T15" fmla="*/ 5 h 88"/>
                  <a:gd name="T16" fmla="*/ 261 w 267"/>
                  <a:gd name="T17" fmla="*/ 1 h 88"/>
                  <a:gd name="T18" fmla="*/ 255 w 267"/>
                  <a:gd name="T19" fmla="*/ 0 h 88"/>
                  <a:gd name="T20" fmla="*/ 249 w 267"/>
                  <a:gd name="T21" fmla="*/ 0 h 88"/>
                  <a:gd name="T22" fmla="*/ 249 w 267"/>
                  <a:gd name="T23" fmla="*/ 0 h 88"/>
                  <a:gd name="T24" fmla="*/ 10 w 267"/>
                  <a:gd name="T25" fmla="*/ 59 h 88"/>
                  <a:gd name="T26" fmla="*/ 10 w 267"/>
                  <a:gd name="T27" fmla="*/ 59 h 88"/>
                  <a:gd name="T28" fmla="*/ 6 w 267"/>
                  <a:gd name="T29" fmla="*/ 62 h 88"/>
                  <a:gd name="T30" fmla="*/ 2 w 267"/>
                  <a:gd name="T31" fmla="*/ 66 h 88"/>
                  <a:gd name="T32" fmla="*/ 0 w 267"/>
                  <a:gd name="T33" fmla="*/ 72 h 88"/>
                  <a:gd name="T34" fmla="*/ 0 w 267"/>
                  <a:gd name="T35" fmla="*/ 78 h 88"/>
                  <a:gd name="T36" fmla="*/ 3 w 267"/>
                  <a:gd name="T37" fmla="*/ 82 h 88"/>
                  <a:gd name="T38" fmla="*/ 7 w 267"/>
                  <a:gd name="T39" fmla="*/ 87 h 88"/>
                  <a:gd name="T40" fmla="*/ 12 w 267"/>
                  <a:gd name="T41" fmla="*/ 88 h 88"/>
                  <a:gd name="T42" fmla="*/ 18 w 267"/>
                  <a:gd name="T43" fmla="*/ 88 h 88"/>
                  <a:gd name="T44" fmla="*/ 18 w 267"/>
                  <a:gd name="T4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88">
                    <a:moveTo>
                      <a:pt x="18" y="88"/>
                    </a:moveTo>
                    <a:lnTo>
                      <a:pt x="256" y="29"/>
                    </a:lnTo>
                    <a:lnTo>
                      <a:pt x="256" y="29"/>
                    </a:lnTo>
                    <a:lnTo>
                      <a:pt x="261" y="26"/>
                    </a:lnTo>
                    <a:lnTo>
                      <a:pt x="265" y="21"/>
                    </a:lnTo>
                    <a:lnTo>
                      <a:pt x="267" y="16"/>
                    </a:lnTo>
                    <a:lnTo>
                      <a:pt x="267" y="10"/>
                    </a:lnTo>
                    <a:lnTo>
                      <a:pt x="264" y="5"/>
                    </a:lnTo>
                    <a:lnTo>
                      <a:pt x="261" y="1"/>
                    </a:lnTo>
                    <a:lnTo>
                      <a:pt x="255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" y="82"/>
                    </a:lnTo>
                    <a:lnTo>
                      <a:pt x="7" y="87"/>
                    </a:lnTo>
                    <a:lnTo>
                      <a:pt x="12" y="88"/>
                    </a:lnTo>
                    <a:lnTo>
                      <a:pt x="18" y="88"/>
                    </a:lnTo>
                    <a:lnTo>
                      <a:pt x="18" y="88"/>
                    </a:lnTo>
                    <a:close/>
                  </a:path>
                </a:pathLst>
              </a:custGeom>
              <a:solidFill>
                <a:srgbClr val="FF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5022" y="958"/>
                <a:ext cx="131" cy="43"/>
              </a:xfrm>
              <a:custGeom>
                <a:avLst/>
                <a:gdLst>
                  <a:gd name="T0" fmla="*/ 17 w 260"/>
                  <a:gd name="T1" fmla="*/ 86 h 86"/>
                  <a:gd name="T2" fmla="*/ 249 w 260"/>
                  <a:gd name="T3" fmla="*/ 29 h 86"/>
                  <a:gd name="T4" fmla="*/ 249 w 260"/>
                  <a:gd name="T5" fmla="*/ 29 h 86"/>
                  <a:gd name="T6" fmla="*/ 255 w 260"/>
                  <a:gd name="T7" fmla="*/ 26 h 86"/>
                  <a:gd name="T8" fmla="*/ 259 w 260"/>
                  <a:gd name="T9" fmla="*/ 22 h 86"/>
                  <a:gd name="T10" fmla="*/ 260 w 260"/>
                  <a:gd name="T11" fmla="*/ 16 h 86"/>
                  <a:gd name="T12" fmla="*/ 260 w 260"/>
                  <a:gd name="T13" fmla="*/ 10 h 86"/>
                  <a:gd name="T14" fmla="*/ 257 w 260"/>
                  <a:gd name="T15" fmla="*/ 6 h 86"/>
                  <a:gd name="T16" fmla="*/ 253 w 260"/>
                  <a:gd name="T17" fmla="*/ 2 h 86"/>
                  <a:gd name="T18" fmla="*/ 247 w 260"/>
                  <a:gd name="T19" fmla="*/ 0 h 86"/>
                  <a:gd name="T20" fmla="*/ 241 w 260"/>
                  <a:gd name="T21" fmla="*/ 0 h 86"/>
                  <a:gd name="T22" fmla="*/ 241 w 260"/>
                  <a:gd name="T23" fmla="*/ 0 h 86"/>
                  <a:gd name="T24" fmla="*/ 10 w 260"/>
                  <a:gd name="T25" fmla="*/ 57 h 86"/>
                  <a:gd name="T26" fmla="*/ 10 w 260"/>
                  <a:gd name="T27" fmla="*/ 57 h 86"/>
                  <a:gd name="T28" fmla="*/ 6 w 260"/>
                  <a:gd name="T29" fmla="*/ 60 h 86"/>
                  <a:gd name="T30" fmla="*/ 1 w 260"/>
                  <a:gd name="T31" fmla="*/ 64 h 86"/>
                  <a:gd name="T32" fmla="*/ 0 w 260"/>
                  <a:gd name="T33" fmla="*/ 70 h 86"/>
                  <a:gd name="T34" fmla="*/ 0 w 260"/>
                  <a:gd name="T35" fmla="*/ 76 h 86"/>
                  <a:gd name="T36" fmla="*/ 3 w 260"/>
                  <a:gd name="T37" fmla="*/ 80 h 86"/>
                  <a:gd name="T38" fmla="*/ 7 w 260"/>
                  <a:gd name="T39" fmla="*/ 85 h 86"/>
                  <a:gd name="T40" fmla="*/ 11 w 260"/>
                  <a:gd name="T41" fmla="*/ 86 h 86"/>
                  <a:gd name="T42" fmla="*/ 17 w 260"/>
                  <a:gd name="T43" fmla="*/ 86 h 86"/>
                  <a:gd name="T44" fmla="*/ 17 w 260"/>
                  <a:gd name="T4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0" h="86">
                    <a:moveTo>
                      <a:pt x="17" y="86"/>
                    </a:moveTo>
                    <a:lnTo>
                      <a:pt x="249" y="29"/>
                    </a:lnTo>
                    <a:lnTo>
                      <a:pt x="249" y="29"/>
                    </a:lnTo>
                    <a:lnTo>
                      <a:pt x="255" y="26"/>
                    </a:lnTo>
                    <a:lnTo>
                      <a:pt x="259" y="22"/>
                    </a:lnTo>
                    <a:lnTo>
                      <a:pt x="260" y="16"/>
                    </a:lnTo>
                    <a:lnTo>
                      <a:pt x="260" y="10"/>
                    </a:lnTo>
                    <a:lnTo>
                      <a:pt x="257" y="6"/>
                    </a:lnTo>
                    <a:lnTo>
                      <a:pt x="253" y="2"/>
                    </a:lnTo>
                    <a:lnTo>
                      <a:pt x="247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6" y="60"/>
                    </a:lnTo>
                    <a:lnTo>
                      <a:pt x="1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1" y="86"/>
                    </a:lnTo>
                    <a:lnTo>
                      <a:pt x="17" y="86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FF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5038" y="729"/>
                <a:ext cx="147" cy="258"/>
              </a:xfrm>
              <a:custGeom>
                <a:avLst/>
                <a:gdLst>
                  <a:gd name="T0" fmla="*/ 252 w 294"/>
                  <a:gd name="T1" fmla="*/ 516 h 516"/>
                  <a:gd name="T2" fmla="*/ 271 w 294"/>
                  <a:gd name="T3" fmla="*/ 511 h 516"/>
                  <a:gd name="T4" fmla="*/ 290 w 294"/>
                  <a:gd name="T5" fmla="*/ 445 h 516"/>
                  <a:gd name="T6" fmla="*/ 294 w 294"/>
                  <a:gd name="T7" fmla="*/ 381 h 516"/>
                  <a:gd name="T8" fmla="*/ 286 w 294"/>
                  <a:gd name="T9" fmla="*/ 323 h 516"/>
                  <a:gd name="T10" fmla="*/ 271 w 294"/>
                  <a:gd name="T11" fmla="*/ 270 h 516"/>
                  <a:gd name="T12" fmla="*/ 251 w 294"/>
                  <a:gd name="T13" fmla="*/ 225 h 516"/>
                  <a:gd name="T14" fmla="*/ 233 w 294"/>
                  <a:gd name="T15" fmla="*/ 190 h 516"/>
                  <a:gd name="T16" fmla="*/ 219 w 294"/>
                  <a:gd name="T17" fmla="*/ 169 h 516"/>
                  <a:gd name="T18" fmla="*/ 213 w 294"/>
                  <a:gd name="T19" fmla="*/ 161 h 516"/>
                  <a:gd name="T20" fmla="*/ 179 w 294"/>
                  <a:gd name="T21" fmla="*/ 118 h 516"/>
                  <a:gd name="T22" fmla="*/ 144 w 294"/>
                  <a:gd name="T23" fmla="*/ 81 h 516"/>
                  <a:gd name="T24" fmla="*/ 111 w 294"/>
                  <a:gd name="T25" fmla="*/ 54 h 516"/>
                  <a:gd name="T26" fmla="*/ 80 w 294"/>
                  <a:gd name="T27" fmla="*/ 32 h 516"/>
                  <a:gd name="T28" fmla="*/ 54 w 294"/>
                  <a:gd name="T29" fmla="*/ 17 h 516"/>
                  <a:gd name="T30" fmla="*/ 34 w 294"/>
                  <a:gd name="T31" fmla="*/ 7 h 516"/>
                  <a:gd name="T32" fmla="*/ 19 w 294"/>
                  <a:gd name="T33" fmla="*/ 1 h 516"/>
                  <a:gd name="T34" fmla="*/ 15 w 294"/>
                  <a:gd name="T35" fmla="*/ 0 h 516"/>
                  <a:gd name="T36" fmla="*/ 0 w 294"/>
                  <a:gd name="T37" fmla="*/ 0 h 516"/>
                  <a:gd name="T38" fmla="*/ 6 w 294"/>
                  <a:gd name="T39" fmla="*/ 1 h 516"/>
                  <a:gd name="T40" fmla="*/ 21 w 294"/>
                  <a:gd name="T41" fmla="*/ 8 h 516"/>
                  <a:gd name="T42" fmla="*/ 44 w 294"/>
                  <a:gd name="T43" fmla="*/ 20 h 516"/>
                  <a:gd name="T44" fmla="*/ 73 w 294"/>
                  <a:gd name="T45" fmla="*/ 36 h 516"/>
                  <a:gd name="T46" fmla="*/ 104 w 294"/>
                  <a:gd name="T47" fmla="*/ 59 h 516"/>
                  <a:gd name="T48" fmla="*/ 139 w 294"/>
                  <a:gd name="T49" fmla="*/ 90 h 516"/>
                  <a:gd name="T50" fmla="*/ 171 w 294"/>
                  <a:gd name="T51" fmla="*/ 126 h 516"/>
                  <a:gd name="T52" fmla="*/ 201 w 294"/>
                  <a:gd name="T53" fmla="*/ 171 h 516"/>
                  <a:gd name="T54" fmla="*/ 206 w 294"/>
                  <a:gd name="T55" fmla="*/ 179 h 516"/>
                  <a:gd name="T56" fmla="*/ 219 w 294"/>
                  <a:gd name="T57" fmla="*/ 201 h 516"/>
                  <a:gd name="T58" fmla="*/ 236 w 294"/>
                  <a:gd name="T59" fmla="*/ 234 h 516"/>
                  <a:gd name="T60" fmla="*/ 254 w 294"/>
                  <a:gd name="T61" fmla="*/ 278 h 516"/>
                  <a:gd name="T62" fmla="*/ 267 w 294"/>
                  <a:gd name="T63" fmla="*/ 330 h 516"/>
                  <a:gd name="T64" fmla="*/ 274 w 294"/>
                  <a:gd name="T65" fmla="*/ 388 h 516"/>
                  <a:gd name="T66" fmla="*/ 270 w 294"/>
                  <a:gd name="T67" fmla="*/ 451 h 516"/>
                  <a:gd name="T68" fmla="*/ 252 w 294"/>
                  <a:gd name="T69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516">
                    <a:moveTo>
                      <a:pt x="252" y="516"/>
                    </a:moveTo>
                    <a:lnTo>
                      <a:pt x="271" y="511"/>
                    </a:lnTo>
                    <a:lnTo>
                      <a:pt x="290" y="445"/>
                    </a:lnTo>
                    <a:lnTo>
                      <a:pt x="294" y="381"/>
                    </a:lnTo>
                    <a:lnTo>
                      <a:pt x="286" y="323"/>
                    </a:lnTo>
                    <a:lnTo>
                      <a:pt x="271" y="270"/>
                    </a:lnTo>
                    <a:lnTo>
                      <a:pt x="251" y="225"/>
                    </a:lnTo>
                    <a:lnTo>
                      <a:pt x="233" y="190"/>
                    </a:lnTo>
                    <a:lnTo>
                      <a:pt x="219" y="169"/>
                    </a:lnTo>
                    <a:lnTo>
                      <a:pt x="213" y="161"/>
                    </a:lnTo>
                    <a:lnTo>
                      <a:pt x="179" y="118"/>
                    </a:lnTo>
                    <a:lnTo>
                      <a:pt x="144" y="81"/>
                    </a:lnTo>
                    <a:lnTo>
                      <a:pt x="111" y="54"/>
                    </a:lnTo>
                    <a:lnTo>
                      <a:pt x="80" y="32"/>
                    </a:lnTo>
                    <a:lnTo>
                      <a:pt x="54" y="17"/>
                    </a:lnTo>
                    <a:lnTo>
                      <a:pt x="34" y="7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1" y="8"/>
                    </a:lnTo>
                    <a:lnTo>
                      <a:pt x="44" y="20"/>
                    </a:lnTo>
                    <a:lnTo>
                      <a:pt x="73" y="36"/>
                    </a:lnTo>
                    <a:lnTo>
                      <a:pt x="104" y="59"/>
                    </a:lnTo>
                    <a:lnTo>
                      <a:pt x="139" y="90"/>
                    </a:lnTo>
                    <a:lnTo>
                      <a:pt x="171" y="126"/>
                    </a:lnTo>
                    <a:lnTo>
                      <a:pt x="201" y="171"/>
                    </a:lnTo>
                    <a:lnTo>
                      <a:pt x="206" y="179"/>
                    </a:lnTo>
                    <a:lnTo>
                      <a:pt x="219" y="201"/>
                    </a:lnTo>
                    <a:lnTo>
                      <a:pt x="236" y="234"/>
                    </a:lnTo>
                    <a:lnTo>
                      <a:pt x="254" y="278"/>
                    </a:lnTo>
                    <a:lnTo>
                      <a:pt x="267" y="330"/>
                    </a:lnTo>
                    <a:lnTo>
                      <a:pt x="274" y="388"/>
                    </a:lnTo>
                    <a:lnTo>
                      <a:pt x="270" y="451"/>
                    </a:lnTo>
                    <a:lnTo>
                      <a:pt x="252" y="516"/>
                    </a:lnTo>
                    <a:close/>
                  </a:path>
                </a:pathLst>
              </a:custGeom>
              <a:solidFill>
                <a:srgbClr val="FF8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4050" y="825"/>
                <a:ext cx="855" cy="471"/>
              </a:xfrm>
              <a:custGeom>
                <a:avLst/>
                <a:gdLst>
                  <a:gd name="T0" fmla="*/ 1421 w 1651"/>
                  <a:gd name="T1" fmla="*/ 0 h 941"/>
                  <a:gd name="T2" fmla="*/ 1418 w 1651"/>
                  <a:gd name="T3" fmla="*/ 1 h 941"/>
                  <a:gd name="T4" fmla="*/ 1411 w 1651"/>
                  <a:gd name="T5" fmla="*/ 3 h 941"/>
                  <a:gd name="T6" fmla="*/ 1401 w 1651"/>
                  <a:gd name="T7" fmla="*/ 7 h 941"/>
                  <a:gd name="T8" fmla="*/ 1386 w 1651"/>
                  <a:gd name="T9" fmla="*/ 11 h 941"/>
                  <a:gd name="T10" fmla="*/ 1367 w 1651"/>
                  <a:gd name="T11" fmla="*/ 19 h 941"/>
                  <a:gd name="T12" fmla="*/ 1348 w 1651"/>
                  <a:gd name="T13" fmla="*/ 26 h 941"/>
                  <a:gd name="T14" fmla="*/ 1326 w 1651"/>
                  <a:gd name="T15" fmla="*/ 35 h 941"/>
                  <a:gd name="T16" fmla="*/ 1303 w 1651"/>
                  <a:gd name="T17" fmla="*/ 43 h 941"/>
                  <a:gd name="T18" fmla="*/ 1280 w 1651"/>
                  <a:gd name="T19" fmla="*/ 54 h 941"/>
                  <a:gd name="T20" fmla="*/ 1257 w 1651"/>
                  <a:gd name="T21" fmla="*/ 64 h 941"/>
                  <a:gd name="T22" fmla="*/ 1233 w 1651"/>
                  <a:gd name="T23" fmla="*/ 75 h 941"/>
                  <a:gd name="T24" fmla="*/ 1211 w 1651"/>
                  <a:gd name="T25" fmla="*/ 87 h 941"/>
                  <a:gd name="T26" fmla="*/ 1191 w 1651"/>
                  <a:gd name="T27" fmla="*/ 99 h 941"/>
                  <a:gd name="T28" fmla="*/ 1174 w 1651"/>
                  <a:gd name="T29" fmla="*/ 110 h 941"/>
                  <a:gd name="T30" fmla="*/ 1159 w 1651"/>
                  <a:gd name="T31" fmla="*/ 123 h 941"/>
                  <a:gd name="T32" fmla="*/ 1147 w 1651"/>
                  <a:gd name="T33" fmla="*/ 135 h 941"/>
                  <a:gd name="T34" fmla="*/ 0 w 1651"/>
                  <a:gd name="T35" fmla="*/ 524 h 941"/>
                  <a:gd name="T36" fmla="*/ 6 w 1651"/>
                  <a:gd name="T37" fmla="*/ 527 h 941"/>
                  <a:gd name="T38" fmla="*/ 19 w 1651"/>
                  <a:gd name="T39" fmla="*/ 534 h 941"/>
                  <a:gd name="T40" fmla="*/ 40 w 1651"/>
                  <a:gd name="T41" fmla="*/ 547 h 941"/>
                  <a:gd name="T42" fmla="*/ 66 w 1651"/>
                  <a:gd name="T43" fmla="*/ 567 h 941"/>
                  <a:gd name="T44" fmla="*/ 92 w 1651"/>
                  <a:gd name="T45" fmla="*/ 595 h 941"/>
                  <a:gd name="T46" fmla="*/ 118 w 1651"/>
                  <a:gd name="T47" fmla="*/ 630 h 941"/>
                  <a:gd name="T48" fmla="*/ 143 w 1651"/>
                  <a:gd name="T49" fmla="*/ 674 h 941"/>
                  <a:gd name="T50" fmla="*/ 162 w 1651"/>
                  <a:gd name="T51" fmla="*/ 728 h 941"/>
                  <a:gd name="T52" fmla="*/ 166 w 1651"/>
                  <a:gd name="T53" fmla="*/ 745 h 941"/>
                  <a:gd name="T54" fmla="*/ 172 w 1651"/>
                  <a:gd name="T55" fmla="*/ 793 h 941"/>
                  <a:gd name="T56" fmla="*/ 174 w 1651"/>
                  <a:gd name="T57" fmla="*/ 861 h 941"/>
                  <a:gd name="T58" fmla="*/ 160 w 1651"/>
                  <a:gd name="T59" fmla="*/ 941 h 941"/>
                  <a:gd name="T60" fmla="*/ 1264 w 1651"/>
                  <a:gd name="T61" fmla="*/ 490 h 941"/>
                  <a:gd name="T62" fmla="*/ 1267 w 1651"/>
                  <a:gd name="T63" fmla="*/ 490 h 941"/>
                  <a:gd name="T64" fmla="*/ 1275 w 1651"/>
                  <a:gd name="T65" fmla="*/ 489 h 941"/>
                  <a:gd name="T66" fmla="*/ 1289 w 1651"/>
                  <a:gd name="T67" fmla="*/ 489 h 941"/>
                  <a:gd name="T68" fmla="*/ 1307 w 1651"/>
                  <a:gd name="T69" fmla="*/ 486 h 941"/>
                  <a:gd name="T70" fmla="*/ 1328 w 1651"/>
                  <a:gd name="T71" fmla="*/ 484 h 941"/>
                  <a:gd name="T72" fmla="*/ 1353 w 1651"/>
                  <a:gd name="T73" fmla="*/ 481 h 941"/>
                  <a:gd name="T74" fmla="*/ 1379 w 1651"/>
                  <a:gd name="T75" fmla="*/ 479 h 941"/>
                  <a:gd name="T76" fmla="*/ 1408 w 1651"/>
                  <a:gd name="T77" fmla="*/ 476 h 941"/>
                  <a:gd name="T78" fmla="*/ 1437 w 1651"/>
                  <a:gd name="T79" fmla="*/ 471 h 941"/>
                  <a:gd name="T80" fmla="*/ 1468 w 1651"/>
                  <a:gd name="T81" fmla="*/ 467 h 941"/>
                  <a:gd name="T82" fmla="*/ 1497 w 1651"/>
                  <a:gd name="T83" fmla="*/ 461 h 941"/>
                  <a:gd name="T84" fmla="*/ 1524 w 1651"/>
                  <a:gd name="T85" fmla="*/ 455 h 941"/>
                  <a:gd name="T86" fmla="*/ 1552 w 1651"/>
                  <a:gd name="T87" fmla="*/ 449 h 941"/>
                  <a:gd name="T88" fmla="*/ 1577 w 1651"/>
                  <a:gd name="T89" fmla="*/ 442 h 941"/>
                  <a:gd name="T90" fmla="*/ 1599 w 1651"/>
                  <a:gd name="T91" fmla="*/ 435 h 941"/>
                  <a:gd name="T92" fmla="*/ 1616 w 1651"/>
                  <a:gd name="T93" fmla="*/ 428 h 941"/>
                  <a:gd name="T94" fmla="*/ 1619 w 1651"/>
                  <a:gd name="T95" fmla="*/ 422 h 941"/>
                  <a:gd name="T96" fmla="*/ 1626 w 1651"/>
                  <a:gd name="T97" fmla="*/ 407 h 941"/>
                  <a:gd name="T98" fmla="*/ 1636 w 1651"/>
                  <a:gd name="T99" fmla="*/ 383 h 941"/>
                  <a:gd name="T100" fmla="*/ 1645 w 1651"/>
                  <a:gd name="T101" fmla="*/ 350 h 941"/>
                  <a:gd name="T102" fmla="*/ 1651 w 1651"/>
                  <a:gd name="T103" fmla="*/ 311 h 941"/>
                  <a:gd name="T104" fmla="*/ 1651 w 1651"/>
                  <a:gd name="T105" fmla="*/ 266 h 941"/>
                  <a:gd name="T106" fmla="*/ 1644 w 1651"/>
                  <a:gd name="T107" fmla="*/ 218 h 941"/>
                  <a:gd name="T108" fmla="*/ 1625 w 1651"/>
                  <a:gd name="T109" fmla="*/ 166 h 941"/>
                  <a:gd name="T110" fmla="*/ 1622 w 1651"/>
                  <a:gd name="T111" fmla="*/ 160 h 941"/>
                  <a:gd name="T112" fmla="*/ 1613 w 1651"/>
                  <a:gd name="T113" fmla="*/ 144 h 941"/>
                  <a:gd name="T114" fmla="*/ 1600 w 1651"/>
                  <a:gd name="T115" fmla="*/ 120 h 941"/>
                  <a:gd name="T116" fmla="*/ 1578 w 1651"/>
                  <a:gd name="T117" fmla="*/ 94 h 941"/>
                  <a:gd name="T118" fmla="*/ 1551 w 1651"/>
                  <a:gd name="T119" fmla="*/ 65 h 941"/>
                  <a:gd name="T120" fmla="*/ 1516 w 1651"/>
                  <a:gd name="T121" fmla="*/ 39 h 941"/>
                  <a:gd name="T122" fmla="*/ 1472 w 1651"/>
                  <a:gd name="T123" fmla="*/ 16 h 941"/>
                  <a:gd name="T124" fmla="*/ 1421 w 1651"/>
                  <a:gd name="T125" fmla="*/ 0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" h="941">
                    <a:moveTo>
                      <a:pt x="1421" y="0"/>
                    </a:moveTo>
                    <a:lnTo>
                      <a:pt x="1418" y="1"/>
                    </a:lnTo>
                    <a:lnTo>
                      <a:pt x="1411" y="3"/>
                    </a:lnTo>
                    <a:lnTo>
                      <a:pt x="1401" y="7"/>
                    </a:lnTo>
                    <a:lnTo>
                      <a:pt x="1386" y="11"/>
                    </a:lnTo>
                    <a:lnTo>
                      <a:pt x="1367" y="19"/>
                    </a:lnTo>
                    <a:lnTo>
                      <a:pt x="1348" y="26"/>
                    </a:lnTo>
                    <a:lnTo>
                      <a:pt x="1326" y="35"/>
                    </a:lnTo>
                    <a:lnTo>
                      <a:pt x="1303" y="43"/>
                    </a:lnTo>
                    <a:lnTo>
                      <a:pt x="1280" y="54"/>
                    </a:lnTo>
                    <a:lnTo>
                      <a:pt x="1257" y="64"/>
                    </a:lnTo>
                    <a:lnTo>
                      <a:pt x="1233" y="75"/>
                    </a:lnTo>
                    <a:lnTo>
                      <a:pt x="1211" y="87"/>
                    </a:lnTo>
                    <a:lnTo>
                      <a:pt x="1191" y="99"/>
                    </a:lnTo>
                    <a:lnTo>
                      <a:pt x="1174" y="110"/>
                    </a:lnTo>
                    <a:lnTo>
                      <a:pt x="1159" y="123"/>
                    </a:lnTo>
                    <a:lnTo>
                      <a:pt x="1147" y="135"/>
                    </a:lnTo>
                    <a:lnTo>
                      <a:pt x="0" y="524"/>
                    </a:lnTo>
                    <a:lnTo>
                      <a:pt x="6" y="527"/>
                    </a:lnTo>
                    <a:lnTo>
                      <a:pt x="19" y="534"/>
                    </a:lnTo>
                    <a:lnTo>
                      <a:pt x="40" y="547"/>
                    </a:lnTo>
                    <a:lnTo>
                      <a:pt x="66" y="567"/>
                    </a:lnTo>
                    <a:lnTo>
                      <a:pt x="92" y="595"/>
                    </a:lnTo>
                    <a:lnTo>
                      <a:pt x="118" y="630"/>
                    </a:lnTo>
                    <a:lnTo>
                      <a:pt x="143" y="674"/>
                    </a:lnTo>
                    <a:lnTo>
                      <a:pt x="162" y="728"/>
                    </a:lnTo>
                    <a:lnTo>
                      <a:pt x="166" y="745"/>
                    </a:lnTo>
                    <a:lnTo>
                      <a:pt x="172" y="793"/>
                    </a:lnTo>
                    <a:lnTo>
                      <a:pt x="174" y="861"/>
                    </a:lnTo>
                    <a:lnTo>
                      <a:pt x="160" y="941"/>
                    </a:lnTo>
                    <a:lnTo>
                      <a:pt x="1264" y="490"/>
                    </a:lnTo>
                    <a:lnTo>
                      <a:pt x="1267" y="490"/>
                    </a:lnTo>
                    <a:lnTo>
                      <a:pt x="1275" y="489"/>
                    </a:lnTo>
                    <a:lnTo>
                      <a:pt x="1289" y="489"/>
                    </a:lnTo>
                    <a:lnTo>
                      <a:pt x="1307" y="486"/>
                    </a:lnTo>
                    <a:lnTo>
                      <a:pt x="1328" y="484"/>
                    </a:lnTo>
                    <a:lnTo>
                      <a:pt x="1353" y="481"/>
                    </a:lnTo>
                    <a:lnTo>
                      <a:pt x="1379" y="479"/>
                    </a:lnTo>
                    <a:lnTo>
                      <a:pt x="1408" y="476"/>
                    </a:lnTo>
                    <a:lnTo>
                      <a:pt x="1437" y="471"/>
                    </a:lnTo>
                    <a:lnTo>
                      <a:pt x="1468" y="467"/>
                    </a:lnTo>
                    <a:lnTo>
                      <a:pt x="1497" y="461"/>
                    </a:lnTo>
                    <a:lnTo>
                      <a:pt x="1524" y="455"/>
                    </a:lnTo>
                    <a:lnTo>
                      <a:pt x="1552" y="449"/>
                    </a:lnTo>
                    <a:lnTo>
                      <a:pt x="1577" y="442"/>
                    </a:lnTo>
                    <a:lnTo>
                      <a:pt x="1599" y="435"/>
                    </a:lnTo>
                    <a:lnTo>
                      <a:pt x="1616" y="428"/>
                    </a:lnTo>
                    <a:lnTo>
                      <a:pt x="1619" y="422"/>
                    </a:lnTo>
                    <a:lnTo>
                      <a:pt x="1626" y="407"/>
                    </a:lnTo>
                    <a:lnTo>
                      <a:pt x="1636" y="383"/>
                    </a:lnTo>
                    <a:lnTo>
                      <a:pt x="1645" y="350"/>
                    </a:lnTo>
                    <a:lnTo>
                      <a:pt x="1651" y="311"/>
                    </a:lnTo>
                    <a:lnTo>
                      <a:pt x="1651" y="266"/>
                    </a:lnTo>
                    <a:lnTo>
                      <a:pt x="1644" y="218"/>
                    </a:lnTo>
                    <a:lnTo>
                      <a:pt x="1625" y="166"/>
                    </a:lnTo>
                    <a:lnTo>
                      <a:pt x="1622" y="160"/>
                    </a:lnTo>
                    <a:lnTo>
                      <a:pt x="1613" y="144"/>
                    </a:lnTo>
                    <a:lnTo>
                      <a:pt x="1600" y="120"/>
                    </a:lnTo>
                    <a:lnTo>
                      <a:pt x="1578" y="94"/>
                    </a:lnTo>
                    <a:lnTo>
                      <a:pt x="1551" y="65"/>
                    </a:lnTo>
                    <a:lnTo>
                      <a:pt x="1516" y="39"/>
                    </a:lnTo>
                    <a:lnTo>
                      <a:pt x="1472" y="16"/>
                    </a:ln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4133" y="988"/>
                <a:ext cx="754" cy="335"/>
              </a:xfrm>
              <a:custGeom>
                <a:avLst/>
                <a:gdLst>
                  <a:gd name="T0" fmla="*/ 1490 w 1491"/>
                  <a:gd name="T1" fmla="*/ 0 h 681"/>
                  <a:gd name="T2" fmla="*/ 1490 w 1491"/>
                  <a:gd name="T3" fmla="*/ 5 h 681"/>
                  <a:gd name="T4" fmla="*/ 1491 w 1491"/>
                  <a:gd name="T5" fmla="*/ 16 h 681"/>
                  <a:gd name="T6" fmla="*/ 1491 w 1491"/>
                  <a:gd name="T7" fmla="*/ 34 h 681"/>
                  <a:gd name="T8" fmla="*/ 1491 w 1491"/>
                  <a:gd name="T9" fmla="*/ 57 h 681"/>
                  <a:gd name="T10" fmla="*/ 1487 w 1491"/>
                  <a:gd name="T11" fmla="*/ 83 h 681"/>
                  <a:gd name="T12" fmla="*/ 1481 w 1491"/>
                  <a:gd name="T13" fmla="*/ 111 h 681"/>
                  <a:gd name="T14" fmla="*/ 1471 w 1491"/>
                  <a:gd name="T15" fmla="*/ 140 h 681"/>
                  <a:gd name="T16" fmla="*/ 1456 w 1491"/>
                  <a:gd name="T17" fmla="*/ 168 h 681"/>
                  <a:gd name="T18" fmla="*/ 1455 w 1491"/>
                  <a:gd name="T19" fmla="*/ 168 h 681"/>
                  <a:gd name="T20" fmla="*/ 1452 w 1491"/>
                  <a:gd name="T21" fmla="*/ 169 h 681"/>
                  <a:gd name="T22" fmla="*/ 1447 w 1491"/>
                  <a:gd name="T23" fmla="*/ 172 h 681"/>
                  <a:gd name="T24" fmla="*/ 1440 w 1491"/>
                  <a:gd name="T25" fmla="*/ 175 h 681"/>
                  <a:gd name="T26" fmla="*/ 1430 w 1491"/>
                  <a:gd name="T27" fmla="*/ 178 h 681"/>
                  <a:gd name="T28" fmla="*/ 1418 w 1491"/>
                  <a:gd name="T29" fmla="*/ 182 h 681"/>
                  <a:gd name="T30" fmla="*/ 1402 w 1491"/>
                  <a:gd name="T31" fmla="*/ 187 h 681"/>
                  <a:gd name="T32" fmla="*/ 1383 w 1491"/>
                  <a:gd name="T33" fmla="*/ 191 h 681"/>
                  <a:gd name="T34" fmla="*/ 1361 w 1491"/>
                  <a:gd name="T35" fmla="*/ 195 h 681"/>
                  <a:gd name="T36" fmla="*/ 1337 w 1491"/>
                  <a:gd name="T37" fmla="*/ 201 h 681"/>
                  <a:gd name="T38" fmla="*/ 1308 w 1491"/>
                  <a:gd name="T39" fmla="*/ 205 h 681"/>
                  <a:gd name="T40" fmla="*/ 1276 w 1491"/>
                  <a:gd name="T41" fmla="*/ 211 h 681"/>
                  <a:gd name="T42" fmla="*/ 1239 w 1491"/>
                  <a:gd name="T43" fmla="*/ 216 h 681"/>
                  <a:gd name="T44" fmla="*/ 1198 w 1491"/>
                  <a:gd name="T45" fmla="*/ 221 h 681"/>
                  <a:gd name="T46" fmla="*/ 1153 w 1491"/>
                  <a:gd name="T47" fmla="*/ 226 h 681"/>
                  <a:gd name="T48" fmla="*/ 1104 w 1491"/>
                  <a:gd name="T49" fmla="*/ 230 h 681"/>
                  <a:gd name="T50" fmla="*/ 0 w 1491"/>
                  <a:gd name="T51" fmla="*/ 681 h 681"/>
                  <a:gd name="T52" fmla="*/ 3 w 1491"/>
                  <a:gd name="T53" fmla="*/ 670 h 681"/>
                  <a:gd name="T54" fmla="*/ 9 w 1491"/>
                  <a:gd name="T55" fmla="*/ 636 h 681"/>
                  <a:gd name="T56" fmla="*/ 14 w 1491"/>
                  <a:gd name="T57" fmla="*/ 591 h 681"/>
                  <a:gd name="T58" fmla="*/ 12 w 1491"/>
                  <a:gd name="T59" fmla="*/ 536 h 681"/>
                  <a:gd name="T60" fmla="*/ 1083 w 1491"/>
                  <a:gd name="T61" fmla="*/ 120 h 681"/>
                  <a:gd name="T62" fmla="*/ 1086 w 1491"/>
                  <a:gd name="T63" fmla="*/ 120 h 681"/>
                  <a:gd name="T64" fmla="*/ 1097 w 1491"/>
                  <a:gd name="T65" fmla="*/ 117 h 681"/>
                  <a:gd name="T66" fmla="*/ 1111 w 1491"/>
                  <a:gd name="T67" fmla="*/ 114 h 681"/>
                  <a:gd name="T68" fmla="*/ 1130 w 1491"/>
                  <a:gd name="T69" fmla="*/ 111 h 681"/>
                  <a:gd name="T70" fmla="*/ 1155 w 1491"/>
                  <a:gd name="T71" fmla="*/ 105 h 681"/>
                  <a:gd name="T72" fmla="*/ 1181 w 1491"/>
                  <a:gd name="T73" fmla="*/ 99 h 681"/>
                  <a:gd name="T74" fmla="*/ 1212 w 1491"/>
                  <a:gd name="T75" fmla="*/ 93 h 681"/>
                  <a:gd name="T76" fmla="*/ 1244 w 1491"/>
                  <a:gd name="T77" fmla="*/ 85 h 681"/>
                  <a:gd name="T78" fmla="*/ 1277 w 1491"/>
                  <a:gd name="T79" fmla="*/ 76 h 681"/>
                  <a:gd name="T80" fmla="*/ 1311 w 1491"/>
                  <a:gd name="T81" fmla="*/ 67 h 681"/>
                  <a:gd name="T82" fmla="*/ 1344 w 1491"/>
                  <a:gd name="T83" fmla="*/ 57 h 681"/>
                  <a:gd name="T84" fmla="*/ 1377 w 1491"/>
                  <a:gd name="T85" fmla="*/ 47 h 681"/>
                  <a:gd name="T86" fmla="*/ 1409 w 1491"/>
                  <a:gd name="T87" fmla="*/ 37 h 681"/>
                  <a:gd name="T88" fmla="*/ 1439 w 1491"/>
                  <a:gd name="T89" fmla="*/ 25 h 681"/>
                  <a:gd name="T90" fmla="*/ 1466 w 1491"/>
                  <a:gd name="T91" fmla="*/ 13 h 681"/>
                  <a:gd name="T92" fmla="*/ 1490 w 1491"/>
                  <a:gd name="T93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91" h="681">
                    <a:moveTo>
                      <a:pt x="1490" y="0"/>
                    </a:moveTo>
                    <a:lnTo>
                      <a:pt x="1490" y="5"/>
                    </a:lnTo>
                    <a:lnTo>
                      <a:pt x="1491" y="16"/>
                    </a:lnTo>
                    <a:lnTo>
                      <a:pt x="1491" y="34"/>
                    </a:lnTo>
                    <a:lnTo>
                      <a:pt x="1491" y="57"/>
                    </a:lnTo>
                    <a:lnTo>
                      <a:pt x="1487" y="83"/>
                    </a:lnTo>
                    <a:lnTo>
                      <a:pt x="1481" y="111"/>
                    </a:lnTo>
                    <a:lnTo>
                      <a:pt x="1471" y="140"/>
                    </a:lnTo>
                    <a:lnTo>
                      <a:pt x="1456" y="168"/>
                    </a:lnTo>
                    <a:lnTo>
                      <a:pt x="1455" y="168"/>
                    </a:lnTo>
                    <a:lnTo>
                      <a:pt x="1452" y="169"/>
                    </a:lnTo>
                    <a:lnTo>
                      <a:pt x="1447" y="172"/>
                    </a:lnTo>
                    <a:lnTo>
                      <a:pt x="1440" y="175"/>
                    </a:lnTo>
                    <a:lnTo>
                      <a:pt x="1430" y="178"/>
                    </a:lnTo>
                    <a:lnTo>
                      <a:pt x="1418" y="182"/>
                    </a:lnTo>
                    <a:lnTo>
                      <a:pt x="1402" y="187"/>
                    </a:lnTo>
                    <a:lnTo>
                      <a:pt x="1383" y="191"/>
                    </a:lnTo>
                    <a:lnTo>
                      <a:pt x="1361" y="195"/>
                    </a:lnTo>
                    <a:lnTo>
                      <a:pt x="1337" y="201"/>
                    </a:lnTo>
                    <a:lnTo>
                      <a:pt x="1308" y="205"/>
                    </a:lnTo>
                    <a:lnTo>
                      <a:pt x="1276" y="211"/>
                    </a:lnTo>
                    <a:lnTo>
                      <a:pt x="1239" y="216"/>
                    </a:lnTo>
                    <a:lnTo>
                      <a:pt x="1198" y="221"/>
                    </a:lnTo>
                    <a:lnTo>
                      <a:pt x="1153" y="226"/>
                    </a:lnTo>
                    <a:lnTo>
                      <a:pt x="1104" y="230"/>
                    </a:lnTo>
                    <a:lnTo>
                      <a:pt x="0" y="681"/>
                    </a:lnTo>
                    <a:lnTo>
                      <a:pt x="3" y="670"/>
                    </a:lnTo>
                    <a:lnTo>
                      <a:pt x="9" y="636"/>
                    </a:lnTo>
                    <a:lnTo>
                      <a:pt x="14" y="591"/>
                    </a:lnTo>
                    <a:lnTo>
                      <a:pt x="12" y="536"/>
                    </a:lnTo>
                    <a:lnTo>
                      <a:pt x="1083" y="120"/>
                    </a:lnTo>
                    <a:lnTo>
                      <a:pt x="1086" y="120"/>
                    </a:lnTo>
                    <a:lnTo>
                      <a:pt x="1097" y="117"/>
                    </a:lnTo>
                    <a:lnTo>
                      <a:pt x="1111" y="114"/>
                    </a:lnTo>
                    <a:lnTo>
                      <a:pt x="1130" y="111"/>
                    </a:lnTo>
                    <a:lnTo>
                      <a:pt x="1155" y="105"/>
                    </a:lnTo>
                    <a:lnTo>
                      <a:pt x="1181" y="99"/>
                    </a:lnTo>
                    <a:lnTo>
                      <a:pt x="1212" y="93"/>
                    </a:lnTo>
                    <a:lnTo>
                      <a:pt x="1244" y="85"/>
                    </a:lnTo>
                    <a:lnTo>
                      <a:pt x="1277" y="76"/>
                    </a:lnTo>
                    <a:lnTo>
                      <a:pt x="1311" y="67"/>
                    </a:lnTo>
                    <a:lnTo>
                      <a:pt x="1344" y="57"/>
                    </a:lnTo>
                    <a:lnTo>
                      <a:pt x="1377" y="47"/>
                    </a:lnTo>
                    <a:lnTo>
                      <a:pt x="1409" y="37"/>
                    </a:lnTo>
                    <a:lnTo>
                      <a:pt x="1439" y="25"/>
                    </a:lnTo>
                    <a:lnTo>
                      <a:pt x="1466" y="13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3989" y="1112"/>
                <a:ext cx="135" cy="211"/>
              </a:xfrm>
              <a:custGeom>
                <a:avLst/>
                <a:gdLst>
                  <a:gd name="T0" fmla="*/ 183 w 246"/>
                  <a:gd name="T1" fmla="*/ 396 h 399"/>
                  <a:gd name="T2" fmla="*/ 205 w 246"/>
                  <a:gd name="T3" fmla="*/ 383 h 399"/>
                  <a:gd name="T4" fmla="*/ 223 w 246"/>
                  <a:gd name="T5" fmla="*/ 362 h 399"/>
                  <a:gd name="T6" fmla="*/ 236 w 246"/>
                  <a:gd name="T7" fmla="*/ 338 h 399"/>
                  <a:gd name="T8" fmla="*/ 243 w 246"/>
                  <a:gd name="T9" fmla="*/ 309 h 399"/>
                  <a:gd name="T10" fmla="*/ 246 w 246"/>
                  <a:gd name="T11" fmla="*/ 277 h 399"/>
                  <a:gd name="T12" fmla="*/ 246 w 246"/>
                  <a:gd name="T13" fmla="*/ 242 h 399"/>
                  <a:gd name="T14" fmla="*/ 242 w 246"/>
                  <a:gd name="T15" fmla="*/ 207 h 399"/>
                  <a:gd name="T16" fmla="*/ 234 w 246"/>
                  <a:gd name="T17" fmla="*/ 170 h 399"/>
                  <a:gd name="T18" fmla="*/ 223 w 246"/>
                  <a:gd name="T19" fmla="*/ 132 h 399"/>
                  <a:gd name="T20" fmla="*/ 208 w 246"/>
                  <a:gd name="T21" fmla="*/ 98 h 399"/>
                  <a:gd name="T22" fmla="*/ 191 w 246"/>
                  <a:gd name="T23" fmla="*/ 67 h 399"/>
                  <a:gd name="T24" fmla="*/ 172 w 246"/>
                  <a:gd name="T25" fmla="*/ 42 h 399"/>
                  <a:gd name="T26" fmla="*/ 150 w 246"/>
                  <a:gd name="T27" fmla="*/ 22 h 399"/>
                  <a:gd name="T28" fmla="*/ 128 w 246"/>
                  <a:gd name="T29" fmla="*/ 7 h 399"/>
                  <a:gd name="T30" fmla="*/ 103 w 246"/>
                  <a:gd name="T31" fmla="*/ 0 h 399"/>
                  <a:gd name="T32" fmla="*/ 79 w 246"/>
                  <a:gd name="T33" fmla="*/ 0 h 399"/>
                  <a:gd name="T34" fmla="*/ 55 w 246"/>
                  <a:gd name="T35" fmla="*/ 7 h 399"/>
                  <a:gd name="T36" fmla="*/ 35 w 246"/>
                  <a:gd name="T37" fmla="*/ 22 h 399"/>
                  <a:gd name="T38" fmla="*/ 19 w 246"/>
                  <a:gd name="T39" fmla="*/ 42 h 399"/>
                  <a:gd name="T40" fmla="*/ 9 w 246"/>
                  <a:gd name="T41" fmla="*/ 68 h 399"/>
                  <a:gd name="T42" fmla="*/ 1 w 246"/>
                  <a:gd name="T43" fmla="*/ 99 h 399"/>
                  <a:gd name="T44" fmla="*/ 0 w 246"/>
                  <a:gd name="T45" fmla="*/ 134 h 399"/>
                  <a:gd name="T46" fmla="*/ 3 w 246"/>
                  <a:gd name="T47" fmla="*/ 172 h 399"/>
                  <a:gd name="T48" fmla="*/ 12 w 246"/>
                  <a:gd name="T49" fmla="*/ 211 h 399"/>
                  <a:gd name="T50" fmla="*/ 25 w 246"/>
                  <a:gd name="T51" fmla="*/ 250 h 399"/>
                  <a:gd name="T52" fmla="*/ 42 w 246"/>
                  <a:gd name="T53" fmla="*/ 288 h 399"/>
                  <a:gd name="T54" fmla="*/ 63 w 246"/>
                  <a:gd name="T55" fmla="*/ 323 h 399"/>
                  <a:gd name="T56" fmla="*/ 84 w 246"/>
                  <a:gd name="T57" fmla="*/ 354 h 399"/>
                  <a:gd name="T58" fmla="*/ 109 w 246"/>
                  <a:gd name="T59" fmla="*/ 377 h 399"/>
                  <a:gd name="T60" fmla="*/ 134 w 246"/>
                  <a:gd name="T61" fmla="*/ 393 h 399"/>
                  <a:gd name="T62" fmla="*/ 159 w 246"/>
                  <a:gd name="T63" fmla="*/ 399 h 399"/>
                  <a:gd name="T64" fmla="*/ 183 w 246"/>
                  <a:gd name="T65" fmla="*/ 39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6" h="399">
                    <a:moveTo>
                      <a:pt x="183" y="396"/>
                    </a:moveTo>
                    <a:lnTo>
                      <a:pt x="205" y="383"/>
                    </a:lnTo>
                    <a:lnTo>
                      <a:pt x="223" y="362"/>
                    </a:lnTo>
                    <a:lnTo>
                      <a:pt x="236" y="338"/>
                    </a:lnTo>
                    <a:lnTo>
                      <a:pt x="243" y="309"/>
                    </a:lnTo>
                    <a:lnTo>
                      <a:pt x="246" y="277"/>
                    </a:lnTo>
                    <a:lnTo>
                      <a:pt x="246" y="242"/>
                    </a:lnTo>
                    <a:lnTo>
                      <a:pt x="242" y="207"/>
                    </a:lnTo>
                    <a:lnTo>
                      <a:pt x="234" y="170"/>
                    </a:lnTo>
                    <a:lnTo>
                      <a:pt x="223" y="132"/>
                    </a:lnTo>
                    <a:lnTo>
                      <a:pt x="208" y="98"/>
                    </a:lnTo>
                    <a:lnTo>
                      <a:pt x="191" y="67"/>
                    </a:lnTo>
                    <a:lnTo>
                      <a:pt x="172" y="42"/>
                    </a:lnTo>
                    <a:lnTo>
                      <a:pt x="150" y="22"/>
                    </a:lnTo>
                    <a:lnTo>
                      <a:pt x="128" y="7"/>
                    </a:lnTo>
                    <a:lnTo>
                      <a:pt x="103" y="0"/>
                    </a:lnTo>
                    <a:lnTo>
                      <a:pt x="79" y="0"/>
                    </a:lnTo>
                    <a:lnTo>
                      <a:pt x="55" y="7"/>
                    </a:lnTo>
                    <a:lnTo>
                      <a:pt x="35" y="22"/>
                    </a:lnTo>
                    <a:lnTo>
                      <a:pt x="19" y="42"/>
                    </a:lnTo>
                    <a:lnTo>
                      <a:pt x="9" y="68"/>
                    </a:lnTo>
                    <a:lnTo>
                      <a:pt x="1" y="99"/>
                    </a:lnTo>
                    <a:lnTo>
                      <a:pt x="0" y="134"/>
                    </a:lnTo>
                    <a:lnTo>
                      <a:pt x="3" y="172"/>
                    </a:lnTo>
                    <a:lnTo>
                      <a:pt x="12" y="211"/>
                    </a:lnTo>
                    <a:lnTo>
                      <a:pt x="25" y="250"/>
                    </a:lnTo>
                    <a:lnTo>
                      <a:pt x="42" y="288"/>
                    </a:lnTo>
                    <a:lnTo>
                      <a:pt x="63" y="323"/>
                    </a:lnTo>
                    <a:lnTo>
                      <a:pt x="84" y="354"/>
                    </a:lnTo>
                    <a:lnTo>
                      <a:pt x="109" y="377"/>
                    </a:lnTo>
                    <a:lnTo>
                      <a:pt x="134" y="393"/>
                    </a:lnTo>
                    <a:lnTo>
                      <a:pt x="159" y="399"/>
                    </a:lnTo>
                    <a:lnTo>
                      <a:pt x="183" y="396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111" y="850"/>
                <a:ext cx="793" cy="379"/>
              </a:xfrm>
              <a:custGeom>
                <a:avLst/>
                <a:gdLst>
                  <a:gd name="T0" fmla="*/ 1329 w 1533"/>
                  <a:gd name="T1" fmla="*/ 79 h 747"/>
                  <a:gd name="T2" fmla="*/ 1316 w 1533"/>
                  <a:gd name="T3" fmla="*/ 83 h 747"/>
                  <a:gd name="T4" fmla="*/ 1297 w 1533"/>
                  <a:gd name="T5" fmla="*/ 89 h 747"/>
                  <a:gd name="T6" fmla="*/ 1276 w 1533"/>
                  <a:gd name="T7" fmla="*/ 95 h 747"/>
                  <a:gd name="T8" fmla="*/ 1255 w 1533"/>
                  <a:gd name="T9" fmla="*/ 101 h 747"/>
                  <a:gd name="T10" fmla="*/ 1236 w 1533"/>
                  <a:gd name="T11" fmla="*/ 106 h 747"/>
                  <a:gd name="T12" fmla="*/ 1218 w 1533"/>
                  <a:gd name="T13" fmla="*/ 109 h 747"/>
                  <a:gd name="T14" fmla="*/ 1206 w 1533"/>
                  <a:gd name="T15" fmla="*/ 112 h 747"/>
                  <a:gd name="T16" fmla="*/ 1202 w 1533"/>
                  <a:gd name="T17" fmla="*/ 114 h 747"/>
                  <a:gd name="T18" fmla="*/ 1167 w 1533"/>
                  <a:gd name="T19" fmla="*/ 124 h 747"/>
                  <a:gd name="T20" fmla="*/ 1141 w 1533"/>
                  <a:gd name="T21" fmla="*/ 134 h 747"/>
                  <a:gd name="T22" fmla="*/ 1122 w 1533"/>
                  <a:gd name="T23" fmla="*/ 143 h 747"/>
                  <a:gd name="T24" fmla="*/ 1110 w 1533"/>
                  <a:gd name="T25" fmla="*/ 152 h 747"/>
                  <a:gd name="T26" fmla="*/ 1102 w 1533"/>
                  <a:gd name="T27" fmla="*/ 159 h 747"/>
                  <a:gd name="T28" fmla="*/ 1097 w 1533"/>
                  <a:gd name="T29" fmla="*/ 163 h 747"/>
                  <a:gd name="T30" fmla="*/ 1096 w 1533"/>
                  <a:gd name="T31" fmla="*/ 166 h 747"/>
                  <a:gd name="T32" fmla="*/ 1096 w 1533"/>
                  <a:gd name="T33" fmla="*/ 168 h 747"/>
                  <a:gd name="T34" fmla="*/ 0 w 1533"/>
                  <a:gd name="T35" fmla="*/ 581 h 747"/>
                  <a:gd name="T36" fmla="*/ 1 w 1533"/>
                  <a:gd name="T37" fmla="*/ 584 h 747"/>
                  <a:gd name="T38" fmla="*/ 7 w 1533"/>
                  <a:gd name="T39" fmla="*/ 593 h 747"/>
                  <a:gd name="T40" fmla="*/ 16 w 1533"/>
                  <a:gd name="T41" fmla="*/ 606 h 747"/>
                  <a:gd name="T42" fmla="*/ 26 w 1533"/>
                  <a:gd name="T43" fmla="*/ 625 h 747"/>
                  <a:gd name="T44" fmla="*/ 35 w 1533"/>
                  <a:gd name="T45" fmla="*/ 648 h 747"/>
                  <a:gd name="T46" fmla="*/ 43 w 1533"/>
                  <a:gd name="T47" fmla="*/ 677 h 747"/>
                  <a:gd name="T48" fmla="*/ 51 w 1533"/>
                  <a:gd name="T49" fmla="*/ 709 h 747"/>
                  <a:gd name="T50" fmla="*/ 55 w 1533"/>
                  <a:gd name="T51" fmla="*/ 747 h 747"/>
                  <a:gd name="T52" fmla="*/ 1144 w 1533"/>
                  <a:gd name="T53" fmla="*/ 323 h 747"/>
                  <a:gd name="T54" fmla="*/ 1147 w 1533"/>
                  <a:gd name="T55" fmla="*/ 323 h 747"/>
                  <a:gd name="T56" fmla="*/ 1156 w 1533"/>
                  <a:gd name="T57" fmla="*/ 322 h 747"/>
                  <a:gd name="T58" fmla="*/ 1170 w 1533"/>
                  <a:gd name="T59" fmla="*/ 319 h 747"/>
                  <a:gd name="T60" fmla="*/ 1188 w 1533"/>
                  <a:gd name="T61" fmla="*/ 315 h 747"/>
                  <a:gd name="T62" fmla="*/ 1209 w 1533"/>
                  <a:gd name="T63" fmla="*/ 310 h 747"/>
                  <a:gd name="T64" fmla="*/ 1236 w 1533"/>
                  <a:gd name="T65" fmla="*/ 306 h 747"/>
                  <a:gd name="T66" fmla="*/ 1263 w 1533"/>
                  <a:gd name="T67" fmla="*/ 300 h 747"/>
                  <a:gd name="T68" fmla="*/ 1292 w 1533"/>
                  <a:gd name="T69" fmla="*/ 293 h 747"/>
                  <a:gd name="T70" fmla="*/ 1324 w 1533"/>
                  <a:gd name="T71" fmla="*/ 284 h 747"/>
                  <a:gd name="T72" fmla="*/ 1356 w 1533"/>
                  <a:gd name="T73" fmla="*/ 277 h 747"/>
                  <a:gd name="T74" fmla="*/ 1388 w 1533"/>
                  <a:gd name="T75" fmla="*/ 267 h 747"/>
                  <a:gd name="T76" fmla="*/ 1420 w 1533"/>
                  <a:gd name="T77" fmla="*/ 256 h 747"/>
                  <a:gd name="T78" fmla="*/ 1452 w 1533"/>
                  <a:gd name="T79" fmla="*/ 246 h 747"/>
                  <a:gd name="T80" fmla="*/ 1482 w 1533"/>
                  <a:gd name="T81" fmla="*/ 236 h 747"/>
                  <a:gd name="T82" fmla="*/ 1508 w 1533"/>
                  <a:gd name="T83" fmla="*/ 223 h 747"/>
                  <a:gd name="T84" fmla="*/ 1533 w 1533"/>
                  <a:gd name="T85" fmla="*/ 211 h 747"/>
                  <a:gd name="T86" fmla="*/ 1533 w 1533"/>
                  <a:gd name="T87" fmla="*/ 205 h 747"/>
                  <a:gd name="T88" fmla="*/ 1531 w 1533"/>
                  <a:gd name="T89" fmla="*/ 191 h 747"/>
                  <a:gd name="T90" fmla="*/ 1528 w 1533"/>
                  <a:gd name="T91" fmla="*/ 168 h 747"/>
                  <a:gd name="T92" fmla="*/ 1519 w 1533"/>
                  <a:gd name="T93" fmla="*/ 140 h 747"/>
                  <a:gd name="T94" fmla="*/ 1505 w 1533"/>
                  <a:gd name="T95" fmla="*/ 106 h 747"/>
                  <a:gd name="T96" fmla="*/ 1485 w 1533"/>
                  <a:gd name="T97" fmla="*/ 71 h 747"/>
                  <a:gd name="T98" fmla="*/ 1454 w 1533"/>
                  <a:gd name="T99" fmla="*/ 35 h 747"/>
                  <a:gd name="T100" fmla="*/ 1412 w 1533"/>
                  <a:gd name="T101" fmla="*/ 0 h 747"/>
                  <a:gd name="T102" fmla="*/ 1413 w 1533"/>
                  <a:gd name="T103" fmla="*/ 2 h 747"/>
                  <a:gd name="T104" fmla="*/ 1416 w 1533"/>
                  <a:gd name="T105" fmla="*/ 6 h 747"/>
                  <a:gd name="T106" fmla="*/ 1418 w 1533"/>
                  <a:gd name="T107" fmla="*/ 12 h 747"/>
                  <a:gd name="T108" fmla="*/ 1415 w 1533"/>
                  <a:gd name="T109" fmla="*/ 21 h 747"/>
                  <a:gd name="T110" fmla="*/ 1407 w 1533"/>
                  <a:gd name="T111" fmla="*/ 32 h 747"/>
                  <a:gd name="T112" fmla="*/ 1393 w 1533"/>
                  <a:gd name="T113" fmla="*/ 45 h 747"/>
                  <a:gd name="T114" fmla="*/ 1367 w 1533"/>
                  <a:gd name="T115" fmla="*/ 61 h 747"/>
                  <a:gd name="T116" fmla="*/ 1329 w 1533"/>
                  <a:gd name="T117" fmla="*/ 79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3" h="747">
                    <a:moveTo>
                      <a:pt x="1329" y="79"/>
                    </a:moveTo>
                    <a:lnTo>
                      <a:pt x="1316" y="83"/>
                    </a:lnTo>
                    <a:lnTo>
                      <a:pt x="1297" y="89"/>
                    </a:lnTo>
                    <a:lnTo>
                      <a:pt x="1276" y="95"/>
                    </a:lnTo>
                    <a:lnTo>
                      <a:pt x="1255" y="101"/>
                    </a:lnTo>
                    <a:lnTo>
                      <a:pt x="1236" y="106"/>
                    </a:lnTo>
                    <a:lnTo>
                      <a:pt x="1218" y="109"/>
                    </a:lnTo>
                    <a:lnTo>
                      <a:pt x="1206" y="112"/>
                    </a:lnTo>
                    <a:lnTo>
                      <a:pt x="1202" y="114"/>
                    </a:lnTo>
                    <a:lnTo>
                      <a:pt x="1167" y="124"/>
                    </a:lnTo>
                    <a:lnTo>
                      <a:pt x="1141" y="134"/>
                    </a:lnTo>
                    <a:lnTo>
                      <a:pt x="1122" y="143"/>
                    </a:lnTo>
                    <a:lnTo>
                      <a:pt x="1110" y="152"/>
                    </a:lnTo>
                    <a:lnTo>
                      <a:pt x="1102" y="159"/>
                    </a:lnTo>
                    <a:lnTo>
                      <a:pt x="1097" y="163"/>
                    </a:lnTo>
                    <a:lnTo>
                      <a:pt x="1096" y="166"/>
                    </a:lnTo>
                    <a:lnTo>
                      <a:pt x="1096" y="168"/>
                    </a:lnTo>
                    <a:lnTo>
                      <a:pt x="0" y="581"/>
                    </a:lnTo>
                    <a:lnTo>
                      <a:pt x="1" y="584"/>
                    </a:lnTo>
                    <a:lnTo>
                      <a:pt x="7" y="593"/>
                    </a:lnTo>
                    <a:lnTo>
                      <a:pt x="16" y="606"/>
                    </a:lnTo>
                    <a:lnTo>
                      <a:pt x="26" y="625"/>
                    </a:lnTo>
                    <a:lnTo>
                      <a:pt x="35" y="648"/>
                    </a:lnTo>
                    <a:lnTo>
                      <a:pt x="43" y="677"/>
                    </a:lnTo>
                    <a:lnTo>
                      <a:pt x="51" y="709"/>
                    </a:lnTo>
                    <a:lnTo>
                      <a:pt x="55" y="747"/>
                    </a:lnTo>
                    <a:lnTo>
                      <a:pt x="1144" y="323"/>
                    </a:lnTo>
                    <a:lnTo>
                      <a:pt x="1147" y="323"/>
                    </a:lnTo>
                    <a:lnTo>
                      <a:pt x="1156" y="322"/>
                    </a:lnTo>
                    <a:lnTo>
                      <a:pt x="1170" y="319"/>
                    </a:lnTo>
                    <a:lnTo>
                      <a:pt x="1188" y="315"/>
                    </a:lnTo>
                    <a:lnTo>
                      <a:pt x="1209" y="310"/>
                    </a:lnTo>
                    <a:lnTo>
                      <a:pt x="1236" y="306"/>
                    </a:lnTo>
                    <a:lnTo>
                      <a:pt x="1263" y="300"/>
                    </a:lnTo>
                    <a:lnTo>
                      <a:pt x="1292" y="293"/>
                    </a:lnTo>
                    <a:lnTo>
                      <a:pt x="1324" y="284"/>
                    </a:lnTo>
                    <a:lnTo>
                      <a:pt x="1356" y="277"/>
                    </a:lnTo>
                    <a:lnTo>
                      <a:pt x="1388" y="267"/>
                    </a:lnTo>
                    <a:lnTo>
                      <a:pt x="1420" y="256"/>
                    </a:lnTo>
                    <a:lnTo>
                      <a:pt x="1452" y="246"/>
                    </a:lnTo>
                    <a:lnTo>
                      <a:pt x="1482" y="236"/>
                    </a:lnTo>
                    <a:lnTo>
                      <a:pt x="1508" y="223"/>
                    </a:lnTo>
                    <a:lnTo>
                      <a:pt x="1533" y="211"/>
                    </a:lnTo>
                    <a:lnTo>
                      <a:pt x="1533" y="205"/>
                    </a:lnTo>
                    <a:lnTo>
                      <a:pt x="1531" y="191"/>
                    </a:lnTo>
                    <a:lnTo>
                      <a:pt x="1528" y="168"/>
                    </a:lnTo>
                    <a:lnTo>
                      <a:pt x="1519" y="140"/>
                    </a:lnTo>
                    <a:lnTo>
                      <a:pt x="1505" y="106"/>
                    </a:lnTo>
                    <a:lnTo>
                      <a:pt x="1485" y="71"/>
                    </a:lnTo>
                    <a:lnTo>
                      <a:pt x="1454" y="35"/>
                    </a:lnTo>
                    <a:lnTo>
                      <a:pt x="1412" y="0"/>
                    </a:lnTo>
                    <a:lnTo>
                      <a:pt x="1413" y="2"/>
                    </a:lnTo>
                    <a:lnTo>
                      <a:pt x="1416" y="6"/>
                    </a:lnTo>
                    <a:lnTo>
                      <a:pt x="1418" y="12"/>
                    </a:lnTo>
                    <a:lnTo>
                      <a:pt x="1415" y="21"/>
                    </a:lnTo>
                    <a:lnTo>
                      <a:pt x="1407" y="32"/>
                    </a:lnTo>
                    <a:lnTo>
                      <a:pt x="1393" y="45"/>
                    </a:lnTo>
                    <a:lnTo>
                      <a:pt x="1367" y="61"/>
                    </a:lnTo>
                    <a:lnTo>
                      <a:pt x="1329" y="7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38"/>
              <p:cNvSpPr>
                <a:spLocks/>
              </p:cNvSpPr>
              <p:nvPr/>
            </p:nvSpPr>
            <p:spPr bwMode="auto">
              <a:xfrm>
                <a:off x="4120" y="847"/>
                <a:ext cx="757" cy="316"/>
              </a:xfrm>
              <a:custGeom>
                <a:avLst/>
                <a:gdLst>
                  <a:gd name="T0" fmla="*/ 23 w 1490"/>
                  <a:gd name="T1" fmla="*/ 620 h 620"/>
                  <a:gd name="T2" fmla="*/ 14 w 1490"/>
                  <a:gd name="T3" fmla="*/ 604 h 620"/>
                  <a:gd name="T4" fmla="*/ 7 w 1490"/>
                  <a:gd name="T5" fmla="*/ 593 h 620"/>
                  <a:gd name="T6" fmla="*/ 1 w 1490"/>
                  <a:gd name="T7" fmla="*/ 584 h 620"/>
                  <a:gd name="T8" fmla="*/ 0 w 1490"/>
                  <a:gd name="T9" fmla="*/ 581 h 620"/>
                  <a:gd name="T10" fmla="*/ 1097 w 1490"/>
                  <a:gd name="T11" fmla="*/ 169 h 620"/>
                  <a:gd name="T12" fmla="*/ 1097 w 1490"/>
                  <a:gd name="T13" fmla="*/ 168 h 620"/>
                  <a:gd name="T14" fmla="*/ 1099 w 1490"/>
                  <a:gd name="T15" fmla="*/ 165 h 620"/>
                  <a:gd name="T16" fmla="*/ 1103 w 1490"/>
                  <a:gd name="T17" fmla="*/ 160 h 620"/>
                  <a:gd name="T18" fmla="*/ 1110 w 1490"/>
                  <a:gd name="T19" fmla="*/ 153 h 620"/>
                  <a:gd name="T20" fmla="*/ 1124 w 1490"/>
                  <a:gd name="T21" fmla="*/ 144 h 620"/>
                  <a:gd name="T22" fmla="*/ 1141 w 1490"/>
                  <a:gd name="T23" fmla="*/ 136 h 620"/>
                  <a:gd name="T24" fmla="*/ 1167 w 1490"/>
                  <a:gd name="T25" fmla="*/ 125 h 620"/>
                  <a:gd name="T26" fmla="*/ 1202 w 1490"/>
                  <a:gd name="T27" fmla="*/ 114 h 620"/>
                  <a:gd name="T28" fmla="*/ 1206 w 1490"/>
                  <a:gd name="T29" fmla="*/ 112 h 620"/>
                  <a:gd name="T30" fmla="*/ 1218 w 1490"/>
                  <a:gd name="T31" fmla="*/ 109 h 620"/>
                  <a:gd name="T32" fmla="*/ 1236 w 1490"/>
                  <a:gd name="T33" fmla="*/ 106 h 620"/>
                  <a:gd name="T34" fmla="*/ 1256 w 1490"/>
                  <a:gd name="T35" fmla="*/ 101 h 620"/>
                  <a:gd name="T36" fmla="*/ 1276 w 1490"/>
                  <a:gd name="T37" fmla="*/ 95 h 620"/>
                  <a:gd name="T38" fmla="*/ 1298 w 1490"/>
                  <a:gd name="T39" fmla="*/ 90 h 620"/>
                  <a:gd name="T40" fmla="*/ 1316 w 1490"/>
                  <a:gd name="T41" fmla="*/ 85 h 620"/>
                  <a:gd name="T42" fmla="*/ 1330 w 1490"/>
                  <a:gd name="T43" fmla="*/ 80 h 620"/>
                  <a:gd name="T44" fmla="*/ 1368 w 1490"/>
                  <a:gd name="T45" fmla="*/ 63 h 620"/>
                  <a:gd name="T46" fmla="*/ 1394 w 1490"/>
                  <a:gd name="T47" fmla="*/ 47 h 620"/>
                  <a:gd name="T48" fmla="*/ 1409 w 1490"/>
                  <a:gd name="T49" fmla="*/ 32 h 620"/>
                  <a:gd name="T50" fmla="*/ 1416 w 1490"/>
                  <a:gd name="T51" fmla="*/ 21 h 620"/>
                  <a:gd name="T52" fmla="*/ 1419 w 1490"/>
                  <a:gd name="T53" fmla="*/ 12 h 620"/>
                  <a:gd name="T54" fmla="*/ 1418 w 1490"/>
                  <a:gd name="T55" fmla="*/ 6 h 620"/>
                  <a:gd name="T56" fmla="*/ 1415 w 1490"/>
                  <a:gd name="T57" fmla="*/ 2 h 620"/>
                  <a:gd name="T58" fmla="*/ 1413 w 1490"/>
                  <a:gd name="T59" fmla="*/ 0 h 620"/>
                  <a:gd name="T60" fmla="*/ 1416 w 1490"/>
                  <a:gd name="T61" fmla="*/ 2 h 620"/>
                  <a:gd name="T62" fmla="*/ 1422 w 1490"/>
                  <a:gd name="T63" fmla="*/ 6 h 620"/>
                  <a:gd name="T64" fmla="*/ 1431 w 1490"/>
                  <a:gd name="T65" fmla="*/ 13 h 620"/>
                  <a:gd name="T66" fmla="*/ 1442 w 1490"/>
                  <a:gd name="T67" fmla="*/ 23 h 620"/>
                  <a:gd name="T68" fmla="*/ 1454 w 1490"/>
                  <a:gd name="T69" fmla="*/ 35 h 620"/>
                  <a:gd name="T70" fmla="*/ 1467 w 1490"/>
                  <a:gd name="T71" fmla="*/ 50 h 620"/>
                  <a:gd name="T72" fmla="*/ 1480 w 1490"/>
                  <a:gd name="T73" fmla="*/ 66 h 620"/>
                  <a:gd name="T74" fmla="*/ 1490 w 1490"/>
                  <a:gd name="T75" fmla="*/ 83 h 620"/>
                  <a:gd name="T76" fmla="*/ 23 w 1490"/>
                  <a:gd name="T77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0" h="620">
                    <a:moveTo>
                      <a:pt x="23" y="620"/>
                    </a:moveTo>
                    <a:lnTo>
                      <a:pt x="14" y="604"/>
                    </a:lnTo>
                    <a:lnTo>
                      <a:pt x="7" y="593"/>
                    </a:lnTo>
                    <a:lnTo>
                      <a:pt x="1" y="584"/>
                    </a:lnTo>
                    <a:lnTo>
                      <a:pt x="0" y="581"/>
                    </a:lnTo>
                    <a:lnTo>
                      <a:pt x="1097" y="169"/>
                    </a:lnTo>
                    <a:lnTo>
                      <a:pt x="1097" y="168"/>
                    </a:lnTo>
                    <a:lnTo>
                      <a:pt x="1099" y="165"/>
                    </a:lnTo>
                    <a:lnTo>
                      <a:pt x="1103" y="160"/>
                    </a:lnTo>
                    <a:lnTo>
                      <a:pt x="1110" y="153"/>
                    </a:lnTo>
                    <a:lnTo>
                      <a:pt x="1124" y="144"/>
                    </a:lnTo>
                    <a:lnTo>
                      <a:pt x="1141" y="136"/>
                    </a:lnTo>
                    <a:lnTo>
                      <a:pt x="1167" y="125"/>
                    </a:lnTo>
                    <a:lnTo>
                      <a:pt x="1202" y="114"/>
                    </a:lnTo>
                    <a:lnTo>
                      <a:pt x="1206" y="112"/>
                    </a:lnTo>
                    <a:lnTo>
                      <a:pt x="1218" y="109"/>
                    </a:lnTo>
                    <a:lnTo>
                      <a:pt x="1236" y="106"/>
                    </a:lnTo>
                    <a:lnTo>
                      <a:pt x="1256" y="101"/>
                    </a:lnTo>
                    <a:lnTo>
                      <a:pt x="1276" y="95"/>
                    </a:lnTo>
                    <a:lnTo>
                      <a:pt x="1298" y="90"/>
                    </a:lnTo>
                    <a:lnTo>
                      <a:pt x="1316" y="85"/>
                    </a:lnTo>
                    <a:lnTo>
                      <a:pt x="1330" y="80"/>
                    </a:lnTo>
                    <a:lnTo>
                      <a:pt x="1368" y="63"/>
                    </a:lnTo>
                    <a:lnTo>
                      <a:pt x="1394" y="47"/>
                    </a:lnTo>
                    <a:lnTo>
                      <a:pt x="1409" y="32"/>
                    </a:lnTo>
                    <a:lnTo>
                      <a:pt x="1416" y="21"/>
                    </a:lnTo>
                    <a:lnTo>
                      <a:pt x="1419" y="12"/>
                    </a:lnTo>
                    <a:lnTo>
                      <a:pt x="1418" y="6"/>
                    </a:lnTo>
                    <a:lnTo>
                      <a:pt x="1415" y="2"/>
                    </a:lnTo>
                    <a:lnTo>
                      <a:pt x="1413" y="0"/>
                    </a:lnTo>
                    <a:lnTo>
                      <a:pt x="1416" y="2"/>
                    </a:lnTo>
                    <a:lnTo>
                      <a:pt x="1422" y="6"/>
                    </a:lnTo>
                    <a:lnTo>
                      <a:pt x="1431" y="13"/>
                    </a:lnTo>
                    <a:lnTo>
                      <a:pt x="1442" y="23"/>
                    </a:lnTo>
                    <a:lnTo>
                      <a:pt x="1454" y="35"/>
                    </a:lnTo>
                    <a:lnTo>
                      <a:pt x="1467" y="50"/>
                    </a:lnTo>
                    <a:lnTo>
                      <a:pt x="1480" y="66"/>
                    </a:lnTo>
                    <a:lnTo>
                      <a:pt x="1490" y="83"/>
                    </a:lnTo>
                    <a:lnTo>
                      <a:pt x="23" y="62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39"/>
              <p:cNvSpPr>
                <a:spLocks/>
              </p:cNvSpPr>
              <p:nvPr/>
            </p:nvSpPr>
            <p:spPr bwMode="auto">
              <a:xfrm>
                <a:off x="4696" y="917"/>
                <a:ext cx="187" cy="67"/>
              </a:xfrm>
              <a:custGeom>
                <a:avLst/>
                <a:gdLst>
                  <a:gd name="T0" fmla="*/ 0 w 372"/>
                  <a:gd name="T1" fmla="*/ 136 h 136"/>
                  <a:gd name="T2" fmla="*/ 3 w 372"/>
                  <a:gd name="T3" fmla="*/ 134 h 136"/>
                  <a:gd name="T4" fmla="*/ 13 w 372"/>
                  <a:gd name="T5" fmla="*/ 131 h 136"/>
                  <a:gd name="T6" fmla="*/ 29 w 372"/>
                  <a:gd name="T7" fmla="*/ 127 h 136"/>
                  <a:gd name="T8" fmla="*/ 49 w 372"/>
                  <a:gd name="T9" fmla="*/ 121 h 136"/>
                  <a:gd name="T10" fmla="*/ 72 w 372"/>
                  <a:gd name="T11" fmla="*/ 114 h 136"/>
                  <a:gd name="T12" fmla="*/ 100 w 372"/>
                  <a:gd name="T13" fmla="*/ 105 h 136"/>
                  <a:gd name="T14" fmla="*/ 129 w 372"/>
                  <a:gd name="T15" fmla="*/ 96 h 136"/>
                  <a:gd name="T16" fmla="*/ 160 w 372"/>
                  <a:gd name="T17" fmla="*/ 86 h 136"/>
                  <a:gd name="T18" fmla="*/ 192 w 372"/>
                  <a:gd name="T19" fmla="*/ 76 h 136"/>
                  <a:gd name="T20" fmla="*/ 224 w 372"/>
                  <a:gd name="T21" fmla="*/ 64 h 136"/>
                  <a:gd name="T22" fmla="*/ 253 w 372"/>
                  <a:gd name="T23" fmla="*/ 53 h 136"/>
                  <a:gd name="T24" fmla="*/ 282 w 372"/>
                  <a:gd name="T25" fmla="*/ 41 h 136"/>
                  <a:gd name="T26" fmla="*/ 308 w 372"/>
                  <a:gd name="T27" fmla="*/ 31 h 136"/>
                  <a:gd name="T28" fmla="*/ 330 w 372"/>
                  <a:gd name="T29" fmla="*/ 19 h 136"/>
                  <a:gd name="T30" fmla="*/ 349 w 372"/>
                  <a:gd name="T31" fmla="*/ 9 h 136"/>
                  <a:gd name="T32" fmla="*/ 362 w 372"/>
                  <a:gd name="T33" fmla="*/ 0 h 136"/>
                  <a:gd name="T34" fmla="*/ 372 w 372"/>
                  <a:gd name="T35" fmla="*/ 34 h 136"/>
                  <a:gd name="T36" fmla="*/ 371 w 372"/>
                  <a:gd name="T37" fmla="*/ 34 h 136"/>
                  <a:gd name="T38" fmla="*/ 368 w 372"/>
                  <a:gd name="T39" fmla="*/ 35 h 136"/>
                  <a:gd name="T40" fmla="*/ 362 w 372"/>
                  <a:gd name="T41" fmla="*/ 38 h 136"/>
                  <a:gd name="T42" fmla="*/ 353 w 372"/>
                  <a:gd name="T43" fmla="*/ 41 h 136"/>
                  <a:gd name="T44" fmla="*/ 343 w 372"/>
                  <a:gd name="T45" fmla="*/ 45 h 136"/>
                  <a:gd name="T46" fmla="*/ 329 w 372"/>
                  <a:gd name="T47" fmla="*/ 51 h 136"/>
                  <a:gd name="T48" fmla="*/ 313 w 372"/>
                  <a:gd name="T49" fmla="*/ 57 h 136"/>
                  <a:gd name="T50" fmla="*/ 292 w 372"/>
                  <a:gd name="T51" fmla="*/ 63 h 136"/>
                  <a:gd name="T52" fmla="*/ 269 w 372"/>
                  <a:gd name="T53" fmla="*/ 70 h 136"/>
                  <a:gd name="T54" fmla="*/ 241 w 372"/>
                  <a:gd name="T55" fmla="*/ 79 h 136"/>
                  <a:gd name="T56" fmla="*/ 211 w 372"/>
                  <a:gd name="T57" fmla="*/ 86 h 136"/>
                  <a:gd name="T58" fmla="*/ 177 w 372"/>
                  <a:gd name="T59" fmla="*/ 96 h 136"/>
                  <a:gd name="T60" fmla="*/ 139 w 372"/>
                  <a:gd name="T61" fmla="*/ 105 h 136"/>
                  <a:gd name="T62" fmla="*/ 97 w 372"/>
                  <a:gd name="T63" fmla="*/ 115 h 136"/>
                  <a:gd name="T64" fmla="*/ 51 w 372"/>
                  <a:gd name="T65" fmla="*/ 125 h 136"/>
                  <a:gd name="T66" fmla="*/ 0 w 372"/>
                  <a:gd name="T6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136">
                    <a:moveTo>
                      <a:pt x="0" y="136"/>
                    </a:moveTo>
                    <a:lnTo>
                      <a:pt x="3" y="134"/>
                    </a:lnTo>
                    <a:lnTo>
                      <a:pt x="13" y="131"/>
                    </a:lnTo>
                    <a:lnTo>
                      <a:pt x="29" y="127"/>
                    </a:lnTo>
                    <a:lnTo>
                      <a:pt x="49" y="121"/>
                    </a:lnTo>
                    <a:lnTo>
                      <a:pt x="72" y="114"/>
                    </a:lnTo>
                    <a:lnTo>
                      <a:pt x="100" y="105"/>
                    </a:lnTo>
                    <a:lnTo>
                      <a:pt x="129" y="96"/>
                    </a:lnTo>
                    <a:lnTo>
                      <a:pt x="160" y="86"/>
                    </a:lnTo>
                    <a:lnTo>
                      <a:pt x="192" y="76"/>
                    </a:lnTo>
                    <a:lnTo>
                      <a:pt x="224" y="64"/>
                    </a:lnTo>
                    <a:lnTo>
                      <a:pt x="253" y="53"/>
                    </a:lnTo>
                    <a:lnTo>
                      <a:pt x="282" y="41"/>
                    </a:lnTo>
                    <a:lnTo>
                      <a:pt x="308" y="31"/>
                    </a:lnTo>
                    <a:lnTo>
                      <a:pt x="330" y="19"/>
                    </a:lnTo>
                    <a:lnTo>
                      <a:pt x="349" y="9"/>
                    </a:lnTo>
                    <a:lnTo>
                      <a:pt x="362" y="0"/>
                    </a:lnTo>
                    <a:lnTo>
                      <a:pt x="372" y="34"/>
                    </a:lnTo>
                    <a:lnTo>
                      <a:pt x="371" y="34"/>
                    </a:lnTo>
                    <a:lnTo>
                      <a:pt x="368" y="35"/>
                    </a:lnTo>
                    <a:lnTo>
                      <a:pt x="362" y="38"/>
                    </a:lnTo>
                    <a:lnTo>
                      <a:pt x="353" y="41"/>
                    </a:lnTo>
                    <a:lnTo>
                      <a:pt x="343" y="45"/>
                    </a:lnTo>
                    <a:lnTo>
                      <a:pt x="329" y="51"/>
                    </a:lnTo>
                    <a:lnTo>
                      <a:pt x="313" y="57"/>
                    </a:lnTo>
                    <a:lnTo>
                      <a:pt x="292" y="63"/>
                    </a:lnTo>
                    <a:lnTo>
                      <a:pt x="269" y="70"/>
                    </a:lnTo>
                    <a:lnTo>
                      <a:pt x="241" y="79"/>
                    </a:lnTo>
                    <a:lnTo>
                      <a:pt x="211" y="86"/>
                    </a:lnTo>
                    <a:lnTo>
                      <a:pt x="177" y="96"/>
                    </a:lnTo>
                    <a:lnTo>
                      <a:pt x="139" y="105"/>
                    </a:lnTo>
                    <a:lnTo>
                      <a:pt x="97" y="115"/>
                    </a:lnTo>
                    <a:lnTo>
                      <a:pt x="51" y="12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4903" y="893"/>
                <a:ext cx="21" cy="32"/>
              </a:xfrm>
              <a:custGeom>
                <a:avLst/>
                <a:gdLst>
                  <a:gd name="T0" fmla="*/ 0 w 42"/>
                  <a:gd name="T1" fmla="*/ 18 h 66"/>
                  <a:gd name="T2" fmla="*/ 23 w 42"/>
                  <a:gd name="T3" fmla="*/ 0 h 66"/>
                  <a:gd name="T4" fmla="*/ 26 w 42"/>
                  <a:gd name="T5" fmla="*/ 7 h 66"/>
                  <a:gd name="T6" fmla="*/ 34 w 42"/>
                  <a:gd name="T7" fmla="*/ 24 h 66"/>
                  <a:gd name="T8" fmla="*/ 39 w 42"/>
                  <a:gd name="T9" fmla="*/ 40 h 66"/>
                  <a:gd name="T10" fmla="*/ 42 w 42"/>
                  <a:gd name="T11" fmla="*/ 51 h 66"/>
                  <a:gd name="T12" fmla="*/ 16 w 42"/>
                  <a:gd name="T13" fmla="*/ 64 h 66"/>
                  <a:gd name="T14" fmla="*/ 18 w 42"/>
                  <a:gd name="T15" fmla="*/ 66 h 66"/>
                  <a:gd name="T16" fmla="*/ 18 w 42"/>
                  <a:gd name="T17" fmla="*/ 63 h 66"/>
                  <a:gd name="T18" fmla="*/ 13 w 42"/>
                  <a:gd name="T19" fmla="*/ 50 h 66"/>
                  <a:gd name="T20" fmla="*/ 0 w 42"/>
                  <a:gd name="T21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66">
                    <a:moveTo>
                      <a:pt x="0" y="18"/>
                    </a:moveTo>
                    <a:lnTo>
                      <a:pt x="23" y="0"/>
                    </a:lnTo>
                    <a:lnTo>
                      <a:pt x="26" y="7"/>
                    </a:lnTo>
                    <a:lnTo>
                      <a:pt x="34" y="24"/>
                    </a:lnTo>
                    <a:lnTo>
                      <a:pt x="39" y="40"/>
                    </a:lnTo>
                    <a:lnTo>
                      <a:pt x="42" y="51"/>
                    </a:lnTo>
                    <a:lnTo>
                      <a:pt x="16" y="64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3" y="5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41"/>
              <p:cNvSpPr>
                <a:spLocks/>
              </p:cNvSpPr>
              <p:nvPr/>
            </p:nvSpPr>
            <p:spPr bwMode="auto">
              <a:xfrm>
                <a:off x="4041" y="817"/>
                <a:ext cx="759" cy="276"/>
              </a:xfrm>
              <a:custGeom>
                <a:avLst/>
                <a:gdLst>
                  <a:gd name="T0" fmla="*/ 0 w 1482"/>
                  <a:gd name="T1" fmla="*/ 524 h 542"/>
                  <a:gd name="T2" fmla="*/ 1146 w 1482"/>
                  <a:gd name="T3" fmla="*/ 134 h 542"/>
                  <a:gd name="T4" fmla="*/ 1159 w 1482"/>
                  <a:gd name="T5" fmla="*/ 121 h 542"/>
                  <a:gd name="T6" fmla="*/ 1176 w 1482"/>
                  <a:gd name="T7" fmla="*/ 108 h 542"/>
                  <a:gd name="T8" fmla="*/ 1195 w 1482"/>
                  <a:gd name="T9" fmla="*/ 95 h 542"/>
                  <a:gd name="T10" fmla="*/ 1215 w 1482"/>
                  <a:gd name="T11" fmla="*/ 83 h 542"/>
                  <a:gd name="T12" fmla="*/ 1237 w 1482"/>
                  <a:gd name="T13" fmla="*/ 71 h 542"/>
                  <a:gd name="T14" fmla="*/ 1261 w 1482"/>
                  <a:gd name="T15" fmla="*/ 60 h 542"/>
                  <a:gd name="T16" fmla="*/ 1284 w 1482"/>
                  <a:gd name="T17" fmla="*/ 50 h 542"/>
                  <a:gd name="T18" fmla="*/ 1307 w 1482"/>
                  <a:gd name="T19" fmla="*/ 41 h 542"/>
                  <a:gd name="T20" fmla="*/ 1329 w 1482"/>
                  <a:gd name="T21" fmla="*/ 32 h 542"/>
                  <a:gd name="T22" fmla="*/ 1351 w 1482"/>
                  <a:gd name="T23" fmla="*/ 23 h 542"/>
                  <a:gd name="T24" fmla="*/ 1370 w 1482"/>
                  <a:gd name="T25" fmla="*/ 16 h 542"/>
                  <a:gd name="T26" fmla="*/ 1387 w 1482"/>
                  <a:gd name="T27" fmla="*/ 10 h 542"/>
                  <a:gd name="T28" fmla="*/ 1400 w 1482"/>
                  <a:gd name="T29" fmla="*/ 6 h 542"/>
                  <a:gd name="T30" fmla="*/ 1412 w 1482"/>
                  <a:gd name="T31" fmla="*/ 3 h 542"/>
                  <a:gd name="T32" fmla="*/ 1418 w 1482"/>
                  <a:gd name="T33" fmla="*/ 0 h 542"/>
                  <a:gd name="T34" fmla="*/ 1421 w 1482"/>
                  <a:gd name="T35" fmla="*/ 0 h 542"/>
                  <a:gd name="T36" fmla="*/ 1422 w 1482"/>
                  <a:gd name="T37" fmla="*/ 0 h 542"/>
                  <a:gd name="T38" fmla="*/ 1426 w 1482"/>
                  <a:gd name="T39" fmla="*/ 0 h 542"/>
                  <a:gd name="T40" fmla="*/ 1434 w 1482"/>
                  <a:gd name="T41" fmla="*/ 2 h 542"/>
                  <a:gd name="T42" fmla="*/ 1441 w 1482"/>
                  <a:gd name="T43" fmla="*/ 2 h 542"/>
                  <a:gd name="T44" fmla="*/ 1451 w 1482"/>
                  <a:gd name="T45" fmla="*/ 3 h 542"/>
                  <a:gd name="T46" fmla="*/ 1461 w 1482"/>
                  <a:gd name="T47" fmla="*/ 6 h 542"/>
                  <a:gd name="T48" fmla="*/ 1472 w 1482"/>
                  <a:gd name="T49" fmla="*/ 10 h 542"/>
                  <a:gd name="T50" fmla="*/ 1482 w 1482"/>
                  <a:gd name="T51" fmla="*/ 15 h 542"/>
                  <a:gd name="T52" fmla="*/ 1479 w 1482"/>
                  <a:gd name="T53" fmla="*/ 15 h 542"/>
                  <a:gd name="T54" fmla="*/ 1473 w 1482"/>
                  <a:gd name="T55" fmla="*/ 18 h 542"/>
                  <a:gd name="T56" fmla="*/ 1463 w 1482"/>
                  <a:gd name="T57" fmla="*/ 20 h 542"/>
                  <a:gd name="T58" fmla="*/ 1450 w 1482"/>
                  <a:gd name="T59" fmla="*/ 25 h 542"/>
                  <a:gd name="T60" fmla="*/ 1434 w 1482"/>
                  <a:gd name="T61" fmla="*/ 31 h 542"/>
                  <a:gd name="T62" fmla="*/ 1415 w 1482"/>
                  <a:gd name="T63" fmla="*/ 37 h 542"/>
                  <a:gd name="T64" fmla="*/ 1394 w 1482"/>
                  <a:gd name="T65" fmla="*/ 45 h 542"/>
                  <a:gd name="T66" fmla="*/ 1371 w 1482"/>
                  <a:gd name="T67" fmla="*/ 54 h 542"/>
                  <a:gd name="T68" fmla="*/ 1348 w 1482"/>
                  <a:gd name="T69" fmla="*/ 63 h 542"/>
                  <a:gd name="T70" fmla="*/ 1323 w 1482"/>
                  <a:gd name="T71" fmla="*/ 74 h 542"/>
                  <a:gd name="T72" fmla="*/ 1297 w 1482"/>
                  <a:gd name="T73" fmla="*/ 85 h 542"/>
                  <a:gd name="T74" fmla="*/ 1272 w 1482"/>
                  <a:gd name="T75" fmla="*/ 98 h 542"/>
                  <a:gd name="T76" fmla="*/ 1247 w 1482"/>
                  <a:gd name="T77" fmla="*/ 111 h 542"/>
                  <a:gd name="T78" fmla="*/ 1223 w 1482"/>
                  <a:gd name="T79" fmla="*/ 125 h 542"/>
                  <a:gd name="T80" fmla="*/ 1199 w 1482"/>
                  <a:gd name="T81" fmla="*/ 140 h 542"/>
                  <a:gd name="T82" fmla="*/ 1178 w 1482"/>
                  <a:gd name="T83" fmla="*/ 154 h 542"/>
                  <a:gd name="T84" fmla="*/ 35 w 1482"/>
                  <a:gd name="T85" fmla="*/ 542 h 542"/>
                  <a:gd name="T86" fmla="*/ 0 w 1482"/>
                  <a:gd name="T87" fmla="*/ 52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2" h="542">
                    <a:moveTo>
                      <a:pt x="0" y="524"/>
                    </a:moveTo>
                    <a:lnTo>
                      <a:pt x="1146" y="134"/>
                    </a:lnTo>
                    <a:lnTo>
                      <a:pt x="1159" y="121"/>
                    </a:lnTo>
                    <a:lnTo>
                      <a:pt x="1176" y="108"/>
                    </a:lnTo>
                    <a:lnTo>
                      <a:pt x="1195" y="95"/>
                    </a:lnTo>
                    <a:lnTo>
                      <a:pt x="1215" y="83"/>
                    </a:lnTo>
                    <a:lnTo>
                      <a:pt x="1237" y="71"/>
                    </a:lnTo>
                    <a:lnTo>
                      <a:pt x="1261" y="60"/>
                    </a:lnTo>
                    <a:lnTo>
                      <a:pt x="1284" y="50"/>
                    </a:lnTo>
                    <a:lnTo>
                      <a:pt x="1307" y="41"/>
                    </a:lnTo>
                    <a:lnTo>
                      <a:pt x="1329" y="32"/>
                    </a:lnTo>
                    <a:lnTo>
                      <a:pt x="1351" y="23"/>
                    </a:lnTo>
                    <a:lnTo>
                      <a:pt x="1370" y="16"/>
                    </a:lnTo>
                    <a:lnTo>
                      <a:pt x="1387" y="10"/>
                    </a:lnTo>
                    <a:lnTo>
                      <a:pt x="1400" y="6"/>
                    </a:lnTo>
                    <a:lnTo>
                      <a:pt x="1412" y="3"/>
                    </a:lnTo>
                    <a:lnTo>
                      <a:pt x="1418" y="0"/>
                    </a:lnTo>
                    <a:lnTo>
                      <a:pt x="1421" y="0"/>
                    </a:lnTo>
                    <a:lnTo>
                      <a:pt x="1422" y="0"/>
                    </a:lnTo>
                    <a:lnTo>
                      <a:pt x="1426" y="0"/>
                    </a:lnTo>
                    <a:lnTo>
                      <a:pt x="1434" y="2"/>
                    </a:lnTo>
                    <a:lnTo>
                      <a:pt x="1441" y="2"/>
                    </a:lnTo>
                    <a:lnTo>
                      <a:pt x="1451" y="3"/>
                    </a:lnTo>
                    <a:lnTo>
                      <a:pt x="1461" y="6"/>
                    </a:lnTo>
                    <a:lnTo>
                      <a:pt x="1472" y="10"/>
                    </a:lnTo>
                    <a:lnTo>
                      <a:pt x="1482" y="15"/>
                    </a:lnTo>
                    <a:lnTo>
                      <a:pt x="1479" y="15"/>
                    </a:lnTo>
                    <a:lnTo>
                      <a:pt x="1473" y="18"/>
                    </a:lnTo>
                    <a:lnTo>
                      <a:pt x="1463" y="20"/>
                    </a:lnTo>
                    <a:lnTo>
                      <a:pt x="1450" y="25"/>
                    </a:lnTo>
                    <a:lnTo>
                      <a:pt x="1434" y="31"/>
                    </a:lnTo>
                    <a:lnTo>
                      <a:pt x="1415" y="37"/>
                    </a:lnTo>
                    <a:lnTo>
                      <a:pt x="1394" y="45"/>
                    </a:lnTo>
                    <a:lnTo>
                      <a:pt x="1371" y="54"/>
                    </a:lnTo>
                    <a:lnTo>
                      <a:pt x="1348" y="63"/>
                    </a:lnTo>
                    <a:lnTo>
                      <a:pt x="1323" y="74"/>
                    </a:lnTo>
                    <a:lnTo>
                      <a:pt x="1297" y="85"/>
                    </a:lnTo>
                    <a:lnTo>
                      <a:pt x="1272" y="98"/>
                    </a:lnTo>
                    <a:lnTo>
                      <a:pt x="1247" y="111"/>
                    </a:lnTo>
                    <a:lnTo>
                      <a:pt x="1223" y="125"/>
                    </a:lnTo>
                    <a:lnTo>
                      <a:pt x="1199" y="140"/>
                    </a:lnTo>
                    <a:lnTo>
                      <a:pt x="1178" y="154"/>
                    </a:lnTo>
                    <a:lnTo>
                      <a:pt x="35" y="542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42"/>
              <p:cNvSpPr>
                <a:spLocks/>
              </p:cNvSpPr>
              <p:nvPr/>
            </p:nvSpPr>
            <p:spPr bwMode="auto">
              <a:xfrm>
                <a:off x="4195" y="1067"/>
                <a:ext cx="78" cy="194"/>
              </a:xfrm>
              <a:custGeom>
                <a:avLst/>
                <a:gdLst>
                  <a:gd name="T0" fmla="*/ 4 w 157"/>
                  <a:gd name="T1" fmla="*/ 16 h 389"/>
                  <a:gd name="T2" fmla="*/ 4 w 157"/>
                  <a:gd name="T3" fmla="*/ 16 h 389"/>
                  <a:gd name="T4" fmla="*/ 16 w 157"/>
                  <a:gd name="T5" fmla="*/ 23 h 389"/>
                  <a:gd name="T6" fmla="*/ 39 w 157"/>
                  <a:gd name="T7" fmla="*/ 42 h 389"/>
                  <a:gd name="T8" fmla="*/ 70 w 157"/>
                  <a:gd name="T9" fmla="*/ 71 h 389"/>
                  <a:gd name="T10" fmla="*/ 100 w 157"/>
                  <a:gd name="T11" fmla="*/ 112 h 389"/>
                  <a:gd name="T12" fmla="*/ 126 w 157"/>
                  <a:gd name="T13" fmla="*/ 163 h 389"/>
                  <a:gd name="T14" fmla="*/ 142 w 157"/>
                  <a:gd name="T15" fmla="*/ 224 h 389"/>
                  <a:gd name="T16" fmla="*/ 139 w 157"/>
                  <a:gd name="T17" fmla="*/ 296 h 389"/>
                  <a:gd name="T18" fmla="*/ 116 w 157"/>
                  <a:gd name="T19" fmla="*/ 379 h 389"/>
                  <a:gd name="T20" fmla="*/ 116 w 157"/>
                  <a:gd name="T21" fmla="*/ 379 h 389"/>
                  <a:gd name="T22" fmla="*/ 116 w 157"/>
                  <a:gd name="T23" fmla="*/ 382 h 389"/>
                  <a:gd name="T24" fmla="*/ 116 w 157"/>
                  <a:gd name="T25" fmla="*/ 384 h 389"/>
                  <a:gd name="T26" fmla="*/ 118 w 157"/>
                  <a:gd name="T27" fmla="*/ 387 h 389"/>
                  <a:gd name="T28" fmla="*/ 121 w 157"/>
                  <a:gd name="T29" fmla="*/ 389 h 389"/>
                  <a:gd name="T30" fmla="*/ 123 w 157"/>
                  <a:gd name="T31" fmla="*/ 389 h 389"/>
                  <a:gd name="T32" fmla="*/ 126 w 157"/>
                  <a:gd name="T33" fmla="*/ 389 h 389"/>
                  <a:gd name="T34" fmla="*/ 129 w 157"/>
                  <a:gd name="T35" fmla="*/ 387 h 389"/>
                  <a:gd name="T36" fmla="*/ 131 w 157"/>
                  <a:gd name="T37" fmla="*/ 384 h 389"/>
                  <a:gd name="T38" fmla="*/ 131 w 157"/>
                  <a:gd name="T39" fmla="*/ 384 h 389"/>
                  <a:gd name="T40" fmla="*/ 155 w 157"/>
                  <a:gd name="T41" fmla="*/ 299 h 389"/>
                  <a:gd name="T42" fmla="*/ 157 w 157"/>
                  <a:gd name="T43" fmla="*/ 221 h 389"/>
                  <a:gd name="T44" fmla="*/ 139 w 157"/>
                  <a:gd name="T45" fmla="*/ 156 h 389"/>
                  <a:gd name="T46" fmla="*/ 112 w 157"/>
                  <a:gd name="T47" fmla="*/ 102 h 389"/>
                  <a:gd name="T48" fmla="*/ 78 w 157"/>
                  <a:gd name="T49" fmla="*/ 58 h 389"/>
                  <a:gd name="T50" fmla="*/ 46 w 157"/>
                  <a:gd name="T51" fmla="*/ 28 h 389"/>
                  <a:gd name="T52" fmla="*/ 23 w 157"/>
                  <a:gd name="T53" fmla="*/ 9 h 389"/>
                  <a:gd name="T54" fmla="*/ 13 w 157"/>
                  <a:gd name="T55" fmla="*/ 2 h 389"/>
                  <a:gd name="T56" fmla="*/ 13 w 157"/>
                  <a:gd name="T57" fmla="*/ 2 h 389"/>
                  <a:gd name="T58" fmla="*/ 10 w 157"/>
                  <a:gd name="T59" fmla="*/ 0 h 389"/>
                  <a:gd name="T60" fmla="*/ 7 w 157"/>
                  <a:gd name="T61" fmla="*/ 0 h 389"/>
                  <a:gd name="T62" fmla="*/ 4 w 157"/>
                  <a:gd name="T63" fmla="*/ 2 h 389"/>
                  <a:gd name="T64" fmla="*/ 1 w 157"/>
                  <a:gd name="T65" fmla="*/ 4 h 389"/>
                  <a:gd name="T66" fmla="*/ 0 w 157"/>
                  <a:gd name="T67" fmla="*/ 7 h 389"/>
                  <a:gd name="T68" fmla="*/ 1 w 157"/>
                  <a:gd name="T69" fmla="*/ 10 h 389"/>
                  <a:gd name="T70" fmla="*/ 1 w 157"/>
                  <a:gd name="T71" fmla="*/ 13 h 389"/>
                  <a:gd name="T72" fmla="*/ 4 w 157"/>
                  <a:gd name="T73" fmla="*/ 16 h 389"/>
                  <a:gd name="T74" fmla="*/ 4 w 157"/>
                  <a:gd name="T75" fmla="*/ 1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389">
                    <a:moveTo>
                      <a:pt x="4" y="16"/>
                    </a:moveTo>
                    <a:lnTo>
                      <a:pt x="4" y="16"/>
                    </a:lnTo>
                    <a:lnTo>
                      <a:pt x="16" y="23"/>
                    </a:lnTo>
                    <a:lnTo>
                      <a:pt x="39" y="42"/>
                    </a:lnTo>
                    <a:lnTo>
                      <a:pt x="70" y="71"/>
                    </a:lnTo>
                    <a:lnTo>
                      <a:pt x="100" y="112"/>
                    </a:lnTo>
                    <a:lnTo>
                      <a:pt x="126" y="163"/>
                    </a:lnTo>
                    <a:lnTo>
                      <a:pt x="142" y="224"/>
                    </a:lnTo>
                    <a:lnTo>
                      <a:pt x="139" y="296"/>
                    </a:lnTo>
                    <a:lnTo>
                      <a:pt x="116" y="379"/>
                    </a:lnTo>
                    <a:lnTo>
                      <a:pt x="116" y="379"/>
                    </a:lnTo>
                    <a:lnTo>
                      <a:pt x="116" y="382"/>
                    </a:lnTo>
                    <a:lnTo>
                      <a:pt x="116" y="384"/>
                    </a:lnTo>
                    <a:lnTo>
                      <a:pt x="118" y="387"/>
                    </a:lnTo>
                    <a:lnTo>
                      <a:pt x="121" y="389"/>
                    </a:lnTo>
                    <a:lnTo>
                      <a:pt x="123" y="389"/>
                    </a:lnTo>
                    <a:lnTo>
                      <a:pt x="126" y="389"/>
                    </a:lnTo>
                    <a:lnTo>
                      <a:pt x="129" y="387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55" y="299"/>
                    </a:lnTo>
                    <a:lnTo>
                      <a:pt x="157" y="221"/>
                    </a:lnTo>
                    <a:lnTo>
                      <a:pt x="139" y="156"/>
                    </a:lnTo>
                    <a:lnTo>
                      <a:pt x="112" y="102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3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4217" y="1057"/>
                <a:ext cx="78" cy="194"/>
              </a:xfrm>
              <a:custGeom>
                <a:avLst/>
                <a:gdLst>
                  <a:gd name="T0" fmla="*/ 5 w 156"/>
                  <a:gd name="T1" fmla="*/ 15 h 387"/>
                  <a:gd name="T2" fmla="*/ 5 w 156"/>
                  <a:gd name="T3" fmla="*/ 15 h 387"/>
                  <a:gd name="T4" fmla="*/ 16 w 156"/>
                  <a:gd name="T5" fmla="*/ 22 h 387"/>
                  <a:gd name="T6" fmla="*/ 40 w 156"/>
                  <a:gd name="T7" fmla="*/ 41 h 387"/>
                  <a:gd name="T8" fmla="*/ 70 w 156"/>
                  <a:gd name="T9" fmla="*/ 72 h 387"/>
                  <a:gd name="T10" fmla="*/ 101 w 156"/>
                  <a:gd name="T11" fmla="*/ 111 h 387"/>
                  <a:gd name="T12" fmla="*/ 127 w 156"/>
                  <a:gd name="T13" fmla="*/ 162 h 387"/>
                  <a:gd name="T14" fmla="*/ 142 w 156"/>
                  <a:gd name="T15" fmla="*/ 223 h 387"/>
                  <a:gd name="T16" fmla="*/ 140 w 156"/>
                  <a:gd name="T17" fmla="*/ 294 h 387"/>
                  <a:gd name="T18" fmla="*/ 115 w 156"/>
                  <a:gd name="T19" fmla="*/ 376 h 387"/>
                  <a:gd name="T20" fmla="*/ 115 w 156"/>
                  <a:gd name="T21" fmla="*/ 376 h 387"/>
                  <a:gd name="T22" fmla="*/ 115 w 156"/>
                  <a:gd name="T23" fmla="*/ 379 h 387"/>
                  <a:gd name="T24" fmla="*/ 115 w 156"/>
                  <a:gd name="T25" fmla="*/ 383 h 387"/>
                  <a:gd name="T26" fmla="*/ 117 w 156"/>
                  <a:gd name="T27" fmla="*/ 386 h 387"/>
                  <a:gd name="T28" fmla="*/ 120 w 156"/>
                  <a:gd name="T29" fmla="*/ 387 h 387"/>
                  <a:gd name="T30" fmla="*/ 123 w 156"/>
                  <a:gd name="T31" fmla="*/ 387 h 387"/>
                  <a:gd name="T32" fmla="*/ 126 w 156"/>
                  <a:gd name="T33" fmla="*/ 387 h 387"/>
                  <a:gd name="T34" fmla="*/ 128 w 156"/>
                  <a:gd name="T35" fmla="*/ 386 h 387"/>
                  <a:gd name="T36" fmla="*/ 130 w 156"/>
                  <a:gd name="T37" fmla="*/ 383 h 387"/>
                  <a:gd name="T38" fmla="*/ 130 w 156"/>
                  <a:gd name="T39" fmla="*/ 383 h 387"/>
                  <a:gd name="T40" fmla="*/ 156 w 156"/>
                  <a:gd name="T41" fmla="*/ 297 h 387"/>
                  <a:gd name="T42" fmla="*/ 156 w 156"/>
                  <a:gd name="T43" fmla="*/ 220 h 387"/>
                  <a:gd name="T44" fmla="*/ 140 w 156"/>
                  <a:gd name="T45" fmla="*/ 156 h 387"/>
                  <a:gd name="T46" fmla="*/ 112 w 156"/>
                  <a:gd name="T47" fmla="*/ 101 h 387"/>
                  <a:gd name="T48" fmla="*/ 79 w 156"/>
                  <a:gd name="T49" fmla="*/ 58 h 387"/>
                  <a:gd name="T50" fmla="*/ 47 w 156"/>
                  <a:gd name="T51" fmla="*/ 28 h 387"/>
                  <a:gd name="T52" fmla="*/ 22 w 156"/>
                  <a:gd name="T53" fmla="*/ 9 h 387"/>
                  <a:gd name="T54" fmla="*/ 12 w 156"/>
                  <a:gd name="T55" fmla="*/ 2 h 387"/>
                  <a:gd name="T56" fmla="*/ 12 w 156"/>
                  <a:gd name="T57" fmla="*/ 2 h 387"/>
                  <a:gd name="T58" fmla="*/ 9 w 156"/>
                  <a:gd name="T59" fmla="*/ 0 h 387"/>
                  <a:gd name="T60" fmla="*/ 6 w 156"/>
                  <a:gd name="T61" fmla="*/ 0 h 387"/>
                  <a:gd name="T62" fmla="*/ 3 w 156"/>
                  <a:gd name="T63" fmla="*/ 2 h 387"/>
                  <a:gd name="T64" fmla="*/ 2 w 156"/>
                  <a:gd name="T65" fmla="*/ 5 h 387"/>
                  <a:gd name="T66" fmla="*/ 0 w 156"/>
                  <a:gd name="T67" fmla="*/ 7 h 387"/>
                  <a:gd name="T68" fmla="*/ 0 w 156"/>
                  <a:gd name="T69" fmla="*/ 10 h 387"/>
                  <a:gd name="T70" fmla="*/ 2 w 156"/>
                  <a:gd name="T71" fmla="*/ 13 h 387"/>
                  <a:gd name="T72" fmla="*/ 5 w 156"/>
                  <a:gd name="T73" fmla="*/ 15 h 387"/>
                  <a:gd name="T74" fmla="*/ 5 w 156"/>
                  <a:gd name="T75" fmla="*/ 1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7">
                    <a:moveTo>
                      <a:pt x="5" y="15"/>
                    </a:moveTo>
                    <a:lnTo>
                      <a:pt x="5" y="15"/>
                    </a:lnTo>
                    <a:lnTo>
                      <a:pt x="16" y="22"/>
                    </a:lnTo>
                    <a:lnTo>
                      <a:pt x="40" y="41"/>
                    </a:lnTo>
                    <a:lnTo>
                      <a:pt x="70" y="72"/>
                    </a:lnTo>
                    <a:lnTo>
                      <a:pt x="101" y="111"/>
                    </a:lnTo>
                    <a:lnTo>
                      <a:pt x="127" y="162"/>
                    </a:lnTo>
                    <a:lnTo>
                      <a:pt x="142" y="223"/>
                    </a:lnTo>
                    <a:lnTo>
                      <a:pt x="140" y="294"/>
                    </a:lnTo>
                    <a:lnTo>
                      <a:pt x="115" y="376"/>
                    </a:lnTo>
                    <a:lnTo>
                      <a:pt x="115" y="376"/>
                    </a:lnTo>
                    <a:lnTo>
                      <a:pt x="115" y="379"/>
                    </a:lnTo>
                    <a:lnTo>
                      <a:pt x="115" y="383"/>
                    </a:lnTo>
                    <a:lnTo>
                      <a:pt x="117" y="386"/>
                    </a:lnTo>
                    <a:lnTo>
                      <a:pt x="120" y="387"/>
                    </a:lnTo>
                    <a:lnTo>
                      <a:pt x="123" y="387"/>
                    </a:lnTo>
                    <a:lnTo>
                      <a:pt x="126" y="387"/>
                    </a:lnTo>
                    <a:lnTo>
                      <a:pt x="128" y="386"/>
                    </a:lnTo>
                    <a:lnTo>
                      <a:pt x="130" y="383"/>
                    </a:lnTo>
                    <a:lnTo>
                      <a:pt x="130" y="383"/>
                    </a:lnTo>
                    <a:lnTo>
                      <a:pt x="156" y="297"/>
                    </a:lnTo>
                    <a:lnTo>
                      <a:pt x="156" y="220"/>
                    </a:lnTo>
                    <a:lnTo>
                      <a:pt x="140" y="156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44"/>
              <p:cNvSpPr>
                <a:spLocks/>
              </p:cNvSpPr>
              <p:nvPr/>
            </p:nvSpPr>
            <p:spPr bwMode="auto">
              <a:xfrm>
                <a:off x="4244" y="1049"/>
                <a:ext cx="77" cy="193"/>
              </a:xfrm>
              <a:custGeom>
                <a:avLst/>
                <a:gdLst>
                  <a:gd name="T0" fmla="*/ 5 w 156"/>
                  <a:gd name="T1" fmla="*/ 16 h 386"/>
                  <a:gd name="T2" fmla="*/ 5 w 156"/>
                  <a:gd name="T3" fmla="*/ 16 h 386"/>
                  <a:gd name="T4" fmla="*/ 16 w 156"/>
                  <a:gd name="T5" fmla="*/ 23 h 386"/>
                  <a:gd name="T6" fmla="*/ 40 w 156"/>
                  <a:gd name="T7" fmla="*/ 42 h 386"/>
                  <a:gd name="T8" fmla="*/ 70 w 156"/>
                  <a:gd name="T9" fmla="*/ 72 h 386"/>
                  <a:gd name="T10" fmla="*/ 101 w 156"/>
                  <a:gd name="T11" fmla="*/ 111 h 386"/>
                  <a:gd name="T12" fmla="*/ 127 w 156"/>
                  <a:gd name="T13" fmla="*/ 162 h 386"/>
                  <a:gd name="T14" fmla="*/ 141 w 156"/>
                  <a:gd name="T15" fmla="*/ 223 h 386"/>
                  <a:gd name="T16" fmla="*/ 140 w 156"/>
                  <a:gd name="T17" fmla="*/ 294 h 386"/>
                  <a:gd name="T18" fmla="*/ 115 w 156"/>
                  <a:gd name="T19" fmla="*/ 376 h 386"/>
                  <a:gd name="T20" fmla="*/ 115 w 156"/>
                  <a:gd name="T21" fmla="*/ 376 h 386"/>
                  <a:gd name="T22" fmla="*/ 115 w 156"/>
                  <a:gd name="T23" fmla="*/ 379 h 386"/>
                  <a:gd name="T24" fmla="*/ 115 w 156"/>
                  <a:gd name="T25" fmla="*/ 382 h 386"/>
                  <a:gd name="T26" fmla="*/ 117 w 156"/>
                  <a:gd name="T27" fmla="*/ 384 h 386"/>
                  <a:gd name="T28" fmla="*/ 120 w 156"/>
                  <a:gd name="T29" fmla="*/ 386 h 386"/>
                  <a:gd name="T30" fmla="*/ 122 w 156"/>
                  <a:gd name="T31" fmla="*/ 386 h 386"/>
                  <a:gd name="T32" fmla="*/ 125 w 156"/>
                  <a:gd name="T33" fmla="*/ 386 h 386"/>
                  <a:gd name="T34" fmla="*/ 128 w 156"/>
                  <a:gd name="T35" fmla="*/ 384 h 386"/>
                  <a:gd name="T36" fmla="*/ 130 w 156"/>
                  <a:gd name="T37" fmla="*/ 382 h 386"/>
                  <a:gd name="T38" fmla="*/ 130 w 156"/>
                  <a:gd name="T39" fmla="*/ 382 h 386"/>
                  <a:gd name="T40" fmla="*/ 156 w 156"/>
                  <a:gd name="T41" fmla="*/ 296 h 386"/>
                  <a:gd name="T42" fmla="*/ 156 w 156"/>
                  <a:gd name="T43" fmla="*/ 220 h 386"/>
                  <a:gd name="T44" fmla="*/ 140 w 156"/>
                  <a:gd name="T45" fmla="*/ 154 h 386"/>
                  <a:gd name="T46" fmla="*/ 112 w 156"/>
                  <a:gd name="T47" fmla="*/ 101 h 386"/>
                  <a:gd name="T48" fmla="*/ 79 w 156"/>
                  <a:gd name="T49" fmla="*/ 58 h 386"/>
                  <a:gd name="T50" fmla="*/ 47 w 156"/>
                  <a:gd name="T51" fmla="*/ 28 h 386"/>
                  <a:gd name="T52" fmla="*/ 24 w 156"/>
                  <a:gd name="T53" fmla="*/ 9 h 386"/>
                  <a:gd name="T54" fmla="*/ 13 w 156"/>
                  <a:gd name="T55" fmla="*/ 2 h 386"/>
                  <a:gd name="T56" fmla="*/ 13 w 156"/>
                  <a:gd name="T57" fmla="*/ 2 h 386"/>
                  <a:gd name="T58" fmla="*/ 10 w 156"/>
                  <a:gd name="T59" fmla="*/ 0 h 386"/>
                  <a:gd name="T60" fmla="*/ 6 w 156"/>
                  <a:gd name="T61" fmla="*/ 0 h 386"/>
                  <a:gd name="T62" fmla="*/ 3 w 156"/>
                  <a:gd name="T63" fmla="*/ 2 h 386"/>
                  <a:gd name="T64" fmla="*/ 2 w 156"/>
                  <a:gd name="T65" fmla="*/ 5 h 386"/>
                  <a:gd name="T66" fmla="*/ 0 w 156"/>
                  <a:gd name="T67" fmla="*/ 7 h 386"/>
                  <a:gd name="T68" fmla="*/ 0 w 156"/>
                  <a:gd name="T69" fmla="*/ 10 h 386"/>
                  <a:gd name="T70" fmla="*/ 2 w 156"/>
                  <a:gd name="T71" fmla="*/ 13 h 386"/>
                  <a:gd name="T72" fmla="*/ 5 w 156"/>
                  <a:gd name="T73" fmla="*/ 16 h 386"/>
                  <a:gd name="T74" fmla="*/ 5 w 156"/>
                  <a:gd name="T75" fmla="*/ 1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6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2"/>
                    </a:lnTo>
                    <a:lnTo>
                      <a:pt x="101" y="111"/>
                    </a:lnTo>
                    <a:lnTo>
                      <a:pt x="127" y="162"/>
                    </a:lnTo>
                    <a:lnTo>
                      <a:pt x="141" y="223"/>
                    </a:lnTo>
                    <a:lnTo>
                      <a:pt x="140" y="294"/>
                    </a:lnTo>
                    <a:lnTo>
                      <a:pt x="115" y="376"/>
                    </a:lnTo>
                    <a:lnTo>
                      <a:pt x="115" y="376"/>
                    </a:lnTo>
                    <a:lnTo>
                      <a:pt x="115" y="379"/>
                    </a:lnTo>
                    <a:lnTo>
                      <a:pt x="115" y="382"/>
                    </a:lnTo>
                    <a:lnTo>
                      <a:pt x="117" y="384"/>
                    </a:lnTo>
                    <a:lnTo>
                      <a:pt x="120" y="386"/>
                    </a:lnTo>
                    <a:lnTo>
                      <a:pt x="122" y="386"/>
                    </a:lnTo>
                    <a:lnTo>
                      <a:pt x="125" y="386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0" y="382"/>
                    </a:lnTo>
                    <a:lnTo>
                      <a:pt x="156" y="296"/>
                    </a:lnTo>
                    <a:lnTo>
                      <a:pt x="156" y="220"/>
                    </a:lnTo>
                    <a:lnTo>
                      <a:pt x="140" y="154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4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4265" y="1040"/>
                <a:ext cx="78" cy="192"/>
              </a:xfrm>
              <a:custGeom>
                <a:avLst/>
                <a:gdLst>
                  <a:gd name="T0" fmla="*/ 4 w 156"/>
                  <a:gd name="T1" fmla="*/ 15 h 385"/>
                  <a:gd name="T2" fmla="*/ 4 w 156"/>
                  <a:gd name="T3" fmla="*/ 15 h 385"/>
                  <a:gd name="T4" fmla="*/ 16 w 156"/>
                  <a:gd name="T5" fmla="*/ 22 h 385"/>
                  <a:gd name="T6" fmla="*/ 39 w 156"/>
                  <a:gd name="T7" fmla="*/ 41 h 385"/>
                  <a:gd name="T8" fmla="*/ 70 w 156"/>
                  <a:gd name="T9" fmla="*/ 72 h 385"/>
                  <a:gd name="T10" fmla="*/ 100 w 156"/>
                  <a:gd name="T11" fmla="*/ 111 h 385"/>
                  <a:gd name="T12" fmla="*/ 127 w 156"/>
                  <a:gd name="T13" fmla="*/ 162 h 385"/>
                  <a:gd name="T14" fmla="*/ 141 w 156"/>
                  <a:gd name="T15" fmla="*/ 223 h 385"/>
                  <a:gd name="T16" fmla="*/ 138 w 156"/>
                  <a:gd name="T17" fmla="*/ 293 h 385"/>
                  <a:gd name="T18" fmla="*/ 113 w 156"/>
                  <a:gd name="T19" fmla="*/ 374 h 385"/>
                  <a:gd name="T20" fmla="*/ 113 w 156"/>
                  <a:gd name="T21" fmla="*/ 374 h 385"/>
                  <a:gd name="T22" fmla="*/ 113 w 156"/>
                  <a:gd name="T23" fmla="*/ 377 h 385"/>
                  <a:gd name="T24" fmla="*/ 113 w 156"/>
                  <a:gd name="T25" fmla="*/ 380 h 385"/>
                  <a:gd name="T26" fmla="*/ 115 w 156"/>
                  <a:gd name="T27" fmla="*/ 383 h 385"/>
                  <a:gd name="T28" fmla="*/ 118 w 156"/>
                  <a:gd name="T29" fmla="*/ 385 h 385"/>
                  <a:gd name="T30" fmla="*/ 121 w 156"/>
                  <a:gd name="T31" fmla="*/ 385 h 385"/>
                  <a:gd name="T32" fmla="*/ 124 w 156"/>
                  <a:gd name="T33" fmla="*/ 385 h 385"/>
                  <a:gd name="T34" fmla="*/ 127 w 156"/>
                  <a:gd name="T35" fmla="*/ 383 h 385"/>
                  <a:gd name="T36" fmla="*/ 129 w 156"/>
                  <a:gd name="T37" fmla="*/ 380 h 385"/>
                  <a:gd name="T38" fmla="*/ 129 w 156"/>
                  <a:gd name="T39" fmla="*/ 380 h 385"/>
                  <a:gd name="T40" fmla="*/ 156 w 156"/>
                  <a:gd name="T41" fmla="*/ 294 h 385"/>
                  <a:gd name="T42" fmla="*/ 156 w 156"/>
                  <a:gd name="T43" fmla="*/ 219 h 385"/>
                  <a:gd name="T44" fmla="*/ 140 w 156"/>
                  <a:gd name="T45" fmla="*/ 155 h 385"/>
                  <a:gd name="T46" fmla="*/ 112 w 156"/>
                  <a:gd name="T47" fmla="*/ 101 h 385"/>
                  <a:gd name="T48" fmla="*/ 78 w 156"/>
                  <a:gd name="T49" fmla="*/ 58 h 385"/>
                  <a:gd name="T50" fmla="*/ 46 w 156"/>
                  <a:gd name="T51" fmla="*/ 28 h 385"/>
                  <a:gd name="T52" fmla="*/ 22 w 156"/>
                  <a:gd name="T53" fmla="*/ 9 h 385"/>
                  <a:gd name="T54" fmla="*/ 12 w 156"/>
                  <a:gd name="T55" fmla="*/ 2 h 385"/>
                  <a:gd name="T56" fmla="*/ 12 w 156"/>
                  <a:gd name="T57" fmla="*/ 2 h 385"/>
                  <a:gd name="T58" fmla="*/ 9 w 156"/>
                  <a:gd name="T59" fmla="*/ 0 h 385"/>
                  <a:gd name="T60" fmla="*/ 6 w 156"/>
                  <a:gd name="T61" fmla="*/ 0 h 385"/>
                  <a:gd name="T62" fmla="*/ 3 w 156"/>
                  <a:gd name="T63" fmla="*/ 2 h 385"/>
                  <a:gd name="T64" fmla="*/ 1 w 156"/>
                  <a:gd name="T65" fmla="*/ 5 h 385"/>
                  <a:gd name="T66" fmla="*/ 0 w 156"/>
                  <a:gd name="T67" fmla="*/ 8 h 385"/>
                  <a:gd name="T68" fmla="*/ 0 w 156"/>
                  <a:gd name="T69" fmla="*/ 10 h 385"/>
                  <a:gd name="T70" fmla="*/ 1 w 156"/>
                  <a:gd name="T71" fmla="*/ 13 h 385"/>
                  <a:gd name="T72" fmla="*/ 4 w 156"/>
                  <a:gd name="T73" fmla="*/ 15 h 385"/>
                  <a:gd name="T74" fmla="*/ 4 w 156"/>
                  <a:gd name="T75" fmla="*/ 1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5">
                    <a:moveTo>
                      <a:pt x="4" y="15"/>
                    </a:moveTo>
                    <a:lnTo>
                      <a:pt x="4" y="15"/>
                    </a:lnTo>
                    <a:lnTo>
                      <a:pt x="16" y="22"/>
                    </a:lnTo>
                    <a:lnTo>
                      <a:pt x="39" y="41"/>
                    </a:lnTo>
                    <a:lnTo>
                      <a:pt x="70" y="72"/>
                    </a:lnTo>
                    <a:lnTo>
                      <a:pt x="100" y="111"/>
                    </a:lnTo>
                    <a:lnTo>
                      <a:pt x="127" y="162"/>
                    </a:lnTo>
                    <a:lnTo>
                      <a:pt x="141" y="223"/>
                    </a:lnTo>
                    <a:lnTo>
                      <a:pt x="138" y="293"/>
                    </a:lnTo>
                    <a:lnTo>
                      <a:pt x="113" y="374"/>
                    </a:lnTo>
                    <a:lnTo>
                      <a:pt x="113" y="374"/>
                    </a:lnTo>
                    <a:lnTo>
                      <a:pt x="113" y="377"/>
                    </a:lnTo>
                    <a:lnTo>
                      <a:pt x="113" y="380"/>
                    </a:lnTo>
                    <a:lnTo>
                      <a:pt x="115" y="383"/>
                    </a:lnTo>
                    <a:lnTo>
                      <a:pt x="118" y="385"/>
                    </a:lnTo>
                    <a:lnTo>
                      <a:pt x="121" y="385"/>
                    </a:lnTo>
                    <a:lnTo>
                      <a:pt x="124" y="385"/>
                    </a:lnTo>
                    <a:lnTo>
                      <a:pt x="127" y="383"/>
                    </a:lnTo>
                    <a:lnTo>
                      <a:pt x="129" y="380"/>
                    </a:lnTo>
                    <a:lnTo>
                      <a:pt x="129" y="380"/>
                    </a:lnTo>
                    <a:lnTo>
                      <a:pt x="156" y="294"/>
                    </a:lnTo>
                    <a:lnTo>
                      <a:pt x="156" y="219"/>
                    </a:lnTo>
                    <a:lnTo>
                      <a:pt x="140" y="155"/>
                    </a:lnTo>
                    <a:lnTo>
                      <a:pt x="112" y="101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4294" y="1034"/>
                <a:ext cx="77" cy="191"/>
              </a:xfrm>
              <a:custGeom>
                <a:avLst/>
                <a:gdLst>
                  <a:gd name="T0" fmla="*/ 3 w 154"/>
                  <a:gd name="T1" fmla="*/ 14 h 382"/>
                  <a:gd name="T2" fmla="*/ 3 w 154"/>
                  <a:gd name="T3" fmla="*/ 14 h 382"/>
                  <a:gd name="T4" fmla="*/ 14 w 154"/>
                  <a:gd name="T5" fmla="*/ 21 h 382"/>
                  <a:gd name="T6" fmla="*/ 38 w 154"/>
                  <a:gd name="T7" fmla="*/ 40 h 382"/>
                  <a:gd name="T8" fmla="*/ 68 w 154"/>
                  <a:gd name="T9" fmla="*/ 69 h 382"/>
                  <a:gd name="T10" fmla="*/ 99 w 154"/>
                  <a:gd name="T11" fmla="*/ 110 h 382"/>
                  <a:gd name="T12" fmla="*/ 125 w 154"/>
                  <a:gd name="T13" fmla="*/ 160 h 382"/>
                  <a:gd name="T14" fmla="*/ 139 w 154"/>
                  <a:gd name="T15" fmla="*/ 221 h 382"/>
                  <a:gd name="T16" fmla="*/ 138 w 154"/>
                  <a:gd name="T17" fmla="*/ 291 h 382"/>
                  <a:gd name="T18" fmla="*/ 113 w 154"/>
                  <a:gd name="T19" fmla="*/ 371 h 382"/>
                  <a:gd name="T20" fmla="*/ 113 w 154"/>
                  <a:gd name="T21" fmla="*/ 371 h 382"/>
                  <a:gd name="T22" fmla="*/ 112 w 154"/>
                  <a:gd name="T23" fmla="*/ 374 h 382"/>
                  <a:gd name="T24" fmla="*/ 113 w 154"/>
                  <a:gd name="T25" fmla="*/ 377 h 382"/>
                  <a:gd name="T26" fmla="*/ 115 w 154"/>
                  <a:gd name="T27" fmla="*/ 380 h 382"/>
                  <a:gd name="T28" fmla="*/ 116 w 154"/>
                  <a:gd name="T29" fmla="*/ 382 h 382"/>
                  <a:gd name="T30" fmla="*/ 119 w 154"/>
                  <a:gd name="T31" fmla="*/ 382 h 382"/>
                  <a:gd name="T32" fmla="*/ 123 w 154"/>
                  <a:gd name="T33" fmla="*/ 382 h 382"/>
                  <a:gd name="T34" fmla="*/ 126 w 154"/>
                  <a:gd name="T35" fmla="*/ 381 h 382"/>
                  <a:gd name="T36" fmla="*/ 128 w 154"/>
                  <a:gd name="T37" fmla="*/ 378 h 382"/>
                  <a:gd name="T38" fmla="*/ 128 w 154"/>
                  <a:gd name="T39" fmla="*/ 378 h 382"/>
                  <a:gd name="T40" fmla="*/ 154 w 154"/>
                  <a:gd name="T41" fmla="*/ 294 h 382"/>
                  <a:gd name="T42" fmla="*/ 154 w 154"/>
                  <a:gd name="T43" fmla="*/ 218 h 382"/>
                  <a:gd name="T44" fmla="*/ 138 w 154"/>
                  <a:gd name="T45" fmla="*/ 154 h 382"/>
                  <a:gd name="T46" fmla="*/ 110 w 154"/>
                  <a:gd name="T47" fmla="*/ 100 h 382"/>
                  <a:gd name="T48" fmla="*/ 77 w 154"/>
                  <a:gd name="T49" fmla="*/ 58 h 382"/>
                  <a:gd name="T50" fmla="*/ 45 w 154"/>
                  <a:gd name="T51" fmla="*/ 27 h 382"/>
                  <a:gd name="T52" fmla="*/ 21 w 154"/>
                  <a:gd name="T53" fmla="*/ 8 h 382"/>
                  <a:gd name="T54" fmla="*/ 11 w 154"/>
                  <a:gd name="T55" fmla="*/ 1 h 382"/>
                  <a:gd name="T56" fmla="*/ 11 w 154"/>
                  <a:gd name="T57" fmla="*/ 1 h 382"/>
                  <a:gd name="T58" fmla="*/ 8 w 154"/>
                  <a:gd name="T59" fmla="*/ 0 h 382"/>
                  <a:gd name="T60" fmla="*/ 5 w 154"/>
                  <a:gd name="T61" fmla="*/ 0 h 382"/>
                  <a:gd name="T62" fmla="*/ 3 w 154"/>
                  <a:gd name="T63" fmla="*/ 1 h 382"/>
                  <a:gd name="T64" fmla="*/ 0 w 154"/>
                  <a:gd name="T65" fmla="*/ 4 h 382"/>
                  <a:gd name="T66" fmla="*/ 0 w 154"/>
                  <a:gd name="T67" fmla="*/ 7 h 382"/>
                  <a:gd name="T68" fmla="*/ 0 w 154"/>
                  <a:gd name="T69" fmla="*/ 10 h 382"/>
                  <a:gd name="T70" fmla="*/ 1 w 154"/>
                  <a:gd name="T71" fmla="*/ 13 h 382"/>
                  <a:gd name="T72" fmla="*/ 3 w 154"/>
                  <a:gd name="T73" fmla="*/ 14 h 382"/>
                  <a:gd name="T74" fmla="*/ 3 w 154"/>
                  <a:gd name="T75" fmla="*/ 14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382">
                    <a:moveTo>
                      <a:pt x="3" y="14"/>
                    </a:moveTo>
                    <a:lnTo>
                      <a:pt x="3" y="14"/>
                    </a:lnTo>
                    <a:lnTo>
                      <a:pt x="14" y="21"/>
                    </a:lnTo>
                    <a:lnTo>
                      <a:pt x="38" y="40"/>
                    </a:lnTo>
                    <a:lnTo>
                      <a:pt x="68" y="69"/>
                    </a:lnTo>
                    <a:lnTo>
                      <a:pt x="99" y="110"/>
                    </a:lnTo>
                    <a:lnTo>
                      <a:pt x="125" y="160"/>
                    </a:lnTo>
                    <a:lnTo>
                      <a:pt x="139" y="221"/>
                    </a:lnTo>
                    <a:lnTo>
                      <a:pt x="138" y="291"/>
                    </a:lnTo>
                    <a:lnTo>
                      <a:pt x="113" y="371"/>
                    </a:lnTo>
                    <a:lnTo>
                      <a:pt x="113" y="371"/>
                    </a:lnTo>
                    <a:lnTo>
                      <a:pt x="112" y="374"/>
                    </a:lnTo>
                    <a:lnTo>
                      <a:pt x="113" y="377"/>
                    </a:lnTo>
                    <a:lnTo>
                      <a:pt x="115" y="380"/>
                    </a:lnTo>
                    <a:lnTo>
                      <a:pt x="116" y="382"/>
                    </a:lnTo>
                    <a:lnTo>
                      <a:pt x="119" y="382"/>
                    </a:lnTo>
                    <a:lnTo>
                      <a:pt x="123" y="382"/>
                    </a:lnTo>
                    <a:lnTo>
                      <a:pt x="126" y="381"/>
                    </a:lnTo>
                    <a:lnTo>
                      <a:pt x="128" y="378"/>
                    </a:lnTo>
                    <a:lnTo>
                      <a:pt x="128" y="378"/>
                    </a:lnTo>
                    <a:lnTo>
                      <a:pt x="154" y="294"/>
                    </a:lnTo>
                    <a:lnTo>
                      <a:pt x="154" y="218"/>
                    </a:lnTo>
                    <a:lnTo>
                      <a:pt x="138" y="154"/>
                    </a:lnTo>
                    <a:lnTo>
                      <a:pt x="110" y="100"/>
                    </a:lnTo>
                    <a:lnTo>
                      <a:pt x="77" y="58"/>
                    </a:lnTo>
                    <a:lnTo>
                      <a:pt x="45" y="27"/>
                    </a:lnTo>
                    <a:lnTo>
                      <a:pt x="21" y="8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47"/>
              <p:cNvSpPr>
                <a:spLocks/>
              </p:cNvSpPr>
              <p:nvPr/>
            </p:nvSpPr>
            <p:spPr bwMode="auto">
              <a:xfrm>
                <a:off x="4321" y="1027"/>
                <a:ext cx="78" cy="190"/>
              </a:xfrm>
              <a:custGeom>
                <a:avLst/>
                <a:gdLst>
                  <a:gd name="T0" fmla="*/ 2 w 155"/>
                  <a:gd name="T1" fmla="*/ 15 h 381"/>
                  <a:gd name="T2" fmla="*/ 2 w 155"/>
                  <a:gd name="T3" fmla="*/ 15 h 381"/>
                  <a:gd name="T4" fmla="*/ 14 w 155"/>
                  <a:gd name="T5" fmla="*/ 22 h 381"/>
                  <a:gd name="T6" fmla="*/ 37 w 155"/>
                  <a:gd name="T7" fmla="*/ 41 h 381"/>
                  <a:gd name="T8" fmla="*/ 68 w 155"/>
                  <a:gd name="T9" fmla="*/ 70 h 381"/>
                  <a:gd name="T10" fmla="*/ 99 w 155"/>
                  <a:gd name="T11" fmla="*/ 109 h 381"/>
                  <a:gd name="T12" fmla="*/ 125 w 155"/>
                  <a:gd name="T13" fmla="*/ 160 h 381"/>
                  <a:gd name="T14" fmla="*/ 139 w 155"/>
                  <a:gd name="T15" fmla="*/ 220 h 381"/>
                  <a:gd name="T16" fmla="*/ 136 w 155"/>
                  <a:gd name="T17" fmla="*/ 290 h 381"/>
                  <a:gd name="T18" fmla="*/ 112 w 155"/>
                  <a:gd name="T19" fmla="*/ 370 h 381"/>
                  <a:gd name="T20" fmla="*/ 112 w 155"/>
                  <a:gd name="T21" fmla="*/ 370 h 381"/>
                  <a:gd name="T22" fmla="*/ 112 w 155"/>
                  <a:gd name="T23" fmla="*/ 373 h 381"/>
                  <a:gd name="T24" fmla="*/ 112 w 155"/>
                  <a:gd name="T25" fmla="*/ 376 h 381"/>
                  <a:gd name="T26" fmla="*/ 113 w 155"/>
                  <a:gd name="T27" fmla="*/ 379 h 381"/>
                  <a:gd name="T28" fmla="*/ 116 w 155"/>
                  <a:gd name="T29" fmla="*/ 380 h 381"/>
                  <a:gd name="T30" fmla="*/ 119 w 155"/>
                  <a:gd name="T31" fmla="*/ 381 h 381"/>
                  <a:gd name="T32" fmla="*/ 122 w 155"/>
                  <a:gd name="T33" fmla="*/ 380 h 381"/>
                  <a:gd name="T34" fmla="*/ 125 w 155"/>
                  <a:gd name="T35" fmla="*/ 379 h 381"/>
                  <a:gd name="T36" fmla="*/ 128 w 155"/>
                  <a:gd name="T37" fmla="*/ 377 h 381"/>
                  <a:gd name="T38" fmla="*/ 128 w 155"/>
                  <a:gd name="T39" fmla="*/ 377 h 381"/>
                  <a:gd name="T40" fmla="*/ 154 w 155"/>
                  <a:gd name="T41" fmla="*/ 293 h 381"/>
                  <a:gd name="T42" fmla="*/ 155 w 155"/>
                  <a:gd name="T43" fmla="*/ 218 h 381"/>
                  <a:gd name="T44" fmla="*/ 139 w 155"/>
                  <a:gd name="T45" fmla="*/ 154 h 381"/>
                  <a:gd name="T46" fmla="*/ 112 w 155"/>
                  <a:gd name="T47" fmla="*/ 101 h 381"/>
                  <a:gd name="T48" fmla="*/ 78 w 155"/>
                  <a:gd name="T49" fmla="*/ 58 h 381"/>
                  <a:gd name="T50" fmla="*/ 46 w 155"/>
                  <a:gd name="T51" fmla="*/ 28 h 381"/>
                  <a:gd name="T52" fmla="*/ 21 w 155"/>
                  <a:gd name="T53" fmla="*/ 9 h 381"/>
                  <a:gd name="T54" fmla="*/ 11 w 155"/>
                  <a:gd name="T55" fmla="*/ 2 h 381"/>
                  <a:gd name="T56" fmla="*/ 11 w 155"/>
                  <a:gd name="T57" fmla="*/ 2 h 381"/>
                  <a:gd name="T58" fmla="*/ 8 w 155"/>
                  <a:gd name="T59" fmla="*/ 0 h 381"/>
                  <a:gd name="T60" fmla="*/ 5 w 155"/>
                  <a:gd name="T61" fmla="*/ 0 h 381"/>
                  <a:gd name="T62" fmla="*/ 2 w 155"/>
                  <a:gd name="T63" fmla="*/ 2 h 381"/>
                  <a:gd name="T64" fmla="*/ 1 w 155"/>
                  <a:gd name="T65" fmla="*/ 3 h 381"/>
                  <a:gd name="T66" fmla="*/ 0 w 155"/>
                  <a:gd name="T67" fmla="*/ 6 h 381"/>
                  <a:gd name="T68" fmla="*/ 0 w 155"/>
                  <a:gd name="T69" fmla="*/ 10 h 381"/>
                  <a:gd name="T70" fmla="*/ 1 w 155"/>
                  <a:gd name="T71" fmla="*/ 13 h 381"/>
                  <a:gd name="T72" fmla="*/ 2 w 155"/>
                  <a:gd name="T73" fmla="*/ 15 h 381"/>
                  <a:gd name="T74" fmla="*/ 2 w 155"/>
                  <a:gd name="T75" fmla="*/ 15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381">
                    <a:moveTo>
                      <a:pt x="2" y="15"/>
                    </a:moveTo>
                    <a:lnTo>
                      <a:pt x="2" y="15"/>
                    </a:lnTo>
                    <a:lnTo>
                      <a:pt x="14" y="22"/>
                    </a:lnTo>
                    <a:lnTo>
                      <a:pt x="37" y="41"/>
                    </a:lnTo>
                    <a:lnTo>
                      <a:pt x="68" y="70"/>
                    </a:lnTo>
                    <a:lnTo>
                      <a:pt x="99" y="109"/>
                    </a:lnTo>
                    <a:lnTo>
                      <a:pt x="125" y="160"/>
                    </a:lnTo>
                    <a:lnTo>
                      <a:pt x="139" y="220"/>
                    </a:lnTo>
                    <a:lnTo>
                      <a:pt x="136" y="290"/>
                    </a:lnTo>
                    <a:lnTo>
                      <a:pt x="112" y="370"/>
                    </a:lnTo>
                    <a:lnTo>
                      <a:pt x="112" y="370"/>
                    </a:lnTo>
                    <a:lnTo>
                      <a:pt x="112" y="373"/>
                    </a:lnTo>
                    <a:lnTo>
                      <a:pt x="112" y="376"/>
                    </a:lnTo>
                    <a:lnTo>
                      <a:pt x="113" y="379"/>
                    </a:lnTo>
                    <a:lnTo>
                      <a:pt x="116" y="380"/>
                    </a:lnTo>
                    <a:lnTo>
                      <a:pt x="119" y="381"/>
                    </a:lnTo>
                    <a:lnTo>
                      <a:pt x="122" y="380"/>
                    </a:lnTo>
                    <a:lnTo>
                      <a:pt x="125" y="379"/>
                    </a:lnTo>
                    <a:lnTo>
                      <a:pt x="128" y="377"/>
                    </a:lnTo>
                    <a:lnTo>
                      <a:pt x="128" y="377"/>
                    </a:lnTo>
                    <a:lnTo>
                      <a:pt x="154" y="293"/>
                    </a:lnTo>
                    <a:lnTo>
                      <a:pt x="155" y="218"/>
                    </a:lnTo>
                    <a:lnTo>
                      <a:pt x="139" y="154"/>
                    </a:lnTo>
                    <a:lnTo>
                      <a:pt x="112" y="101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1" y="9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48"/>
              <p:cNvSpPr>
                <a:spLocks/>
              </p:cNvSpPr>
              <p:nvPr/>
            </p:nvSpPr>
            <p:spPr bwMode="auto">
              <a:xfrm>
                <a:off x="4343" y="1017"/>
                <a:ext cx="77" cy="190"/>
              </a:xfrm>
              <a:custGeom>
                <a:avLst/>
                <a:gdLst>
                  <a:gd name="T0" fmla="*/ 3 w 156"/>
                  <a:gd name="T1" fmla="*/ 15 h 380"/>
                  <a:gd name="T2" fmla="*/ 3 w 156"/>
                  <a:gd name="T3" fmla="*/ 15 h 380"/>
                  <a:gd name="T4" fmla="*/ 15 w 156"/>
                  <a:gd name="T5" fmla="*/ 22 h 380"/>
                  <a:gd name="T6" fmla="*/ 38 w 156"/>
                  <a:gd name="T7" fmla="*/ 41 h 380"/>
                  <a:gd name="T8" fmla="*/ 69 w 156"/>
                  <a:gd name="T9" fmla="*/ 70 h 380"/>
                  <a:gd name="T10" fmla="*/ 99 w 156"/>
                  <a:gd name="T11" fmla="*/ 111 h 380"/>
                  <a:gd name="T12" fmla="*/ 125 w 156"/>
                  <a:gd name="T13" fmla="*/ 160 h 380"/>
                  <a:gd name="T14" fmla="*/ 140 w 156"/>
                  <a:gd name="T15" fmla="*/ 220 h 380"/>
                  <a:gd name="T16" fmla="*/ 137 w 156"/>
                  <a:gd name="T17" fmla="*/ 290 h 380"/>
                  <a:gd name="T18" fmla="*/ 112 w 156"/>
                  <a:gd name="T19" fmla="*/ 368 h 380"/>
                  <a:gd name="T20" fmla="*/ 112 w 156"/>
                  <a:gd name="T21" fmla="*/ 368 h 380"/>
                  <a:gd name="T22" fmla="*/ 112 w 156"/>
                  <a:gd name="T23" fmla="*/ 371 h 380"/>
                  <a:gd name="T24" fmla="*/ 112 w 156"/>
                  <a:gd name="T25" fmla="*/ 374 h 380"/>
                  <a:gd name="T26" fmla="*/ 114 w 156"/>
                  <a:gd name="T27" fmla="*/ 377 h 380"/>
                  <a:gd name="T28" fmla="*/ 117 w 156"/>
                  <a:gd name="T29" fmla="*/ 380 h 380"/>
                  <a:gd name="T30" fmla="*/ 120 w 156"/>
                  <a:gd name="T31" fmla="*/ 380 h 380"/>
                  <a:gd name="T32" fmla="*/ 122 w 156"/>
                  <a:gd name="T33" fmla="*/ 380 h 380"/>
                  <a:gd name="T34" fmla="*/ 125 w 156"/>
                  <a:gd name="T35" fmla="*/ 379 h 380"/>
                  <a:gd name="T36" fmla="*/ 127 w 156"/>
                  <a:gd name="T37" fmla="*/ 376 h 380"/>
                  <a:gd name="T38" fmla="*/ 127 w 156"/>
                  <a:gd name="T39" fmla="*/ 376 h 380"/>
                  <a:gd name="T40" fmla="*/ 153 w 156"/>
                  <a:gd name="T41" fmla="*/ 291 h 380"/>
                  <a:gd name="T42" fmla="*/ 156 w 156"/>
                  <a:gd name="T43" fmla="*/ 217 h 380"/>
                  <a:gd name="T44" fmla="*/ 138 w 156"/>
                  <a:gd name="T45" fmla="*/ 153 h 380"/>
                  <a:gd name="T46" fmla="*/ 111 w 156"/>
                  <a:gd name="T47" fmla="*/ 101 h 380"/>
                  <a:gd name="T48" fmla="*/ 79 w 156"/>
                  <a:gd name="T49" fmla="*/ 58 h 380"/>
                  <a:gd name="T50" fmla="*/ 47 w 156"/>
                  <a:gd name="T51" fmla="*/ 28 h 380"/>
                  <a:gd name="T52" fmla="*/ 22 w 156"/>
                  <a:gd name="T53" fmla="*/ 9 h 380"/>
                  <a:gd name="T54" fmla="*/ 12 w 156"/>
                  <a:gd name="T55" fmla="*/ 2 h 380"/>
                  <a:gd name="T56" fmla="*/ 12 w 156"/>
                  <a:gd name="T57" fmla="*/ 2 h 380"/>
                  <a:gd name="T58" fmla="*/ 9 w 156"/>
                  <a:gd name="T59" fmla="*/ 0 h 380"/>
                  <a:gd name="T60" fmla="*/ 6 w 156"/>
                  <a:gd name="T61" fmla="*/ 0 h 380"/>
                  <a:gd name="T62" fmla="*/ 3 w 156"/>
                  <a:gd name="T63" fmla="*/ 2 h 380"/>
                  <a:gd name="T64" fmla="*/ 0 w 156"/>
                  <a:gd name="T65" fmla="*/ 5 h 380"/>
                  <a:gd name="T66" fmla="*/ 0 w 156"/>
                  <a:gd name="T67" fmla="*/ 7 h 380"/>
                  <a:gd name="T68" fmla="*/ 0 w 156"/>
                  <a:gd name="T69" fmla="*/ 10 h 380"/>
                  <a:gd name="T70" fmla="*/ 2 w 156"/>
                  <a:gd name="T71" fmla="*/ 13 h 380"/>
                  <a:gd name="T72" fmla="*/ 3 w 156"/>
                  <a:gd name="T73" fmla="*/ 15 h 380"/>
                  <a:gd name="T74" fmla="*/ 3 w 156"/>
                  <a:gd name="T75" fmla="*/ 1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0">
                    <a:moveTo>
                      <a:pt x="3" y="15"/>
                    </a:moveTo>
                    <a:lnTo>
                      <a:pt x="3" y="15"/>
                    </a:lnTo>
                    <a:lnTo>
                      <a:pt x="15" y="22"/>
                    </a:lnTo>
                    <a:lnTo>
                      <a:pt x="38" y="41"/>
                    </a:lnTo>
                    <a:lnTo>
                      <a:pt x="69" y="70"/>
                    </a:lnTo>
                    <a:lnTo>
                      <a:pt x="99" y="111"/>
                    </a:lnTo>
                    <a:lnTo>
                      <a:pt x="125" y="160"/>
                    </a:lnTo>
                    <a:lnTo>
                      <a:pt x="140" y="220"/>
                    </a:lnTo>
                    <a:lnTo>
                      <a:pt x="137" y="290"/>
                    </a:lnTo>
                    <a:lnTo>
                      <a:pt x="112" y="368"/>
                    </a:lnTo>
                    <a:lnTo>
                      <a:pt x="112" y="368"/>
                    </a:lnTo>
                    <a:lnTo>
                      <a:pt x="112" y="371"/>
                    </a:lnTo>
                    <a:lnTo>
                      <a:pt x="112" y="374"/>
                    </a:lnTo>
                    <a:lnTo>
                      <a:pt x="114" y="377"/>
                    </a:lnTo>
                    <a:lnTo>
                      <a:pt x="117" y="380"/>
                    </a:lnTo>
                    <a:lnTo>
                      <a:pt x="120" y="380"/>
                    </a:lnTo>
                    <a:lnTo>
                      <a:pt x="122" y="380"/>
                    </a:lnTo>
                    <a:lnTo>
                      <a:pt x="125" y="379"/>
                    </a:lnTo>
                    <a:lnTo>
                      <a:pt x="127" y="376"/>
                    </a:lnTo>
                    <a:lnTo>
                      <a:pt x="127" y="376"/>
                    </a:lnTo>
                    <a:lnTo>
                      <a:pt x="153" y="291"/>
                    </a:lnTo>
                    <a:lnTo>
                      <a:pt x="156" y="217"/>
                    </a:lnTo>
                    <a:lnTo>
                      <a:pt x="138" y="153"/>
                    </a:lnTo>
                    <a:lnTo>
                      <a:pt x="111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49"/>
              <p:cNvSpPr>
                <a:spLocks/>
              </p:cNvSpPr>
              <p:nvPr/>
            </p:nvSpPr>
            <p:spPr bwMode="auto">
              <a:xfrm>
                <a:off x="4192" y="1067"/>
                <a:ext cx="79" cy="195"/>
              </a:xfrm>
              <a:custGeom>
                <a:avLst/>
                <a:gdLst>
                  <a:gd name="T0" fmla="*/ 4 w 157"/>
                  <a:gd name="T1" fmla="*/ 14 h 388"/>
                  <a:gd name="T2" fmla="*/ 4 w 157"/>
                  <a:gd name="T3" fmla="*/ 14 h 388"/>
                  <a:gd name="T4" fmla="*/ 16 w 157"/>
                  <a:gd name="T5" fmla="*/ 21 h 388"/>
                  <a:gd name="T6" fmla="*/ 39 w 157"/>
                  <a:gd name="T7" fmla="*/ 40 h 388"/>
                  <a:gd name="T8" fmla="*/ 70 w 157"/>
                  <a:gd name="T9" fmla="*/ 71 h 388"/>
                  <a:gd name="T10" fmla="*/ 100 w 157"/>
                  <a:gd name="T11" fmla="*/ 110 h 388"/>
                  <a:gd name="T12" fmla="*/ 127 w 157"/>
                  <a:gd name="T13" fmla="*/ 161 h 388"/>
                  <a:gd name="T14" fmla="*/ 143 w 157"/>
                  <a:gd name="T15" fmla="*/ 224 h 388"/>
                  <a:gd name="T16" fmla="*/ 140 w 157"/>
                  <a:gd name="T17" fmla="*/ 295 h 388"/>
                  <a:gd name="T18" fmla="*/ 116 w 157"/>
                  <a:gd name="T19" fmla="*/ 377 h 388"/>
                  <a:gd name="T20" fmla="*/ 116 w 157"/>
                  <a:gd name="T21" fmla="*/ 377 h 388"/>
                  <a:gd name="T22" fmla="*/ 115 w 157"/>
                  <a:gd name="T23" fmla="*/ 380 h 388"/>
                  <a:gd name="T24" fmla="*/ 116 w 157"/>
                  <a:gd name="T25" fmla="*/ 382 h 388"/>
                  <a:gd name="T26" fmla="*/ 118 w 157"/>
                  <a:gd name="T27" fmla="*/ 385 h 388"/>
                  <a:gd name="T28" fmla="*/ 119 w 157"/>
                  <a:gd name="T29" fmla="*/ 388 h 388"/>
                  <a:gd name="T30" fmla="*/ 122 w 157"/>
                  <a:gd name="T31" fmla="*/ 388 h 388"/>
                  <a:gd name="T32" fmla="*/ 127 w 157"/>
                  <a:gd name="T33" fmla="*/ 388 h 388"/>
                  <a:gd name="T34" fmla="*/ 129 w 157"/>
                  <a:gd name="T35" fmla="*/ 387 h 388"/>
                  <a:gd name="T36" fmla="*/ 131 w 157"/>
                  <a:gd name="T37" fmla="*/ 384 h 388"/>
                  <a:gd name="T38" fmla="*/ 131 w 157"/>
                  <a:gd name="T39" fmla="*/ 384 h 388"/>
                  <a:gd name="T40" fmla="*/ 156 w 157"/>
                  <a:gd name="T41" fmla="*/ 297 h 388"/>
                  <a:gd name="T42" fmla="*/ 157 w 157"/>
                  <a:gd name="T43" fmla="*/ 221 h 388"/>
                  <a:gd name="T44" fmla="*/ 140 w 157"/>
                  <a:gd name="T45" fmla="*/ 155 h 388"/>
                  <a:gd name="T46" fmla="*/ 112 w 157"/>
                  <a:gd name="T47" fmla="*/ 100 h 388"/>
                  <a:gd name="T48" fmla="*/ 78 w 157"/>
                  <a:gd name="T49" fmla="*/ 58 h 388"/>
                  <a:gd name="T50" fmla="*/ 46 w 157"/>
                  <a:gd name="T51" fmla="*/ 27 h 388"/>
                  <a:gd name="T52" fmla="*/ 22 w 157"/>
                  <a:gd name="T53" fmla="*/ 8 h 388"/>
                  <a:gd name="T54" fmla="*/ 12 w 157"/>
                  <a:gd name="T55" fmla="*/ 1 h 388"/>
                  <a:gd name="T56" fmla="*/ 12 w 157"/>
                  <a:gd name="T57" fmla="*/ 1 h 388"/>
                  <a:gd name="T58" fmla="*/ 9 w 157"/>
                  <a:gd name="T59" fmla="*/ 0 h 388"/>
                  <a:gd name="T60" fmla="*/ 6 w 157"/>
                  <a:gd name="T61" fmla="*/ 0 h 388"/>
                  <a:gd name="T62" fmla="*/ 3 w 157"/>
                  <a:gd name="T63" fmla="*/ 1 h 388"/>
                  <a:gd name="T64" fmla="*/ 1 w 157"/>
                  <a:gd name="T65" fmla="*/ 4 h 388"/>
                  <a:gd name="T66" fmla="*/ 0 w 157"/>
                  <a:gd name="T67" fmla="*/ 7 h 388"/>
                  <a:gd name="T68" fmla="*/ 0 w 157"/>
                  <a:gd name="T69" fmla="*/ 10 h 388"/>
                  <a:gd name="T70" fmla="*/ 1 w 157"/>
                  <a:gd name="T71" fmla="*/ 13 h 388"/>
                  <a:gd name="T72" fmla="*/ 4 w 157"/>
                  <a:gd name="T73" fmla="*/ 14 h 388"/>
                  <a:gd name="T74" fmla="*/ 4 w 157"/>
                  <a:gd name="T75" fmla="*/ 1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388">
                    <a:moveTo>
                      <a:pt x="4" y="14"/>
                    </a:moveTo>
                    <a:lnTo>
                      <a:pt x="4" y="14"/>
                    </a:lnTo>
                    <a:lnTo>
                      <a:pt x="16" y="21"/>
                    </a:lnTo>
                    <a:lnTo>
                      <a:pt x="39" y="40"/>
                    </a:lnTo>
                    <a:lnTo>
                      <a:pt x="70" y="71"/>
                    </a:lnTo>
                    <a:lnTo>
                      <a:pt x="100" y="110"/>
                    </a:lnTo>
                    <a:lnTo>
                      <a:pt x="127" y="161"/>
                    </a:lnTo>
                    <a:lnTo>
                      <a:pt x="143" y="224"/>
                    </a:lnTo>
                    <a:lnTo>
                      <a:pt x="140" y="295"/>
                    </a:lnTo>
                    <a:lnTo>
                      <a:pt x="116" y="377"/>
                    </a:lnTo>
                    <a:lnTo>
                      <a:pt x="116" y="377"/>
                    </a:lnTo>
                    <a:lnTo>
                      <a:pt x="115" y="380"/>
                    </a:lnTo>
                    <a:lnTo>
                      <a:pt x="116" y="382"/>
                    </a:lnTo>
                    <a:lnTo>
                      <a:pt x="118" y="385"/>
                    </a:lnTo>
                    <a:lnTo>
                      <a:pt x="119" y="388"/>
                    </a:lnTo>
                    <a:lnTo>
                      <a:pt x="122" y="388"/>
                    </a:lnTo>
                    <a:lnTo>
                      <a:pt x="127" y="388"/>
                    </a:lnTo>
                    <a:lnTo>
                      <a:pt x="129" y="387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56" y="297"/>
                    </a:lnTo>
                    <a:lnTo>
                      <a:pt x="157" y="221"/>
                    </a:lnTo>
                    <a:lnTo>
                      <a:pt x="140" y="155"/>
                    </a:lnTo>
                    <a:lnTo>
                      <a:pt x="112" y="100"/>
                    </a:lnTo>
                    <a:lnTo>
                      <a:pt x="78" y="58"/>
                    </a:lnTo>
                    <a:lnTo>
                      <a:pt x="46" y="27"/>
                    </a:lnTo>
                    <a:lnTo>
                      <a:pt x="22" y="8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50"/>
              <p:cNvSpPr>
                <a:spLocks/>
              </p:cNvSpPr>
              <p:nvPr/>
            </p:nvSpPr>
            <p:spPr bwMode="auto">
              <a:xfrm>
                <a:off x="4214" y="1057"/>
                <a:ext cx="78" cy="194"/>
              </a:xfrm>
              <a:custGeom>
                <a:avLst/>
                <a:gdLst>
                  <a:gd name="T0" fmla="*/ 2 w 155"/>
                  <a:gd name="T1" fmla="*/ 16 h 389"/>
                  <a:gd name="T2" fmla="*/ 2 w 155"/>
                  <a:gd name="T3" fmla="*/ 16 h 389"/>
                  <a:gd name="T4" fmla="*/ 14 w 155"/>
                  <a:gd name="T5" fmla="*/ 23 h 389"/>
                  <a:gd name="T6" fmla="*/ 37 w 155"/>
                  <a:gd name="T7" fmla="*/ 42 h 389"/>
                  <a:gd name="T8" fmla="*/ 68 w 155"/>
                  <a:gd name="T9" fmla="*/ 72 h 389"/>
                  <a:gd name="T10" fmla="*/ 99 w 155"/>
                  <a:gd name="T11" fmla="*/ 111 h 389"/>
                  <a:gd name="T12" fmla="*/ 125 w 155"/>
                  <a:gd name="T13" fmla="*/ 162 h 389"/>
                  <a:gd name="T14" fmla="*/ 141 w 155"/>
                  <a:gd name="T15" fmla="*/ 224 h 389"/>
                  <a:gd name="T16" fmla="*/ 138 w 155"/>
                  <a:gd name="T17" fmla="*/ 296 h 389"/>
                  <a:gd name="T18" fmla="*/ 115 w 155"/>
                  <a:gd name="T19" fmla="*/ 377 h 389"/>
                  <a:gd name="T20" fmla="*/ 115 w 155"/>
                  <a:gd name="T21" fmla="*/ 377 h 389"/>
                  <a:gd name="T22" fmla="*/ 115 w 155"/>
                  <a:gd name="T23" fmla="*/ 380 h 389"/>
                  <a:gd name="T24" fmla="*/ 115 w 155"/>
                  <a:gd name="T25" fmla="*/ 383 h 389"/>
                  <a:gd name="T26" fmla="*/ 116 w 155"/>
                  <a:gd name="T27" fmla="*/ 386 h 389"/>
                  <a:gd name="T28" fmla="*/ 119 w 155"/>
                  <a:gd name="T29" fmla="*/ 387 h 389"/>
                  <a:gd name="T30" fmla="*/ 122 w 155"/>
                  <a:gd name="T31" fmla="*/ 389 h 389"/>
                  <a:gd name="T32" fmla="*/ 125 w 155"/>
                  <a:gd name="T33" fmla="*/ 387 h 389"/>
                  <a:gd name="T34" fmla="*/ 128 w 155"/>
                  <a:gd name="T35" fmla="*/ 386 h 389"/>
                  <a:gd name="T36" fmla="*/ 129 w 155"/>
                  <a:gd name="T37" fmla="*/ 383 h 389"/>
                  <a:gd name="T38" fmla="*/ 129 w 155"/>
                  <a:gd name="T39" fmla="*/ 383 h 389"/>
                  <a:gd name="T40" fmla="*/ 155 w 155"/>
                  <a:gd name="T41" fmla="*/ 297 h 389"/>
                  <a:gd name="T42" fmla="*/ 155 w 155"/>
                  <a:gd name="T43" fmla="*/ 221 h 389"/>
                  <a:gd name="T44" fmla="*/ 139 w 155"/>
                  <a:gd name="T45" fmla="*/ 156 h 389"/>
                  <a:gd name="T46" fmla="*/ 112 w 155"/>
                  <a:gd name="T47" fmla="*/ 102 h 389"/>
                  <a:gd name="T48" fmla="*/ 78 w 155"/>
                  <a:gd name="T49" fmla="*/ 58 h 389"/>
                  <a:gd name="T50" fmla="*/ 46 w 155"/>
                  <a:gd name="T51" fmla="*/ 28 h 389"/>
                  <a:gd name="T52" fmla="*/ 21 w 155"/>
                  <a:gd name="T53" fmla="*/ 9 h 389"/>
                  <a:gd name="T54" fmla="*/ 11 w 155"/>
                  <a:gd name="T55" fmla="*/ 2 h 389"/>
                  <a:gd name="T56" fmla="*/ 11 w 155"/>
                  <a:gd name="T57" fmla="*/ 2 h 389"/>
                  <a:gd name="T58" fmla="*/ 8 w 155"/>
                  <a:gd name="T59" fmla="*/ 0 h 389"/>
                  <a:gd name="T60" fmla="*/ 5 w 155"/>
                  <a:gd name="T61" fmla="*/ 0 h 389"/>
                  <a:gd name="T62" fmla="*/ 2 w 155"/>
                  <a:gd name="T63" fmla="*/ 2 h 389"/>
                  <a:gd name="T64" fmla="*/ 0 w 155"/>
                  <a:gd name="T65" fmla="*/ 5 h 389"/>
                  <a:gd name="T66" fmla="*/ 0 w 155"/>
                  <a:gd name="T67" fmla="*/ 7 h 389"/>
                  <a:gd name="T68" fmla="*/ 0 w 155"/>
                  <a:gd name="T69" fmla="*/ 10 h 389"/>
                  <a:gd name="T70" fmla="*/ 1 w 155"/>
                  <a:gd name="T71" fmla="*/ 13 h 389"/>
                  <a:gd name="T72" fmla="*/ 2 w 155"/>
                  <a:gd name="T73" fmla="*/ 16 h 389"/>
                  <a:gd name="T74" fmla="*/ 2 w 155"/>
                  <a:gd name="T75" fmla="*/ 1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389">
                    <a:moveTo>
                      <a:pt x="2" y="16"/>
                    </a:moveTo>
                    <a:lnTo>
                      <a:pt x="2" y="16"/>
                    </a:lnTo>
                    <a:lnTo>
                      <a:pt x="14" y="23"/>
                    </a:lnTo>
                    <a:lnTo>
                      <a:pt x="37" y="42"/>
                    </a:lnTo>
                    <a:lnTo>
                      <a:pt x="68" y="72"/>
                    </a:lnTo>
                    <a:lnTo>
                      <a:pt x="99" y="111"/>
                    </a:lnTo>
                    <a:lnTo>
                      <a:pt x="125" y="162"/>
                    </a:lnTo>
                    <a:lnTo>
                      <a:pt x="141" y="224"/>
                    </a:lnTo>
                    <a:lnTo>
                      <a:pt x="138" y="296"/>
                    </a:lnTo>
                    <a:lnTo>
                      <a:pt x="115" y="377"/>
                    </a:lnTo>
                    <a:lnTo>
                      <a:pt x="115" y="377"/>
                    </a:lnTo>
                    <a:lnTo>
                      <a:pt x="115" y="380"/>
                    </a:lnTo>
                    <a:lnTo>
                      <a:pt x="115" y="383"/>
                    </a:lnTo>
                    <a:lnTo>
                      <a:pt x="116" y="386"/>
                    </a:lnTo>
                    <a:lnTo>
                      <a:pt x="119" y="387"/>
                    </a:lnTo>
                    <a:lnTo>
                      <a:pt x="122" y="389"/>
                    </a:lnTo>
                    <a:lnTo>
                      <a:pt x="125" y="387"/>
                    </a:lnTo>
                    <a:lnTo>
                      <a:pt x="128" y="386"/>
                    </a:lnTo>
                    <a:lnTo>
                      <a:pt x="129" y="383"/>
                    </a:lnTo>
                    <a:lnTo>
                      <a:pt x="129" y="383"/>
                    </a:lnTo>
                    <a:lnTo>
                      <a:pt x="155" y="297"/>
                    </a:lnTo>
                    <a:lnTo>
                      <a:pt x="155" y="221"/>
                    </a:lnTo>
                    <a:lnTo>
                      <a:pt x="139" y="156"/>
                    </a:lnTo>
                    <a:lnTo>
                      <a:pt x="112" y="102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1" y="9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51"/>
              <p:cNvSpPr>
                <a:spLocks/>
              </p:cNvSpPr>
              <p:nvPr/>
            </p:nvSpPr>
            <p:spPr bwMode="auto">
              <a:xfrm>
                <a:off x="4241" y="1050"/>
                <a:ext cx="78" cy="193"/>
              </a:xfrm>
              <a:custGeom>
                <a:avLst/>
                <a:gdLst>
                  <a:gd name="T0" fmla="*/ 3 w 156"/>
                  <a:gd name="T1" fmla="*/ 14 h 385"/>
                  <a:gd name="T2" fmla="*/ 3 w 156"/>
                  <a:gd name="T3" fmla="*/ 14 h 385"/>
                  <a:gd name="T4" fmla="*/ 15 w 156"/>
                  <a:gd name="T5" fmla="*/ 21 h 385"/>
                  <a:gd name="T6" fmla="*/ 38 w 156"/>
                  <a:gd name="T7" fmla="*/ 40 h 385"/>
                  <a:gd name="T8" fmla="*/ 69 w 156"/>
                  <a:gd name="T9" fmla="*/ 70 h 385"/>
                  <a:gd name="T10" fmla="*/ 99 w 156"/>
                  <a:gd name="T11" fmla="*/ 110 h 385"/>
                  <a:gd name="T12" fmla="*/ 126 w 156"/>
                  <a:gd name="T13" fmla="*/ 160 h 385"/>
                  <a:gd name="T14" fmla="*/ 142 w 156"/>
                  <a:gd name="T15" fmla="*/ 221 h 385"/>
                  <a:gd name="T16" fmla="*/ 139 w 156"/>
                  <a:gd name="T17" fmla="*/ 292 h 385"/>
                  <a:gd name="T18" fmla="*/ 115 w 156"/>
                  <a:gd name="T19" fmla="*/ 374 h 385"/>
                  <a:gd name="T20" fmla="*/ 115 w 156"/>
                  <a:gd name="T21" fmla="*/ 374 h 385"/>
                  <a:gd name="T22" fmla="*/ 114 w 156"/>
                  <a:gd name="T23" fmla="*/ 377 h 385"/>
                  <a:gd name="T24" fmla="*/ 115 w 156"/>
                  <a:gd name="T25" fmla="*/ 380 h 385"/>
                  <a:gd name="T26" fmla="*/ 117 w 156"/>
                  <a:gd name="T27" fmla="*/ 382 h 385"/>
                  <a:gd name="T28" fmla="*/ 118 w 156"/>
                  <a:gd name="T29" fmla="*/ 385 h 385"/>
                  <a:gd name="T30" fmla="*/ 121 w 156"/>
                  <a:gd name="T31" fmla="*/ 385 h 385"/>
                  <a:gd name="T32" fmla="*/ 126 w 156"/>
                  <a:gd name="T33" fmla="*/ 385 h 385"/>
                  <a:gd name="T34" fmla="*/ 128 w 156"/>
                  <a:gd name="T35" fmla="*/ 384 h 385"/>
                  <a:gd name="T36" fmla="*/ 130 w 156"/>
                  <a:gd name="T37" fmla="*/ 381 h 385"/>
                  <a:gd name="T38" fmla="*/ 130 w 156"/>
                  <a:gd name="T39" fmla="*/ 381 h 385"/>
                  <a:gd name="T40" fmla="*/ 156 w 156"/>
                  <a:gd name="T41" fmla="*/ 295 h 385"/>
                  <a:gd name="T42" fmla="*/ 156 w 156"/>
                  <a:gd name="T43" fmla="*/ 219 h 385"/>
                  <a:gd name="T44" fmla="*/ 140 w 156"/>
                  <a:gd name="T45" fmla="*/ 154 h 385"/>
                  <a:gd name="T46" fmla="*/ 112 w 156"/>
                  <a:gd name="T47" fmla="*/ 100 h 385"/>
                  <a:gd name="T48" fmla="*/ 79 w 156"/>
                  <a:gd name="T49" fmla="*/ 58 h 385"/>
                  <a:gd name="T50" fmla="*/ 47 w 156"/>
                  <a:gd name="T51" fmla="*/ 26 h 385"/>
                  <a:gd name="T52" fmla="*/ 22 w 156"/>
                  <a:gd name="T53" fmla="*/ 7 h 385"/>
                  <a:gd name="T54" fmla="*/ 12 w 156"/>
                  <a:gd name="T55" fmla="*/ 1 h 385"/>
                  <a:gd name="T56" fmla="*/ 12 w 156"/>
                  <a:gd name="T57" fmla="*/ 1 h 385"/>
                  <a:gd name="T58" fmla="*/ 9 w 156"/>
                  <a:gd name="T59" fmla="*/ 0 h 385"/>
                  <a:gd name="T60" fmla="*/ 6 w 156"/>
                  <a:gd name="T61" fmla="*/ 0 h 385"/>
                  <a:gd name="T62" fmla="*/ 3 w 156"/>
                  <a:gd name="T63" fmla="*/ 1 h 385"/>
                  <a:gd name="T64" fmla="*/ 0 w 156"/>
                  <a:gd name="T65" fmla="*/ 3 h 385"/>
                  <a:gd name="T66" fmla="*/ 0 w 156"/>
                  <a:gd name="T67" fmla="*/ 5 h 385"/>
                  <a:gd name="T68" fmla="*/ 0 w 156"/>
                  <a:gd name="T69" fmla="*/ 8 h 385"/>
                  <a:gd name="T70" fmla="*/ 2 w 156"/>
                  <a:gd name="T71" fmla="*/ 11 h 385"/>
                  <a:gd name="T72" fmla="*/ 3 w 156"/>
                  <a:gd name="T73" fmla="*/ 14 h 385"/>
                  <a:gd name="T74" fmla="*/ 3 w 156"/>
                  <a:gd name="T75" fmla="*/ 1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5">
                    <a:moveTo>
                      <a:pt x="3" y="14"/>
                    </a:moveTo>
                    <a:lnTo>
                      <a:pt x="3" y="14"/>
                    </a:lnTo>
                    <a:lnTo>
                      <a:pt x="15" y="21"/>
                    </a:lnTo>
                    <a:lnTo>
                      <a:pt x="38" y="40"/>
                    </a:lnTo>
                    <a:lnTo>
                      <a:pt x="69" y="70"/>
                    </a:lnTo>
                    <a:lnTo>
                      <a:pt x="99" y="110"/>
                    </a:lnTo>
                    <a:lnTo>
                      <a:pt x="126" y="160"/>
                    </a:lnTo>
                    <a:lnTo>
                      <a:pt x="142" y="221"/>
                    </a:lnTo>
                    <a:lnTo>
                      <a:pt x="139" y="292"/>
                    </a:lnTo>
                    <a:lnTo>
                      <a:pt x="115" y="374"/>
                    </a:lnTo>
                    <a:lnTo>
                      <a:pt x="115" y="374"/>
                    </a:lnTo>
                    <a:lnTo>
                      <a:pt x="114" y="377"/>
                    </a:lnTo>
                    <a:lnTo>
                      <a:pt x="115" y="380"/>
                    </a:lnTo>
                    <a:lnTo>
                      <a:pt x="117" y="382"/>
                    </a:lnTo>
                    <a:lnTo>
                      <a:pt x="118" y="385"/>
                    </a:lnTo>
                    <a:lnTo>
                      <a:pt x="121" y="385"/>
                    </a:lnTo>
                    <a:lnTo>
                      <a:pt x="126" y="385"/>
                    </a:lnTo>
                    <a:lnTo>
                      <a:pt x="128" y="384"/>
                    </a:lnTo>
                    <a:lnTo>
                      <a:pt x="130" y="381"/>
                    </a:lnTo>
                    <a:lnTo>
                      <a:pt x="130" y="381"/>
                    </a:lnTo>
                    <a:lnTo>
                      <a:pt x="156" y="295"/>
                    </a:lnTo>
                    <a:lnTo>
                      <a:pt x="156" y="219"/>
                    </a:lnTo>
                    <a:lnTo>
                      <a:pt x="140" y="154"/>
                    </a:lnTo>
                    <a:lnTo>
                      <a:pt x="112" y="100"/>
                    </a:lnTo>
                    <a:lnTo>
                      <a:pt x="79" y="58"/>
                    </a:lnTo>
                    <a:lnTo>
                      <a:pt x="47" y="26"/>
                    </a:lnTo>
                    <a:lnTo>
                      <a:pt x="22" y="7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52"/>
              <p:cNvSpPr>
                <a:spLocks/>
              </p:cNvSpPr>
              <p:nvPr/>
            </p:nvSpPr>
            <p:spPr bwMode="auto">
              <a:xfrm>
                <a:off x="4263" y="1040"/>
                <a:ext cx="77" cy="193"/>
              </a:xfrm>
              <a:custGeom>
                <a:avLst/>
                <a:gdLst>
                  <a:gd name="T0" fmla="*/ 3 w 154"/>
                  <a:gd name="T1" fmla="*/ 14 h 384"/>
                  <a:gd name="T2" fmla="*/ 3 w 154"/>
                  <a:gd name="T3" fmla="*/ 14 h 384"/>
                  <a:gd name="T4" fmla="*/ 15 w 154"/>
                  <a:gd name="T5" fmla="*/ 22 h 384"/>
                  <a:gd name="T6" fmla="*/ 38 w 154"/>
                  <a:gd name="T7" fmla="*/ 40 h 384"/>
                  <a:gd name="T8" fmla="*/ 68 w 154"/>
                  <a:gd name="T9" fmla="*/ 70 h 384"/>
                  <a:gd name="T10" fmla="*/ 99 w 154"/>
                  <a:gd name="T11" fmla="*/ 109 h 384"/>
                  <a:gd name="T12" fmla="*/ 125 w 154"/>
                  <a:gd name="T13" fmla="*/ 160 h 384"/>
                  <a:gd name="T14" fmla="*/ 140 w 154"/>
                  <a:gd name="T15" fmla="*/ 221 h 384"/>
                  <a:gd name="T16" fmla="*/ 138 w 154"/>
                  <a:gd name="T17" fmla="*/ 291 h 384"/>
                  <a:gd name="T18" fmla="*/ 114 w 154"/>
                  <a:gd name="T19" fmla="*/ 372 h 384"/>
                  <a:gd name="T20" fmla="*/ 114 w 154"/>
                  <a:gd name="T21" fmla="*/ 372 h 384"/>
                  <a:gd name="T22" fmla="*/ 114 w 154"/>
                  <a:gd name="T23" fmla="*/ 375 h 384"/>
                  <a:gd name="T24" fmla="*/ 114 w 154"/>
                  <a:gd name="T25" fmla="*/ 378 h 384"/>
                  <a:gd name="T26" fmla="*/ 115 w 154"/>
                  <a:gd name="T27" fmla="*/ 381 h 384"/>
                  <a:gd name="T28" fmla="*/ 118 w 154"/>
                  <a:gd name="T29" fmla="*/ 383 h 384"/>
                  <a:gd name="T30" fmla="*/ 121 w 154"/>
                  <a:gd name="T31" fmla="*/ 384 h 384"/>
                  <a:gd name="T32" fmla="*/ 124 w 154"/>
                  <a:gd name="T33" fmla="*/ 383 h 384"/>
                  <a:gd name="T34" fmla="*/ 127 w 154"/>
                  <a:gd name="T35" fmla="*/ 381 h 384"/>
                  <a:gd name="T36" fmla="*/ 128 w 154"/>
                  <a:gd name="T37" fmla="*/ 380 h 384"/>
                  <a:gd name="T38" fmla="*/ 128 w 154"/>
                  <a:gd name="T39" fmla="*/ 380 h 384"/>
                  <a:gd name="T40" fmla="*/ 154 w 154"/>
                  <a:gd name="T41" fmla="*/ 294 h 384"/>
                  <a:gd name="T42" fmla="*/ 154 w 154"/>
                  <a:gd name="T43" fmla="*/ 218 h 384"/>
                  <a:gd name="T44" fmla="*/ 138 w 154"/>
                  <a:gd name="T45" fmla="*/ 154 h 384"/>
                  <a:gd name="T46" fmla="*/ 111 w 154"/>
                  <a:gd name="T47" fmla="*/ 100 h 384"/>
                  <a:gd name="T48" fmla="*/ 77 w 154"/>
                  <a:gd name="T49" fmla="*/ 56 h 384"/>
                  <a:gd name="T50" fmla="*/ 45 w 154"/>
                  <a:gd name="T51" fmla="*/ 26 h 384"/>
                  <a:gd name="T52" fmla="*/ 22 w 154"/>
                  <a:gd name="T53" fmla="*/ 7 h 384"/>
                  <a:gd name="T54" fmla="*/ 12 w 154"/>
                  <a:gd name="T55" fmla="*/ 0 h 384"/>
                  <a:gd name="T56" fmla="*/ 12 w 154"/>
                  <a:gd name="T57" fmla="*/ 0 h 384"/>
                  <a:gd name="T58" fmla="*/ 9 w 154"/>
                  <a:gd name="T59" fmla="*/ 0 h 384"/>
                  <a:gd name="T60" fmla="*/ 6 w 154"/>
                  <a:gd name="T61" fmla="*/ 0 h 384"/>
                  <a:gd name="T62" fmla="*/ 3 w 154"/>
                  <a:gd name="T63" fmla="*/ 1 h 384"/>
                  <a:gd name="T64" fmla="*/ 0 w 154"/>
                  <a:gd name="T65" fmla="*/ 3 h 384"/>
                  <a:gd name="T66" fmla="*/ 0 w 154"/>
                  <a:gd name="T67" fmla="*/ 6 h 384"/>
                  <a:gd name="T68" fmla="*/ 0 w 154"/>
                  <a:gd name="T69" fmla="*/ 8 h 384"/>
                  <a:gd name="T70" fmla="*/ 2 w 154"/>
                  <a:gd name="T71" fmla="*/ 11 h 384"/>
                  <a:gd name="T72" fmla="*/ 3 w 154"/>
                  <a:gd name="T73" fmla="*/ 14 h 384"/>
                  <a:gd name="T74" fmla="*/ 3 w 154"/>
                  <a:gd name="T75" fmla="*/ 1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384">
                    <a:moveTo>
                      <a:pt x="3" y="14"/>
                    </a:moveTo>
                    <a:lnTo>
                      <a:pt x="3" y="14"/>
                    </a:lnTo>
                    <a:lnTo>
                      <a:pt x="15" y="22"/>
                    </a:lnTo>
                    <a:lnTo>
                      <a:pt x="38" y="40"/>
                    </a:lnTo>
                    <a:lnTo>
                      <a:pt x="68" y="70"/>
                    </a:lnTo>
                    <a:lnTo>
                      <a:pt x="99" y="109"/>
                    </a:lnTo>
                    <a:lnTo>
                      <a:pt x="125" y="160"/>
                    </a:lnTo>
                    <a:lnTo>
                      <a:pt x="140" y="221"/>
                    </a:lnTo>
                    <a:lnTo>
                      <a:pt x="138" y="291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4" y="375"/>
                    </a:lnTo>
                    <a:lnTo>
                      <a:pt x="114" y="378"/>
                    </a:lnTo>
                    <a:lnTo>
                      <a:pt x="115" y="381"/>
                    </a:lnTo>
                    <a:lnTo>
                      <a:pt x="118" y="383"/>
                    </a:lnTo>
                    <a:lnTo>
                      <a:pt x="121" y="384"/>
                    </a:lnTo>
                    <a:lnTo>
                      <a:pt x="124" y="383"/>
                    </a:lnTo>
                    <a:lnTo>
                      <a:pt x="127" y="381"/>
                    </a:lnTo>
                    <a:lnTo>
                      <a:pt x="128" y="380"/>
                    </a:lnTo>
                    <a:lnTo>
                      <a:pt x="128" y="380"/>
                    </a:lnTo>
                    <a:lnTo>
                      <a:pt x="154" y="294"/>
                    </a:lnTo>
                    <a:lnTo>
                      <a:pt x="154" y="218"/>
                    </a:lnTo>
                    <a:lnTo>
                      <a:pt x="138" y="154"/>
                    </a:lnTo>
                    <a:lnTo>
                      <a:pt x="111" y="100"/>
                    </a:lnTo>
                    <a:lnTo>
                      <a:pt x="77" y="56"/>
                    </a:lnTo>
                    <a:lnTo>
                      <a:pt x="45" y="26"/>
                    </a:lnTo>
                    <a:lnTo>
                      <a:pt x="22" y="7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53"/>
              <p:cNvSpPr>
                <a:spLocks/>
              </p:cNvSpPr>
              <p:nvPr/>
            </p:nvSpPr>
            <p:spPr bwMode="auto">
              <a:xfrm>
                <a:off x="4290" y="1034"/>
                <a:ext cx="78" cy="191"/>
              </a:xfrm>
              <a:custGeom>
                <a:avLst/>
                <a:gdLst>
                  <a:gd name="T0" fmla="*/ 5 w 156"/>
                  <a:gd name="T1" fmla="*/ 16 h 382"/>
                  <a:gd name="T2" fmla="*/ 5 w 156"/>
                  <a:gd name="T3" fmla="*/ 16 h 382"/>
                  <a:gd name="T4" fmla="*/ 16 w 156"/>
                  <a:gd name="T5" fmla="*/ 23 h 382"/>
                  <a:gd name="T6" fmla="*/ 40 w 156"/>
                  <a:gd name="T7" fmla="*/ 42 h 382"/>
                  <a:gd name="T8" fmla="*/ 70 w 156"/>
                  <a:gd name="T9" fmla="*/ 71 h 382"/>
                  <a:gd name="T10" fmla="*/ 101 w 156"/>
                  <a:gd name="T11" fmla="*/ 110 h 382"/>
                  <a:gd name="T12" fmla="*/ 127 w 156"/>
                  <a:gd name="T13" fmla="*/ 161 h 382"/>
                  <a:gd name="T14" fmla="*/ 142 w 156"/>
                  <a:gd name="T15" fmla="*/ 221 h 382"/>
                  <a:gd name="T16" fmla="*/ 139 w 156"/>
                  <a:gd name="T17" fmla="*/ 292 h 382"/>
                  <a:gd name="T18" fmla="*/ 114 w 156"/>
                  <a:gd name="T19" fmla="*/ 372 h 382"/>
                  <a:gd name="T20" fmla="*/ 114 w 156"/>
                  <a:gd name="T21" fmla="*/ 372 h 382"/>
                  <a:gd name="T22" fmla="*/ 114 w 156"/>
                  <a:gd name="T23" fmla="*/ 375 h 382"/>
                  <a:gd name="T24" fmla="*/ 114 w 156"/>
                  <a:gd name="T25" fmla="*/ 378 h 382"/>
                  <a:gd name="T26" fmla="*/ 115 w 156"/>
                  <a:gd name="T27" fmla="*/ 381 h 382"/>
                  <a:gd name="T28" fmla="*/ 118 w 156"/>
                  <a:gd name="T29" fmla="*/ 382 h 382"/>
                  <a:gd name="T30" fmla="*/ 121 w 156"/>
                  <a:gd name="T31" fmla="*/ 382 h 382"/>
                  <a:gd name="T32" fmla="*/ 124 w 156"/>
                  <a:gd name="T33" fmla="*/ 382 h 382"/>
                  <a:gd name="T34" fmla="*/ 127 w 156"/>
                  <a:gd name="T35" fmla="*/ 381 h 382"/>
                  <a:gd name="T36" fmla="*/ 128 w 156"/>
                  <a:gd name="T37" fmla="*/ 378 h 382"/>
                  <a:gd name="T38" fmla="*/ 128 w 156"/>
                  <a:gd name="T39" fmla="*/ 378 h 382"/>
                  <a:gd name="T40" fmla="*/ 155 w 156"/>
                  <a:gd name="T41" fmla="*/ 294 h 382"/>
                  <a:gd name="T42" fmla="*/ 156 w 156"/>
                  <a:gd name="T43" fmla="*/ 218 h 382"/>
                  <a:gd name="T44" fmla="*/ 140 w 156"/>
                  <a:gd name="T45" fmla="*/ 154 h 382"/>
                  <a:gd name="T46" fmla="*/ 112 w 156"/>
                  <a:gd name="T47" fmla="*/ 100 h 382"/>
                  <a:gd name="T48" fmla="*/ 79 w 156"/>
                  <a:gd name="T49" fmla="*/ 58 h 382"/>
                  <a:gd name="T50" fmla="*/ 47 w 156"/>
                  <a:gd name="T51" fmla="*/ 27 h 382"/>
                  <a:gd name="T52" fmla="*/ 22 w 156"/>
                  <a:gd name="T53" fmla="*/ 8 h 382"/>
                  <a:gd name="T54" fmla="*/ 12 w 156"/>
                  <a:gd name="T55" fmla="*/ 1 h 382"/>
                  <a:gd name="T56" fmla="*/ 12 w 156"/>
                  <a:gd name="T57" fmla="*/ 1 h 382"/>
                  <a:gd name="T58" fmla="*/ 9 w 156"/>
                  <a:gd name="T59" fmla="*/ 0 h 382"/>
                  <a:gd name="T60" fmla="*/ 6 w 156"/>
                  <a:gd name="T61" fmla="*/ 0 h 382"/>
                  <a:gd name="T62" fmla="*/ 3 w 156"/>
                  <a:gd name="T63" fmla="*/ 1 h 382"/>
                  <a:gd name="T64" fmla="*/ 2 w 156"/>
                  <a:gd name="T65" fmla="*/ 4 h 382"/>
                  <a:gd name="T66" fmla="*/ 0 w 156"/>
                  <a:gd name="T67" fmla="*/ 7 h 382"/>
                  <a:gd name="T68" fmla="*/ 0 w 156"/>
                  <a:gd name="T69" fmla="*/ 10 h 382"/>
                  <a:gd name="T70" fmla="*/ 2 w 156"/>
                  <a:gd name="T71" fmla="*/ 13 h 382"/>
                  <a:gd name="T72" fmla="*/ 5 w 156"/>
                  <a:gd name="T73" fmla="*/ 16 h 382"/>
                  <a:gd name="T74" fmla="*/ 5 w 156"/>
                  <a:gd name="T75" fmla="*/ 1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2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1"/>
                    </a:lnTo>
                    <a:lnTo>
                      <a:pt x="101" y="110"/>
                    </a:lnTo>
                    <a:lnTo>
                      <a:pt x="127" y="161"/>
                    </a:lnTo>
                    <a:lnTo>
                      <a:pt x="142" y="221"/>
                    </a:lnTo>
                    <a:lnTo>
                      <a:pt x="139" y="292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4" y="375"/>
                    </a:lnTo>
                    <a:lnTo>
                      <a:pt x="114" y="378"/>
                    </a:lnTo>
                    <a:lnTo>
                      <a:pt x="115" y="381"/>
                    </a:lnTo>
                    <a:lnTo>
                      <a:pt x="118" y="382"/>
                    </a:lnTo>
                    <a:lnTo>
                      <a:pt x="121" y="382"/>
                    </a:lnTo>
                    <a:lnTo>
                      <a:pt x="124" y="382"/>
                    </a:lnTo>
                    <a:lnTo>
                      <a:pt x="127" y="381"/>
                    </a:lnTo>
                    <a:lnTo>
                      <a:pt x="128" y="378"/>
                    </a:lnTo>
                    <a:lnTo>
                      <a:pt x="128" y="378"/>
                    </a:lnTo>
                    <a:lnTo>
                      <a:pt x="155" y="294"/>
                    </a:lnTo>
                    <a:lnTo>
                      <a:pt x="156" y="218"/>
                    </a:lnTo>
                    <a:lnTo>
                      <a:pt x="140" y="154"/>
                    </a:lnTo>
                    <a:lnTo>
                      <a:pt x="112" y="100"/>
                    </a:lnTo>
                    <a:lnTo>
                      <a:pt x="79" y="58"/>
                    </a:lnTo>
                    <a:lnTo>
                      <a:pt x="47" y="27"/>
                    </a:lnTo>
                    <a:lnTo>
                      <a:pt x="22" y="8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4317" y="1027"/>
                <a:ext cx="78" cy="190"/>
              </a:xfrm>
              <a:custGeom>
                <a:avLst/>
                <a:gdLst>
                  <a:gd name="T0" fmla="*/ 5 w 156"/>
                  <a:gd name="T1" fmla="*/ 16 h 381"/>
                  <a:gd name="T2" fmla="*/ 5 w 156"/>
                  <a:gd name="T3" fmla="*/ 16 h 381"/>
                  <a:gd name="T4" fmla="*/ 16 w 156"/>
                  <a:gd name="T5" fmla="*/ 23 h 381"/>
                  <a:gd name="T6" fmla="*/ 40 w 156"/>
                  <a:gd name="T7" fmla="*/ 42 h 381"/>
                  <a:gd name="T8" fmla="*/ 70 w 156"/>
                  <a:gd name="T9" fmla="*/ 71 h 381"/>
                  <a:gd name="T10" fmla="*/ 101 w 156"/>
                  <a:gd name="T11" fmla="*/ 111 h 381"/>
                  <a:gd name="T12" fmla="*/ 127 w 156"/>
                  <a:gd name="T13" fmla="*/ 160 h 381"/>
                  <a:gd name="T14" fmla="*/ 141 w 156"/>
                  <a:gd name="T15" fmla="*/ 221 h 381"/>
                  <a:gd name="T16" fmla="*/ 139 w 156"/>
                  <a:gd name="T17" fmla="*/ 291 h 381"/>
                  <a:gd name="T18" fmla="*/ 114 w 156"/>
                  <a:gd name="T19" fmla="*/ 371 h 381"/>
                  <a:gd name="T20" fmla="*/ 114 w 156"/>
                  <a:gd name="T21" fmla="*/ 371 h 381"/>
                  <a:gd name="T22" fmla="*/ 114 w 156"/>
                  <a:gd name="T23" fmla="*/ 374 h 381"/>
                  <a:gd name="T24" fmla="*/ 114 w 156"/>
                  <a:gd name="T25" fmla="*/ 377 h 381"/>
                  <a:gd name="T26" fmla="*/ 115 w 156"/>
                  <a:gd name="T27" fmla="*/ 380 h 381"/>
                  <a:gd name="T28" fmla="*/ 118 w 156"/>
                  <a:gd name="T29" fmla="*/ 381 h 381"/>
                  <a:gd name="T30" fmla="*/ 121 w 156"/>
                  <a:gd name="T31" fmla="*/ 381 h 381"/>
                  <a:gd name="T32" fmla="*/ 124 w 156"/>
                  <a:gd name="T33" fmla="*/ 381 h 381"/>
                  <a:gd name="T34" fmla="*/ 127 w 156"/>
                  <a:gd name="T35" fmla="*/ 380 h 381"/>
                  <a:gd name="T36" fmla="*/ 128 w 156"/>
                  <a:gd name="T37" fmla="*/ 377 h 381"/>
                  <a:gd name="T38" fmla="*/ 128 w 156"/>
                  <a:gd name="T39" fmla="*/ 377 h 381"/>
                  <a:gd name="T40" fmla="*/ 155 w 156"/>
                  <a:gd name="T41" fmla="*/ 293 h 381"/>
                  <a:gd name="T42" fmla="*/ 156 w 156"/>
                  <a:gd name="T43" fmla="*/ 218 h 381"/>
                  <a:gd name="T44" fmla="*/ 140 w 156"/>
                  <a:gd name="T45" fmla="*/ 154 h 381"/>
                  <a:gd name="T46" fmla="*/ 112 w 156"/>
                  <a:gd name="T47" fmla="*/ 101 h 381"/>
                  <a:gd name="T48" fmla="*/ 79 w 156"/>
                  <a:gd name="T49" fmla="*/ 58 h 381"/>
                  <a:gd name="T50" fmla="*/ 47 w 156"/>
                  <a:gd name="T51" fmla="*/ 28 h 381"/>
                  <a:gd name="T52" fmla="*/ 24 w 156"/>
                  <a:gd name="T53" fmla="*/ 9 h 381"/>
                  <a:gd name="T54" fmla="*/ 13 w 156"/>
                  <a:gd name="T55" fmla="*/ 2 h 381"/>
                  <a:gd name="T56" fmla="*/ 13 w 156"/>
                  <a:gd name="T57" fmla="*/ 2 h 381"/>
                  <a:gd name="T58" fmla="*/ 10 w 156"/>
                  <a:gd name="T59" fmla="*/ 0 h 381"/>
                  <a:gd name="T60" fmla="*/ 8 w 156"/>
                  <a:gd name="T61" fmla="*/ 0 h 381"/>
                  <a:gd name="T62" fmla="*/ 5 w 156"/>
                  <a:gd name="T63" fmla="*/ 2 h 381"/>
                  <a:gd name="T64" fmla="*/ 2 w 156"/>
                  <a:gd name="T65" fmla="*/ 4 h 381"/>
                  <a:gd name="T66" fmla="*/ 0 w 156"/>
                  <a:gd name="T67" fmla="*/ 7 h 381"/>
                  <a:gd name="T68" fmla="*/ 0 w 156"/>
                  <a:gd name="T69" fmla="*/ 10 h 381"/>
                  <a:gd name="T70" fmla="*/ 2 w 156"/>
                  <a:gd name="T71" fmla="*/ 13 h 381"/>
                  <a:gd name="T72" fmla="*/ 5 w 156"/>
                  <a:gd name="T73" fmla="*/ 16 h 381"/>
                  <a:gd name="T74" fmla="*/ 5 w 156"/>
                  <a:gd name="T75" fmla="*/ 1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1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1"/>
                    </a:lnTo>
                    <a:lnTo>
                      <a:pt x="101" y="111"/>
                    </a:lnTo>
                    <a:lnTo>
                      <a:pt x="127" y="160"/>
                    </a:lnTo>
                    <a:lnTo>
                      <a:pt x="141" y="221"/>
                    </a:lnTo>
                    <a:lnTo>
                      <a:pt x="139" y="291"/>
                    </a:lnTo>
                    <a:lnTo>
                      <a:pt x="114" y="371"/>
                    </a:lnTo>
                    <a:lnTo>
                      <a:pt x="114" y="371"/>
                    </a:lnTo>
                    <a:lnTo>
                      <a:pt x="114" y="374"/>
                    </a:lnTo>
                    <a:lnTo>
                      <a:pt x="114" y="377"/>
                    </a:lnTo>
                    <a:lnTo>
                      <a:pt x="115" y="380"/>
                    </a:lnTo>
                    <a:lnTo>
                      <a:pt x="118" y="381"/>
                    </a:lnTo>
                    <a:lnTo>
                      <a:pt x="121" y="381"/>
                    </a:lnTo>
                    <a:lnTo>
                      <a:pt x="124" y="381"/>
                    </a:lnTo>
                    <a:lnTo>
                      <a:pt x="127" y="380"/>
                    </a:lnTo>
                    <a:lnTo>
                      <a:pt x="128" y="377"/>
                    </a:lnTo>
                    <a:lnTo>
                      <a:pt x="128" y="377"/>
                    </a:lnTo>
                    <a:lnTo>
                      <a:pt x="155" y="293"/>
                    </a:lnTo>
                    <a:lnTo>
                      <a:pt x="156" y="218"/>
                    </a:lnTo>
                    <a:lnTo>
                      <a:pt x="140" y="154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4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55"/>
              <p:cNvSpPr>
                <a:spLocks/>
              </p:cNvSpPr>
              <p:nvPr/>
            </p:nvSpPr>
            <p:spPr bwMode="auto">
              <a:xfrm>
                <a:off x="4339" y="1017"/>
                <a:ext cx="78" cy="190"/>
              </a:xfrm>
              <a:custGeom>
                <a:avLst/>
                <a:gdLst>
                  <a:gd name="T0" fmla="*/ 4 w 156"/>
                  <a:gd name="T1" fmla="*/ 16 h 380"/>
                  <a:gd name="T2" fmla="*/ 4 w 156"/>
                  <a:gd name="T3" fmla="*/ 16 h 380"/>
                  <a:gd name="T4" fmla="*/ 16 w 156"/>
                  <a:gd name="T5" fmla="*/ 23 h 380"/>
                  <a:gd name="T6" fmla="*/ 39 w 156"/>
                  <a:gd name="T7" fmla="*/ 42 h 380"/>
                  <a:gd name="T8" fmla="*/ 70 w 156"/>
                  <a:gd name="T9" fmla="*/ 71 h 380"/>
                  <a:gd name="T10" fmla="*/ 100 w 156"/>
                  <a:gd name="T11" fmla="*/ 111 h 380"/>
                  <a:gd name="T12" fmla="*/ 127 w 156"/>
                  <a:gd name="T13" fmla="*/ 160 h 380"/>
                  <a:gd name="T14" fmla="*/ 141 w 156"/>
                  <a:gd name="T15" fmla="*/ 220 h 380"/>
                  <a:gd name="T16" fmla="*/ 138 w 156"/>
                  <a:gd name="T17" fmla="*/ 290 h 380"/>
                  <a:gd name="T18" fmla="*/ 113 w 156"/>
                  <a:gd name="T19" fmla="*/ 370 h 380"/>
                  <a:gd name="T20" fmla="*/ 113 w 156"/>
                  <a:gd name="T21" fmla="*/ 370 h 380"/>
                  <a:gd name="T22" fmla="*/ 112 w 156"/>
                  <a:gd name="T23" fmla="*/ 373 h 380"/>
                  <a:gd name="T24" fmla="*/ 113 w 156"/>
                  <a:gd name="T25" fmla="*/ 376 h 380"/>
                  <a:gd name="T26" fmla="*/ 115 w 156"/>
                  <a:gd name="T27" fmla="*/ 379 h 380"/>
                  <a:gd name="T28" fmla="*/ 116 w 156"/>
                  <a:gd name="T29" fmla="*/ 380 h 380"/>
                  <a:gd name="T30" fmla="*/ 119 w 156"/>
                  <a:gd name="T31" fmla="*/ 380 h 380"/>
                  <a:gd name="T32" fmla="*/ 124 w 156"/>
                  <a:gd name="T33" fmla="*/ 380 h 380"/>
                  <a:gd name="T34" fmla="*/ 127 w 156"/>
                  <a:gd name="T35" fmla="*/ 379 h 380"/>
                  <a:gd name="T36" fmla="*/ 128 w 156"/>
                  <a:gd name="T37" fmla="*/ 376 h 380"/>
                  <a:gd name="T38" fmla="*/ 128 w 156"/>
                  <a:gd name="T39" fmla="*/ 376 h 380"/>
                  <a:gd name="T40" fmla="*/ 154 w 156"/>
                  <a:gd name="T41" fmla="*/ 291 h 380"/>
                  <a:gd name="T42" fmla="*/ 156 w 156"/>
                  <a:gd name="T43" fmla="*/ 217 h 380"/>
                  <a:gd name="T44" fmla="*/ 140 w 156"/>
                  <a:gd name="T45" fmla="*/ 153 h 380"/>
                  <a:gd name="T46" fmla="*/ 112 w 156"/>
                  <a:gd name="T47" fmla="*/ 101 h 380"/>
                  <a:gd name="T48" fmla="*/ 79 w 156"/>
                  <a:gd name="T49" fmla="*/ 58 h 380"/>
                  <a:gd name="T50" fmla="*/ 46 w 156"/>
                  <a:gd name="T51" fmla="*/ 28 h 380"/>
                  <a:gd name="T52" fmla="*/ 23 w 156"/>
                  <a:gd name="T53" fmla="*/ 9 h 380"/>
                  <a:gd name="T54" fmla="*/ 13 w 156"/>
                  <a:gd name="T55" fmla="*/ 2 h 380"/>
                  <a:gd name="T56" fmla="*/ 13 w 156"/>
                  <a:gd name="T57" fmla="*/ 2 h 380"/>
                  <a:gd name="T58" fmla="*/ 10 w 156"/>
                  <a:gd name="T59" fmla="*/ 0 h 380"/>
                  <a:gd name="T60" fmla="*/ 7 w 156"/>
                  <a:gd name="T61" fmla="*/ 0 h 380"/>
                  <a:gd name="T62" fmla="*/ 4 w 156"/>
                  <a:gd name="T63" fmla="*/ 2 h 380"/>
                  <a:gd name="T64" fmla="*/ 1 w 156"/>
                  <a:gd name="T65" fmla="*/ 5 h 380"/>
                  <a:gd name="T66" fmla="*/ 0 w 156"/>
                  <a:gd name="T67" fmla="*/ 7 h 380"/>
                  <a:gd name="T68" fmla="*/ 0 w 156"/>
                  <a:gd name="T69" fmla="*/ 10 h 380"/>
                  <a:gd name="T70" fmla="*/ 1 w 156"/>
                  <a:gd name="T71" fmla="*/ 13 h 380"/>
                  <a:gd name="T72" fmla="*/ 4 w 156"/>
                  <a:gd name="T73" fmla="*/ 16 h 380"/>
                  <a:gd name="T74" fmla="*/ 4 w 156"/>
                  <a:gd name="T75" fmla="*/ 1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0">
                    <a:moveTo>
                      <a:pt x="4" y="16"/>
                    </a:moveTo>
                    <a:lnTo>
                      <a:pt x="4" y="16"/>
                    </a:lnTo>
                    <a:lnTo>
                      <a:pt x="16" y="23"/>
                    </a:lnTo>
                    <a:lnTo>
                      <a:pt x="39" y="42"/>
                    </a:lnTo>
                    <a:lnTo>
                      <a:pt x="70" y="71"/>
                    </a:lnTo>
                    <a:lnTo>
                      <a:pt x="100" y="111"/>
                    </a:lnTo>
                    <a:lnTo>
                      <a:pt x="127" y="160"/>
                    </a:lnTo>
                    <a:lnTo>
                      <a:pt x="141" y="220"/>
                    </a:lnTo>
                    <a:lnTo>
                      <a:pt x="138" y="290"/>
                    </a:lnTo>
                    <a:lnTo>
                      <a:pt x="113" y="370"/>
                    </a:lnTo>
                    <a:lnTo>
                      <a:pt x="113" y="370"/>
                    </a:lnTo>
                    <a:lnTo>
                      <a:pt x="112" y="373"/>
                    </a:lnTo>
                    <a:lnTo>
                      <a:pt x="113" y="376"/>
                    </a:lnTo>
                    <a:lnTo>
                      <a:pt x="115" y="379"/>
                    </a:lnTo>
                    <a:lnTo>
                      <a:pt x="116" y="380"/>
                    </a:lnTo>
                    <a:lnTo>
                      <a:pt x="119" y="380"/>
                    </a:lnTo>
                    <a:lnTo>
                      <a:pt x="124" y="380"/>
                    </a:lnTo>
                    <a:lnTo>
                      <a:pt x="127" y="379"/>
                    </a:lnTo>
                    <a:lnTo>
                      <a:pt x="128" y="376"/>
                    </a:lnTo>
                    <a:lnTo>
                      <a:pt x="128" y="376"/>
                    </a:lnTo>
                    <a:lnTo>
                      <a:pt x="154" y="291"/>
                    </a:lnTo>
                    <a:lnTo>
                      <a:pt x="156" y="217"/>
                    </a:lnTo>
                    <a:lnTo>
                      <a:pt x="140" y="153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6" y="28"/>
                    </a:lnTo>
                    <a:lnTo>
                      <a:pt x="23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56"/>
              <p:cNvSpPr>
                <a:spLocks/>
              </p:cNvSpPr>
              <p:nvPr/>
            </p:nvSpPr>
            <p:spPr bwMode="auto">
              <a:xfrm>
                <a:off x="4241" y="1188"/>
                <a:ext cx="177" cy="93"/>
              </a:xfrm>
              <a:custGeom>
                <a:avLst/>
                <a:gdLst>
                  <a:gd name="T0" fmla="*/ 0 w 356"/>
                  <a:gd name="T1" fmla="*/ 143 h 185"/>
                  <a:gd name="T2" fmla="*/ 353 w 356"/>
                  <a:gd name="T3" fmla="*/ 0 h 185"/>
                  <a:gd name="T4" fmla="*/ 356 w 356"/>
                  <a:gd name="T5" fmla="*/ 45 h 185"/>
                  <a:gd name="T6" fmla="*/ 11 w 356"/>
                  <a:gd name="T7" fmla="*/ 185 h 185"/>
                  <a:gd name="T8" fmla="*/ 0 w 356"/>
                  <a:gd name="T9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85">
                    <a:moveTo>
                      <a:pt x="0" y="143"/>
                    </a:moveTo>
                    <a:lnTo>
                      <a:pt x="353" y="0"/>
                    </a:lnTo>
                    <a:lnTo>
                      <a:pt x="356" y="45"/>
                    </a:lnTo>
                    <a:lnTo>
                      <a:pt x="11" y="18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4436" y="976"/>
                <a:ext cx="208" cy="160"/>
              </a:xfrm>
              <a:custGeom>
                <a:avLst/>
                <a:gdLst>
                  <a:gd name="T0" fmla="*/ 0 w 416"/>
                  <a:gd name="T1" fmla="*/ 124 h 322"/>
                  <a:gd name="T2" fmla="*/ 2 w 416"/>
                  <a:gd name="T3" fmla="*/ 128 h 322"/>
                  <a:gd name="T4" fmla="*/ 11 w 416"/>
                  <a:gd name="T5" fmla="*/ 138 h 322"/>
                  <a:gd name="T6" fmla="*/ 23 w 416"/>
                  <a:gd name="T7" fmla="*/ 157 h 322"/>
                  <a:gd name="T8" fmla="*/ 34 w 416"/>
                  <a:gd name="T9" fmla="*/ 181 h 322"/>
                  <a:gd name="T10" fmla="*/ 48 w 416"/>
                  <a:gd name="T11" fmla="*/ 210 h 322"/>
                  <a:gd name="T12" fmla="*/ 56 w 416"/>
                  <a:gd name="T13" fmla="*/ 243 h 322"/>
                  <a:gd name="T14" fmla="*/ 62 w 416"/>
                  <a:gd name="T15" fmla="*/ 281 h 322"/>
                  <a:gd name="T16" fmla="*/ 61 w 416"/>
                  <a:gd name="T17" fmla="*/ 322 h 322"/>
                  <a:gd name="T18" fmla="*/ 413 w 416"/>
                  <a:gd name="T19" fmla="*/ 185 h 322"/>
                  <a:gd name="T20" fmla="*/ 414 w 416"/>
                  <a:gd name="T21" fmla="*/ 181 h 322"/>
                  <a:gd name="T22" fmla="*/ 416 w 416"/>
                  <a:gd name="T23" fmla="*/ 169 h 322"/>
                  <a:gd name="T24" fmla="*/ 416 w 416"/>
                  <a:gd name="T25" fmla="*/ 150 h 322"/>
                  <a:gd name="T26" fmla="*/ 413 w 416"/>
                  <a:gd name="T27" fmla="*/ 125 h 322"/>
                  <a:gd name="T28" fmla="*/ 407 w 416"/>
                  <a:gd name="T29" fmla="*/ 98 h 322"/>
                  <a:gd name="T30" fmla="*/ 394 w 416"/>
                  <a:gd name="T31" fmla="*/ 66 h 322"/>
                  <a:gd name="T32" fmla="*/ 374 w 416"/>
                  <a:gd name="T33" fmla="*/ 34 h 322"/>
                  <a:gd name="T34" fmla="*/ 345 w 416"/>
                  <a:gd name="T35" fmla="*/ 0 h 322"/>
                  <a:gd name="T36" fmla="*/ 0 w 416"/>
                  <a:gd name="T37" fmla="*/ 1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322">
                    <a:moveTo>
                      <a:pt x="0" y="124"/>
                    </a:moveTo>
                    <a:lnTo>
                      <a:pt x="2" y="128"/>
                    </a:lnTo>
                    <a:lnTo>
                      <a:pt x="11" y="138"/>
                    </a:lnTo>
                    <a:lnTo>
                      <a:pt x="23" y="157"/>
                    </a:lnTo>
                    <a:lnTo>
                      <a:pt x="34" y="181"/>
                    </a:lnTo>
                    <a:lnTo>
                      <a:pt x="48" y="210"/>
                    </a:lnTo>
                    <a:lnTo>
                      <a:pt x="56" y="243"/>
                    </a:lnTo>
                    <a:lnTo>
                      <a:pt x="62" y="281"/>
                    </a:lnTo>
                    <a:lnTo>
                      <a:pt x="61" y="322"/>
                    </a:lnTo>
                    <a:lnTo>
                      <a:pt x="413" y="185"/>
                    </a:lnTo>
                    <a:lnTo>
                      <a:pt x="414" y="181"/>
                    </a:lnTo>
                    <a:lnTo>
                      <a:pt x="416" y="169"/>
                    </a:lnTo>
                    <a:lnTo>
                      <a:pt x="416" y="150"/>
                    </a:lnTo>
                    <a:lnTo>
                      <a:pt x="413" y="125"/>
                    </a:lnTo>
                    <a:lnTo>
                      <a:pt x="407" y="98"/>
                    </a:lnTo>
                    <a:lnTo>
                      <a:pt x="394" y="66"/>
                    </a:lnTo>
                    <a:lnTo>
                      <a:pt x="374" y="34"/>
                    </a:lnTo>
                    <a:lnTo>
                      <a:pt x="345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4458" y="1003"/>
                <a:ext cx="165" cy="111"/>
              </a:xfrm>
              <a:custGeom>
                <a:avLst/>
                <a:gdLst>
                  <a:gd name="T0" fmla="*/ 0 w 329"/>
                  <a:gd name="T1" fmla="*/ 79 h 223"/>
                  <a:gd name="T2" fmla="*/ 3 w 329"/>
                  <a:gd name="T3" fmla="*/ 82 h 223"/>
                  <a:gd name="T4" fmla="*/ 7 w 329"/>
                  <a:gd name="T5" fmla="*/ 90 h 223"/>
                  <a:gd name="T6" fmla="*/ 16 w 329"/>
                  <a:gd name="T7" fmla="*/ 103 h 223"/>
                  <a:gd name="T8" fmla="*/ 24 w 329"/>
                  <a:gd name="T9" fmla="*/ 122 h 223"/>
                  <a:gd name="T10" fmla="*/ 33 w 329"/>
                  <a:gd name="T11" fmla="*/ 143 h 223"/>
                  <a:gd name="T12" fmla="*/ 42 w 329"/>
                  <a:gd name="T13" fmla="*/ 167 h 223"/>
                  <a:gd name="T14" fmla="*/ 46 w 329"/>
                  <a:gd name="T15" fmla="*/ 195 h 223"/>
                  <a:gd name="T16" fmla="*/ 48 w 329"/>
                  <a:gd name="T17" fmla="*/ 223 h 223"/>
                  <a:gd name="T18" fmla="*/ 327 w 329"/>
                  <a:gd name="T19" fmla="*/ 115 h 223"/>
                  <a:gd name="T20" fmla="*/ 329 w 329"/>
                  <a:gd name="T21" fmla="*/ 109 h 223"/>
                  <a:gd name="T22" fmla="*/ 329 w 329"/>
                  <a:gd name="T23" fmla="*/ 90 h 223"/>
                  <a:gd name="T24" fmla="*/ 321 w 329"/>
                  <a:gd name="T25" fmla="*/ 54 h 223"/>
                  <a:gd name="T26" fmla="*/ 301 w 329"/>
                  <a:gd name="T27" fmla="*/ 0 h 223"/>
                  <a:gd name="T28" fmla="*/ 0 w 329"/>
                  <a:gd name="T29" fmla="*/ 7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9" h="223">
                    <a:moveTo>
                      <a:pt x="0" y="79"/>
                    </a:moveTo>
                    <a:lnTo>
                      <a:pt x="3" y="82"/>
                    </a:lnTo>
                    <a:lnTo>
                      <a:pt x="7" y="90"/>
                    </a:lnTo>
                    <a:lnTo>
                      <a:pt x="16" y="103"/>
                    </a:lnTo>
                    <a:lnTo>
                      <a:pt x="24" y="122"/>
                    </a:lnTo>
                    <a:lnTo>
                      <a:pt x="33" y="143"/>
                    </a:lnTo>
                    <a:lnTo>
                      <a:pt x="42" y="167"/>
                    </a:lnTo>
                    <a:lnTo>
                      <a:pt x="46" y="195"/>
                    </a:lnTo>
                    <a:lnTo>
                      <a:pt x="48" y="223"/>
                    </a:lnTo>
                    <a:lnTo>
                      <a:pt x="327" y="115"/>
                    </a:lnTo>
                    <a:lnTo>
                      <a:pt x="329" y="109"/>
                    </a:lnTo>
                    <a:lnTo>
                      <a:pt x="329" y="90"/>
                    </a:lnTo>
                    <a:lnTo>
                      <a:pt x="321" y="54"/>
                    </a:lnTo>
                    <a:lnTo>
                      <a:pt x="301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E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4458" y="992"/>
                <a:ext cx="151" cy="58"/>
              </a:xfrm>
              <a:custGeom>
                <a:avLst/>
                <a:gdLst>
                  <a:gd name="T0" fmla="*/ 0 w 301"/>
                  <a:gd name="T1" fmla="*/ 99 h 115"/>
                  <a:gd name="T2" fmla="*/ 29 w 301"/>
                  <a:gd name="T3" fmla="*/ 115 h 115"/>
                  <a:gd name="T4" fmla="*/ 219 w 301"/>
                  <a:gd name="T5" fmla="*/ 55 h 115"/>
                  <a:gd name="T6" fmla="*/ 301 w 301"/>
                  <a:gd name="T7" fmla="*/ 20 h 115"/>
                  <a:gd name="T8" fmla="*/ 281 w 301"/>
                  <a:gd name="T9" fmla="*/ 0 h 115"/>
                  <a:gd name="T10" fmla="*/ 0 w 301"/>
                  <a:gd name="T11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1" h="115">
                    <a:moveTo>
                      <a:pt x="0" y="99"/>
                    </a:moveTo>
                    <a:lnTo>
                      <a:pt x="29" y="115"/>
                    </a:lnTo>
                    <a:lnTo>
                      <a:pt x="219" y="55"/>
                    </a:lnTo>
                    <a:lnTo>
                      <a:pt x="301" y="20"/>
                    </a:lnTo>
                    <a:lnTo>
                      <a:pt x="28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C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4458" y="1042"/>
                <a:ext cx="27" cy="72"/>
              </a:xfrm>
              <a:custGeom>
                <a:avLst/>
                <a:gdLst>
                  <a:gd name="T0" fmla="*/ 0 w 52"/>
                  <a:gd name="T1" fmla="*/ 0 h 144"/>
                  <a:gd name="T2" fmla="*/ 1 w 52"/>
                  <a:gd name="T3" fmla="*/ 3 h 144"/>
                  <a:gd name="T4" fmla="*/ 7 w 52"/>
                  <a:gd name="T5" fmla="*/ 11 h 144"/>
                  <a:gd name="T6" fmla="*/ 14 w 52"/>
                  <a:gd name="T7" fmla="*/ 24 h 144"/>
                  <a:gd name="T8" fmla="*/ 23 w 52"/>
                  <a:gd name="T9" fmla="*/ 42 h 144"/>
                  <a:gd name="T10" fmla="*/ 32 w 52"/>
                  <a:gd name="T11" fmla="*/ 64 h 144"/>
                  <a:gd name="T12" fmla="*/ 39 w 52"/>
                  <a:gd name="T13" fmla="*/ 87 h 144"/>
                  <a:gd name="T14" fmla="*/ 45 w 52"/>
                  <a:gd name="T15" fmla="*/ 115 h 144"/>
                  <a:gd name="T16" fmla="*/ 48 w 52"/>
                  <a:gd name="T17" fmla="*/ 144 h 144"/>
                  <a:gd name="T18" fmla="*/ 49 w 52"/>
                  <a:gd name="T19" fmla="*/ 136 h 144"/>
                  <a:gd name="T20" fmla="*/ 52 w 52"/>
                  <a:gd name="T21" fmla="*/ 115 h 144"/>
                  <a:gd name="T22" fmla="*/ 46 w 52"/>
                  <a:gd name="T23" fmla="*/ 74 h 144"/>
                  <a:gd name="T24" fmla="*/ 29 w 52"/>
                  <a:gd name="T25" fmla="*/ 16 h 144"/>
                  <a:gd name="T26" fmla="*/ 0 w 52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44">
                    <a:moveTo>
                      <a:pt x="0" y="0"/>
                    </a:moveTo>
                    <a:lnTo>
                      <a:pt x="1" y="3"/>
                    </a:lnTo>
                    <a:lnTo>
                      <a:pt x="7" y="11"/>
                    </a:lnTo>
                    <a:lnTo>
                      <a:pt x="14" y="24"/>
                    </a:lnTo>
                    <a:lnTo>
                      <a:pt x="23" y="42"/>
                    </a:lnTo>
                    <a:lnTo>
                      <a:pt x="32" y="64"/>
                    </a:lnTo>
                    <a:lnTo>
                      <a:pt x="39" y="87"/>
                    </a:lnTo>
                    <a:lnTo>
                      <a:pt x="45" y="115"/>
                    </a:lnTo>
                    <a:lnTo>
                      <a:pt x="48" y="144"/>
                    </a:lnTo>
                    <a:lnTo>
                      <a:pt x="49" y="136"/>
                    </a:lnTo>
                    <a:lnTo>
                      <a:pt x="52" y="115"/>
                    </a:lnTo>
                    <a:lnTo>
                      <a:pt x="46" y="74"/>
                    </a:lnTo>
                    <a:lnTo>
                      <a:pt x="29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61"/>
              <p:cNvSpPr>
                <a:spLocks/>
              </p:cNvSpPr>
              <p:nvPr/>
            </p:nvSpPr>
            <p:spPr bwMode="auto">
              <a:xfrm>
                <a:off x="4576" y="1013"/>
                <a:ext cx="21" cy="59"/>
              </a:xfrm>
              <a:custGeom>
                <a:avLst/>
                <a:gdLst>
                  <a:gd name="T0" fmla="*/ 0 w 41"/>
                  <a:gd name="T1" fmla="*/ 7 h 118"/>
                  <a:gd name="T2" fmla="*/ 5 w 41"/>
                  <a:gd name="T3" fmla="*/ 16 h 118"/>
                  <a:gd name="T4" fmla="*/ 12 w 41"/>
                  <a:gd name="T5" fmla="*/ 39 h 118"/>
                  <a:gd name="T6" fmla="*/ 21 w 41"/>
                  <a:gd name="T7" fmla="*/ 74 h 118"/>
                  <a:gd name="T8" fmla="*/ 24 w 41"/>
                  <a:gd name="T9" fmla="*/ 118 h 118"/>
                  <a:gd name="T10" fmla="*/ 40 w 41"/>
                  <a:gd name="T11" fmla="*/ 112 h 118"/>
                  <a:gd name="T12" fmla="*/ 41 w 41"/>
                  <a:gd name="T13" fmla="*/ 103 h 118"/>
                  <a:gd name="T14" fmla="*/ 41 w 41"/>
                  <a:gd name="T15" fmla="*/ 80 h 118"/>
                  <a:gd name="T16" fmla="*/ 37 w 41"/>
                  <a:gd name="T17" fmla="*/ 45 h 118"/>
                  <a:gd name="T18" fmla="*/ 21 w 41"/>
                  <a:gd name="T19" fmla="*/ 0 h 118"/>
                  <a:gd name="T20" fmla="*/ 0 w 41"/>
                  <a:gd name="T21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18">
                    <a:moveTo>
                      <a:pt x="0" y="7"/>
                    </a:moveTo>
                    <a:lnTo>
                      <a:pt x="5" y="16"/>
                    </a:lnTo>
                    <a:lnTo>
                      <a:pt x="12" y="39"/>
                    </a:lnTo>
                    <a:lnTo>
                      <a:pt x="21" y="74"/>
                    </a:lnTo>
                    <a:lnTo>
                      <a:pt x="24" y="118"/>
                    </a:lnTo>
                    <a:lnTo>
                      <a:pt x="40" y="112"/>
                    </a:lnTo>
                    <a:lnTo>
                      <a:pt x="41" y="103"/>
                    </a:lnTo>
                    <a:lnTo>
                      <a:pt x="41" y="80"/>
                    </a:lnTo>
                    <a:lnTo>
                      <a:pt x="37" y="45"/>
                    </a:lnTo>
                    <a:lnTo>
                      <a:pt x="2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0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62"/>
              <p:cNvSpPr>
                <a:spLocks/>
              </p:cNvSpPr>
              <p:nvPr/>
            </p:nvSpPr>
            <p:spPr bwMode="auto">
              <a:xfrm>
                <a:off x="4560" y="1017"/>
                <a:ext cx="28" cy="55"/>
              </a:xfrm>
              <a:custGeom>
                <a:avLst/>
                <a:gdLst>
                  <a:gd name="T0" fmla="*/ 0 w 56"/>
                  <a:gd name="T1" fmla="*/ 12 h 111"/>
                  <a:gd name="T2" fmla="*/ 32 w 56"/>
                  <a:gd name="T3" fmla="*/ 0 h 111"/>
                  <a:gd name="T4" fmla="*/ 37 w 56"/>
                  <a:gd name="T5" fmla="*/ 10 h 111"/>
                  <a:gd name="T6" fmla="*/ 44 w 56"/>
                  <a:gd name="T7" fmla="*/ 37 h 111"/>
                  <a:gd name="T8" fmla="*/ 53 w 56"/>
                  <a:gd name="T9" fmla="*/ 73 h 111"/>
                  <a:gd name="T10" fmla="*/ 56 w 56"/>
                  <a:gd name="T11" fmla="*/ 111 h 111"/>
                  <a:gd name="T12" fmla="*/ 54 w 56"/>
                  <a:gd name="T13" fmla="*/ 101 h 111"/>
                  <a:gd name="T14" fmla="*/ 47 w 56"/>
                  <a:gd name="T15" fmla="*/ 77 h 111"/>
                  <a:gd name="T16" fmla="*/ 37 w 56"/>
                  <a:gd name="T17" fmla="*/ 45 h 111"/>
                  <a:gd name="T18" fmla="*/ 24 w 56"/>
                  <a:gd name="T19" fmla="*/ 12 h 111"/>
                  <a:gd name="T20" fmla="*/ 0 w 56"/>
                  <a:gd name="T21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11">
                    <a:moveTo>
                      <a:pt x="0" y="12"/>
                    </a:moveTo>
                    <a:lnTo>
                      <a:pt x="32" y="0"/>
                    </a:lnTo>
                    <a:lnTo>
                      <a:pt x="37" y="10"/>
                    </a:lnTo>
                    <a:lnTo>
                      <a:pt x="44" y="37"/>
                    </a:lnTo>
                    <a:lnTo>
                      <a:pt x="53" y="73"/>
                    </a:lnTo>
                    <a:lnTo>
                      <a:pt x="56" y="111"/>
                    </a:lnTo>
                    <a:lnTo>
                      <a:pt x="54" y="101"/>
                    </a:lnTo>
                    <a:lnTo>
                      <a:pt x="47" y="77"/>
                    </a:lnTo>
                    <a:lnTo>
                      <a:pt x="37" y="45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63"/>
              <p:cNvSpPr>
                <a:spLocks/>
              </p:cNvSpPr>
              <p:nvPr/>
            </p:nvSpPr>
            <p:spPr bwMode="auto">
              <a:xfrm>
                <a:off x="4011" y="1236"/>
                <a:ext cx="112" cy="82"/>
              </a:xfrm>
              <a:custGeom>
                <a:avLst/>
                <a:gdLst>
                  <a:gd name="T0" fmla="*/ 0 w 225"/>
                  <a:gd name="T1" fmla="*/ 6 h 163"/>
                  <a:gd name="T2" fmla="*/ 3 w 225"/>
                  <a:gd name="T3" fmla="*/ 13 h 163"/>
                  <a:gd name="T4" fmla="*/ 11 w 225"/>
                  <a:gd name="T5" fmla="*/ 31 h 163"/>
                  <a:gd name="T6" fmla="*/ 24 w 225"/>
                  <a:gd name="T7" fmla="*/ 57 h 163"/>
                  <a:gd name="T8" fmla="*/ 41 w 225"/>
                  <a:gd name="T9" fmla="*/ 86 h 163"/>
                  <a:gd name="T10" fmla="*/ 63 w 225"/>
                  <a:gd name="T11" fmla="*/ 115 h 163"/>
                  <a:gd name="T12" fmla="*/ 89 w 225"/>
                  <a:gd name="T13" fmla="*/ 140 h 163"/>
                  <a:gd name="T14" fmla="*/ 120 w 225"/>
                  <a:gd name="T15" fmla="*/ 158 h 163"/>
                  <a:gd name="T16" fmla="*/ 155 w 225"/>
                  <a:gd name="T17" fmla="*/ 163 h 163"/>
                  <a:gd name="T18" fmla="*/ 158 w 225"/>
                  <a:gd name="T19" fmla="*/ 163 h 163"/>
                  <a:gd name="T20" fmla="*/ 168 w 225"/>
                  <a:gd name="T21" fmla="*/ 160 h 163"/>
                  <a:gd name="T22" fmla="*/ 179 w 225"/>
                  <a:gd name="T23" fmla="*/ 153 h 163"/>
                  <a:gd name="T24" fmla="*/ 194 w 225"/>
                  <a:gd name="T25" fmla="*/ 140 h 163"/>
                  <a:gd name="T26" fmla="*/ 207 w 225"/>
                  <a:gd name="T27" fmla="*/ 121 h 163"/>
                  <a:gd name="T28" fmla="*/ 217 w 225"/>
                  <a:gd name="T29" fmla="*/ 92 h 163"/>
                  <a:gd name="T30" fmla="*/ 225 w 225"/>
                  <a:gd name="T31" fmla="*/ 53 h 163"/>
                  <a:gd name="T32" fmla="*/ 223 w 225"/>
                  <a:gd name="T33" fmla="*/ 0 h 163"/>
                  <a:gd name="T34" fmla="*/ 222 w 225"/>
                  <a:gd name="T35" fmla="*/ 6 h 163"/>
                  <a:gd name="T36" fmla="*/ 220 w 225"/>
                  <a:gd name="T37" fmla="*/ 19 h 163"/>
                  <a:gd name="T38" fmla="*/ 214 w 225"/>
                  <a:gd name="T39" fmla="*/ 40 h 163"/>
                  <a:gd name="T40" fmla="*/ 207 w 225"/>
                  <a:gd name="T41" fmla="*/ 61 h 163"/>
                  <a:gd name="T42" fmla="*/ 195 w 225"/>
                  <a:gd name="T43" fmla="*/ 85 h 163"/>
                  <a:gd name="T44" fmla="*/ 181 w 225"/>
                  <a:gd name="T45" fmla="*/ 105 h 163"/>
                  <a:gd name="T46" fmla="*/ 162 w 225"/>
                  <a:gd name="T47" fmla="*/ 121 h 163"/>
                  <a:gd name="T48" fmla="*/ 139 w 225"/>
                  <a:gd name="T49" fmla="*/ 128 h 163"/>
                  <a:gd name="T50" fmla="*/ 136 w 225"/>
                  <a:gd name="T51" fmla="*/ 128 h 163"/>
                  <a:gd name="T52" fmla="*/ 127 w 225"/>
                  <a:gd name="T53" fmla="*/ 128 h 163"/>
                  <a:gd name="T54" fmla="*/ 114 w 225"/>
                  <a:gd name="T55" fmla="*/ 125 h 163"/>
                  <a:gd name="T56" fmla="*/ 96 w 225"/>
                  <a:gd name="T57" fmla="*/ 118 h 163"/>
                  <a:gd name="T58" fmla="*/ 76 w 225"/>
                  <a:gd name="T59" fmla="*/ 104 h 163"/>
                  <a:gd name="T60" fmla="*/ 53 w 225"/>
                  <a:gd name="T61" fmla="*/ 82 h 163"/>
                  <a:gd name="T62" fmla="*/ 27 w 225"/>
                  <a:gd name="T63" fmla="*/ 50 h 163"/>
                  <a:gd name="T64" fmla="*/ 0 w 225"/>
                  <a:gd name="T65" fmla="*/ 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5" h="163">
                    <a:moveTo>
                      <a:pt x="0" y="6"/>
                    </a:moveTo>
                    <a:lnTo>
                      <a:pt x="3" y="13"/>
                    </a:lnTo>
                    <a:lnTo>
                      <a:pt x="11" y="31"/>
                    </a:lnTo>
                    <a:lnTo>
                      <a:pt x="24" y="57"/>
                    </a:lnTo>
                    <a:lnTo>
                      <a:pt x="41" y="86"/>
                    </a:lnTo>
                    <a:lnTo>
                      <a:pt x="63" y="115"/>
                    </a:lnTo>
                    <a:lnTo>
                      <a:pt x="89" y="140"/>
                    </a:lnTo>
                    <a:lnTo>
                      <a:pt x="120" y="158"/>
                    </a:lnTo>
                    <a:lnTo>
                      <a:pt x="155" y="163"/>
                    </a:lnTo>
                    <a:lnTo>
                      <a:pt x="158" y="163"/>
                    </a:lnTo>
                    <a:lnTo>
                      <a:pt x="168" y="160"/>
                    </a:lnTo>
                    <a:lnTo>
                      <a:pt x="179" y="153"/>
                    </a:lnTo>
                    <a:lnTo>
                      <a:pt x="194" y="140"/>
                    </a:lnTo>
                    <a:lnTo>
                      <a:pt x="207" y="121"/>
                    </a:lnTo>
                    <a:lnTo>
                      <a:pt x="217" y="92"/>
                    </a:lnTo>
                    <a:lnTo>
                      <a:pt x="225" y="53"/>
                    </a:lnTo>
                    <a:lnTo>
                      <a:pt x="223" y="0"/>
                    </a:lnTo>
                    <a:lnTo>
                      <a:pt x="222" y="6"/>
                    </a:lnTo>
                    <a:lnTo>
                      <a:pt x="220" y="19"/>
                    </a:lnTo>
                    <a:lnTo>
                      <a:pt x="214" y="40"/>
                    </a:lnTo>
                    <a:lnTo>
                      <a:pt x="207" y="61"/>
                    </a:lnTo>
                    <a:lnTo>
                      <a:pt x="195" y="85"/>
                    </a:lnTo>
                    <a:lnTo>
                      <a:pt x="181" y="105"/>
                    </a:lnTo>
                    <a:lnTo>
                      <a:pt x="162" y="121"/>
                    </a:lnTo>
                    <a:lnTo>
                      <a:pt x="139" y="128"/>
                    </a:lnTo>
                    <a:lnTo>
                      <a:pt x="136" y="128"/>
                    </a:lnTo>
                    <a:lnTo>
                      <a:pt x="127" y="128"/>
                    </a:lnTo>
                    <a:lnTo>
                      <a:pt x="114" y="125"/>
                    </a:lnTo>
                    <a:lnTo>
                      <a:pt x="96" y="118"/>
                    </a:lnTo>
                    <a:lnTo>
                      <a:pt x="76" y="104"/>
                    </a:lnTo>
                    <a:lnTo>
                      <a:pt x="53" y="82"/>
                    </a:lnTo>
                    <a:lnTo>
                      <a:pt x="27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64"/>
              <p:cNvSpPr>
                <a:spLocks/>
              </p:cNvSpPr>
              <p:nvPr/>
            </p:nvSpPr>
            <p:spPr bwMode="auto">
              <a:xfrm>
                <a:off x="4037" y="1179"/>
                <a:ext cx="47" cy="77"/>
              </a:xfrm>
              <a:custGeom>
                <a:avLst/>
                <a:gdLst>
                  <a:gd name="T0" fmla="*/ 71 w 94"/>
                  <a:gd name="T1" fmla="*/ 151 h 153"/>
                  <a:gd name="T2" fmla="*/ 86 w 94"/>
                  <a:gd name="T3" fmla="*/ 138 h 153"/>
                  <a:gd name="T4" fmla="*/ 93 w 94"/>
                  <a:gd name="T5" fmla="*/ 118 h 153"/>
                  <a:gd name="T6" fmla="*/ 94 w 94"/>
                  <a:gd name="T7" fmla="*/ 93 h 153"/>
                  <a:gd name="T8" fmla="*/ 90 w 94"/>
                  <a:gd name="T9" fmla="*/ 65 h 153"/>
                  <a:gd name="T10" fmla="*/ 86 w 94"/>
                  <a:gd name="T11" fmla="*/ 51 h 153"/>
                  <a:gd name="T12" fmla="*/ 80 w 94"/>
                  <a:gd name="T13" fmla="*/ 38 h 153"/>
                  <a:gd name="T14" fmla="*/ 73 w 94"/>
                  <a:gd name="T15" fmla="*/ 26 h 153"/>
                  <a:gd name="T16" fmla="*/ 65 w 94"/>
                  <a:gd name="T17" fmla="*/ 16 h 153"/>
                  <a:gd name="T18" fmla="*/ 58 w 94"/>
                  <a:gd name="T19" fmla="*/ 8 h 153"/>
                  <a:gd name="T20" fmla="*/ 49 w 94"/>
                  <a:gd name="T21" fmla="*/ 3 h 153"/>
                  <a:gd name="T22" fmla="*/ 39 w 94"/>
                  <a:gd name="T23" fmla="*/ 0 h 153"/>
                  <a:gd name="T24" fmla="*/ 30 w 94"/>
                  <a:gd name="T25" fmla="*/ 0 h 153"/>
                  <a:gd name="T26" fmla="*/ 13 w 94"/>
                  <a:gd name="T27" fmla="*/ 7 h 153"/>
                  <a:gd name="T28" fmla="*/ 3 w 94"/>
                  <a:gd name="T29" fmla="*/ 26 h 153"/>
                  <a:gd name="T30" fmla="*/ 0 w 94"/>
                  <a:gd name="T31" fmla="*/ 51 h 153"/>
                  <a:gd name="T32" fmla="*/ 4 w 94"/>
                  <a:gd name="T33" fmla="*/ 80 h 153"/>
                  <a:gd name="T34" fmla="*/ 10 w 94"/>
                  <a:gd name="T35" fmla="*/ 94 h 153"/>
                  <a:gd name="T36" fmla="*/ 16 w 94"/>
                  <a:gd name="T37" fmla="*/ 109 h 153"/>
                  <a:gd name="T38" fmla="*/ 25 w 94"/>
                  <a:gd name="T39" fmla="*/ 122 h 153"/>
                  <a:gd name="T40" fmla="*/ 33 w 94"/>
                  <a:gd name="T41" fmla="*/ 134 h 153"/>
                  <a:gd name="T42" fmla="*/ 42 w 94"/>
                  <a:gd name="T43" fmla="*/ 144 h 153"/>
                  <a:gd name="T44" fmla="*/ 52 w 94"/>
                  <a:gd name="T45" fmla="*/ 150 h 153"/>
                  <a:gd name="T46" fmla="*/ 61 w 94"/>
                  <a:gd name="T47" fmla="*/ 153 h 153"/>
                  <a:gd name="T48" fmla="*/ 71 w 94"/>
                  <a:gd name="T49" fmla="*/ 1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53">
                    <a:moveTo>
                      <a:pt x="71" y="151"/>
                    </a:moveTo>
                    <a:lnTo>
                      <a:pt x="86" y="138"/>
                    </a:lnTo>
                    <a:lnTo>
                      <a:pt x="93" y="118"/>
                    </a:lnTo>
                    <a:lnTo>
                      <a:pt x="94" y="93"/>
                    </a:lnTo>
                    <a:lnTo>
                      <a:pt x="90" y="65"/>
                    </a:lnTo>
                    <a:lnTo>
                      <a:pt x="86" y="51"/>
                    </a:lnTo>
                    <a:lnTo>
                      <a:pt x="80" y="38"/>
                    </a:lnTo>
                    <a:lnTo>
                      <a:pt x="73" y="26"/>
                    </a:lnTo>
                    <a:lnTo>
                      <a:pt x="65" y="16"/>
                    </a:lnTo>
                    <a:lnTo>
                      <a:pt x="58" y="8"/>
                    </a:lnTo>
                    <a:lnTo>
                      <a:pt x="49" y="3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3" y="7"/>
                    </a:lnTo>
                    <a:lnTo>
                      <a:pt x="3" y="26"/>
                    </a:lnTo>
                    <a:lnTo>
                      <a:pt x="0" y="51"/>
                    </a:lnTo>
                    <a:lnTo>
                      <a:pt x="4" y="80"/>
                    </a:lnTo>
                    <a:lnTo>
                      <a:pt x="10" y="94"/>
                    </a:lnTo>
                    <a:lnTo>
                      <a:pt x="16" y="109"/>
                    </a:lnTo>
                    <a:lnTo>
                      <a:pt x="25" y="122"/>
                    </a:lnTo>
                    <a:lnTo>
                      <a:pt x="33" y="134"/>
                    </a:lnTo>
                    <a:lnTo>
                      <a:pt x="42" y="144"/>
                    </a:lnTo>
                    <a:lnTo>
                      <a:pt x="52" y="150"/>
                    </a:lnTo>
                    <a:lnTo>
                      <a:pt x="61" y="153"/>
                    </a:lnTo>
                    <a:lnTo>
                      <a:pt x="71" y="15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65"/>
              <p:cNvSpPr>
                <a:spLocks/>
              </p:cNvSpPr>
              <p:nvPr/>
            </p:nvSpPr>
            <p:spPr bwMode="auto">
              <a:xfrm>
                <a:off x="4011" y="1130"/>
                <a:ext cx="106" cy="171"/>
              </a:xfrm>
              <a:custGeom>
                <a:avLst/>
                <a:gdLst>
                  <a:gd name="T0" fmla="*/ 140 w 189"/>
                  <a:gd name="T1" fmla="*/ 289 h 292"/>
                  <a:gd name="T2" fmla="*/ 159 w 189"/>
                  <a:gd name="T3" fmla="*/ 279 h 292"/>
                  <a:gd name="T4" fmla="*/ 172 w 189"/>
                  <a:gd name="T5" fmla="*/ 263 h 292"/>
                  <a:gd name="T6" fmla="*/ 181 w 189"/>
                  <a:gd name="T7" fmla="*/ 244 h 292"/>
                  <a:gd name="T8" fmla="*/ 187 w 189"/>
                  <a:gd name="T9" fmla="*/ 222 h 292"/>
                  <a:gd name="T10" fmla="*/ 189 w 189"/>
                  <a:gd name="T11" fmla="*/ 197 h 292"/>
                  <a:gd name="T12" fmla="*/ 189 w 189"/>
                  <a:gd name="T13" fmla="*/ 173 h 292"/>
                  <a:gd name="T14" fmla="*/ 187 w 189"/>
                  <a:gd name="T15" fmla="*/ 148 h 292"/>
                  <a:gd name="T16" fmla="*/ 181 w 189"/>
                  <a:gd name="T17" fmla="*/ 123 h 292"/>
                  <a:gd name="T18" fmla="*/ 172 w 189"/>
                  <a:gd name="T19" fmla="*/ 94 h 292"/>
                  <a:gd name="T20" fmla="*/ 160 w 189"/>
                  <a:gd name="T21" fmla="*/ 68 h 292"/>
                  <a:gd name="T22" fmla="*/ 147 w 189"/>
                  <a:gd name="T23" fmla="*/ 46 h 292"/>
                  <a:gd name="T24" fmla="*/ 133 w 189"/>
                  <a:gd name="T25" fmla="*/ 29 h 292"/>
                  <a:gd name="T26" fmla="*/ 117 w 189"/>
                  <a:gd name="T27" fmla="*/ 14 h 292"/>
                  <a:gd name="T28" fmla="*/ 99 w 189"/>
                  <a:gd name="T29" fmla="*/ 4 h 292"/>
                  <a:gd name="T30" fmla="*/ 82 w 189"/>
                  <a:gd name="T31" fmla="*/ 0 h 292"/>
                  <a:gd name="T32" fmla="*/ 63 w 189"/>
                  <a:gd name="T33" fmla="*/ 0 h 292"/>
                  <a:gd name="T34" fmla="*/ 56 w 189"/>
                  <a:gd name="T35" fmla="*/ 1 h 292"/>
                  <a:gd name="T36" fmla="*/ 50 w 189"/>
                  <a:gd name="T37" fmla="*/ 2 h 292"/>
                  <a:gd name="T38" fmla="*/ 44 w 189"/>
                  <a:gd name="T39" fmla="*/ 5 h 292"/>
                  <a:gd name="T40" fmla="*/ 38 w 189"/>
                  <a:gd name="T41" fmla="*/ 8 h 292"/>
                  <a:gd name="T42" fmla="*/ 32 w 189"/>
                  <a:gd name="T43" fmla="*/ 13 h 292"/>
                  <a:gd name="T44" fmla="*/ 26 w 189"/>
                  <a:gd name="T45" fmla="*/ 17 h 292"/>
                  <a:gd name="T46" fmla="*/ 22 w 189"/>
                  <a:gd name="T47" fmla="*/ 23 h 292"/>
                  <a:gd name="T48" fmla="*/ 18 w 189"/>
                  <a:gd name="T49" fmla="*/ 29 h 292"/>
                  <a:gd name="T50" fmla="*/ 6 w 189"/>
                  <a:gd name="T51" fmla="*/ 55 h 292"/>
                  <a:gd name="T52" fmla="*/ 0 w 189"/>
                  <a:gd name="T53" fmla="*/ 85 h 292"/>
                  <a:gd name="T54" fmla="*/ 2 w 189"/>
                  <a:gd name="T55" fmla="*/ 120 h 292"/>
                  <a:gd name="T56" fmla="*/ 9 w 189"/>
                  <a:gd name="T57" fmla="*/ 157 h 292"/>
                  <a:gd name="T58" fmla="*/ 16 w 189"/>
                  <a:gd name="T59" fmla="*/ 179 h 292"/>
                  <a:gd name="T60" fmla="*/ 25 w 189"/>
                  <a:gd name="T61" fmla="*/ 200 h 292"/>
                  <a:gd name="T62" fmla="*/ 35 w 189"/>
                  <a:gd name="T63" fmla="*/ 219 h 292"/>
                  <a:gd name="T64" fmla="*/ 45 w 189"/>
                  <a:gd name="T65" fmla="*/ 237 h 292"/>
                  <a:gd name="T66" fmla="*/ 58 w 189"/>
                  <a:gd name="T67" fmla="*/ 253 h 292"/>
                  <a:gd name="T68" fmla="*/ 70 w 189"/>
                  <a:gd name="T69" fmla="*/ 267 h 292"/>
                  <a:gd name="T70" fmla="*/ 85 w 189"/>
                  <a:gd name="T71" fmla="*/ 278 h 292"/>
                  <a:gd name="T72" fmla="*/ 98 w 189"/>
                  <a:gd name="T73" fmla="*/ 286 h 292"/>
                  <a:gd name="T74" fmla="*/ 108 w 189"/>
                  <a:gd name="T75" fmla="*/ 291 h 292"/>
                  <a:gd name="T76" fmla="*/ 120 w 189"/>
                  <a:gd name="T77" fmla="*/ 292 h 292"/>
                  <a:gd name="T78" fmla="*/ 130 w 189"/>
                  <a:gd name="T79" fmla="*/ 292 h 292"/>
                  <a:gd name="T80" fmla="*/ 140 w 189"/>
                  <a:gd name="T81" fmla="*/ 28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292">
                    <a:moveTo>
                      <a:pt x="140" y="289"/>
                    </a:moveTo>
                    <a:lnTo>
                      <a:pt x="159" y="279"/>
                    </a:lnTo>
                    <a:lnTo>
                      <a:pt x="172" y="263"/>
                    </a:lnTo>
                    <a:lnTo>
                      <a:pt x="181" y="244"/>
                    </a:lnTo>
                    <a:lnTo>
                      <a:pt x="187" y="222"/>
                    </a:lnTo>
                    <a:lnTo>
                      <a:pt x="189" y="197"/>
                    </a:lnTo>
                    <a:lnTo>
                      <a:pt x="189" y="173"/>
                    </a:lnTo>
                    <a:lnTo>
                      <a:pt x="187" y="148"/>
                    </a:lnTo>
                    <a:lnTo>
                      <a:pt x="181" y="123"/>
                    </a:lnTo>
                    <a:lnTo>
                      <a:pt x="172" y="94"/>
                    </a:lnTo>
                    <a:lnTo>
                      <a:pt x="160" y="68"/>
                    </a:lnTo>
                    <a:lnTo>
                      <a:pt x="147" y="46"/>
                    </a:lnTo>
                    <a:lnTo>
                      <a:pt x="133" y="29"/>
                    </a:lnTo>
                    <a:lnTo>
                      <a:pt x="117" y="14"/>
                    </a:lnTo>
                    <a:lnTo>
                      <a:pt x="99" y="4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50" y="2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2" y="23"/>
                    </a:lnTo>
                    <a:lnTo>
                      <a:pt x="18" y="29"/>
                    </a:lnTo>
                    <a:lnTo>
                      <a:pt x="6" y="55"/>
                    </a:lnTo>
                    <a:lnTo>
                      <a:pt x="0" y="85"/>
                    </a:lnTo>
                    <a:lnTo>
                      <a:pt x="2" y="120"/>
                    </a:lnTo>
                    <a:lnTo>
                      <a:pt x="9" y="157"/>
                    </a:lnTo>
                    <a:lnTo>
                      <a:pt x="16" y="179"/>
                    </a:lnTo>
                    <a:lnTo>
                      <a:pt x="25" y="200"/>
                    </a:lnTo>
                    <a:lnTo>
                      <a:pt x="35" y="219"/>
                    </a:lnTo>
                    <a:lnTo>
                      <a:pt x="45" y="237"/>
                    </a:lnTo>
                    <a:lnTo>
                      <a:pt x="58" y="253"/>
                    </a:lnTo>
                    <a:lnTo>
                      <a:pt x="70" y="267"/>
                    </a:lnTo>
                    <a:lnTo>
                      <a:pt x="85" y="278"/>
                    </a:lnTo>
                    <a:lnTo>
                      <a:pt x="98" y="286"/>
                    </a:lnTo>
                    <a:lnTo>
                      <a:pt x="108" y="291"/>
                    </a:lnTo>
                    <a:lnTo>
                      <a:pt x="120" y="292"/>
                    </a:lnTo>
                    <a:lnTo>
                      <a:pt x="130" y="292"/>
                    </a:lnTo>
                    <a:lnTo>
                      <a:pt x="140" y="289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66"/>
              <p:cNvSpPr>
                <a:spLocks/>
              </p:cNvSpPr>
              <p:nvPr/>
            </p:nvSpPr>
            <p:spPr bwMode="auto">
              <a:xfrm>
                <a:off x="4005" y="1151"/>
                <a:ext cx="76" cy="129"/>
              </a:xfrm>
              <a:custGeom>
                <a:avLst/>
                <a:gdLst>
                  <a:gd name="T0" fmla="*/ 7 w 152"/>
                  <a:gd name="T1" fmla="*/ 135 h 258"/>
                  <a:gd name="T2" fmla="*/ 2 w 152"/>
                  <a:gd name="T3" fmla="*/ 102 h 258"/>
                  <a:gd name="T4" fmla="*/ 0 w 152"/>
                  <a:gd name="T5" fmla="*/ 71 h 258"/>
                  <a:gd name="T6" fmla="*/ 5 w 152"/>
                  <a:gd name="T7" fmla="*/ 44 h 258"/>
                  <a:gd name="T8" fmla="*/ 15 w 152"/>
                  <a:gd name="T9" fmla="*/ 22 h 258"/>
                  <a:gd name="T10" fmla="*/ 22 w 152"/>
                  <a:gd name="T11" fmla="*/ 13 h 258"/>
                  <a:gd name="T12" fmla="*/ 29 w 152"/>
                  <a:gd name="T13" fmla="*/ 6 h 258"/>
                  <a:gd name="T14" fmla="*/ 38 w 152"/>
                  <a:gd name="T15" fmla="*/ 1 h 258"/>
                  <a:gd name="T16" fmla="*/ 47 w 152"/>
                  <a:gd name="T17" fmla="*/ 0 h 258"/>
                  <a:gd name="T18" fmla="*/ 61 w 152"/>
                  <a:gd name="T19" fmla="*/ 0 h 258"/>
                  <a:gd name="T20" fmla="*/ 76 w 152"/>
                  <a:gd name="T21" fmla="*/ 6 h 258"/>
                  <a:gd name="T22" fmla="*/ 90 w 152"/>
                  <a:gd name="T23" fmla="*/ 15 h 258"/>
                  <a:gd name="T24" fmla="*/ 104 w 152"/>
                  <a:gd name="T25" fmla="*/ 28 h 258"/>
                  <a:gd name="T26" fmla="*/ 115 w 152"/>
                  <a:gd name="T27" fmla="*/ 44 h 258"/>
                  <a:gd name="T28" fmla="*/ 127 w 152"/>
                  <a:gd name="T29" fmla="*/ 63 h 258"/>
                  <a:gd name="T30" fmla="*/ 136 w 152"/>
                  <a:gd name="T31" fmla="*/ 86 h 258"/>
                  <a:gd name="T32" fmla="*/ 144 w 152"/>
                  <a:gd name="T33" fmla="*/ 111 h 258"/>
                  <a:gd name="T34" fmla="*/ 149 w 152"/>
                  <a:gd name="T35" fmla="*/ 132 h 258"/>
                  <a:gd name="T36" fmla="*/ 152 w 152"/>
                  <a:gd name="T37" fmla="*/ 154 h 258"/>
                  <a:gd name="T38" fmla="*/ 152 w 152"/>
                  <a:gd name="T39" fmla="*/ 178 h 258"/>
                  <a:gd name="T40" fmla="*/ 150 w 152"/>
                  <a:gd name="T41" fmla="*/ 198 h 258"/>
                  <a:gd name="T42" fmla="*/ 146 w 152"/>
                  <a:gd name="T43" fmla="*/ 217 h 258"/>
                  <a:gd name="T44" fmla="*/ 138 w 152"/>
                  <a:gd name="T45" fmla="*/ 234 h 258"/>
                  <a:gd name="T46" fmla="*/ 128 w 152"/>
                  <a:gd name="T47" fmla="*/ 247 h 258"/>
                  <a:gd name="T48" fmla="*/ 114 w 152"/>
                  <a:gd name="T49" fmla="*/ 256 h 258"/>
                  <a:gd name="T50" fmla="*/ 108 w 152"/>
                  <a:gd name="T51" fmla="*/ 258 h 258"/>
                  <a:gd name="T52" fmla="*/ 101 w 152"/>
                  <a:gd name="T53" fmla="*/ 258 h 258"/>
                  <a:gd name="T54" fmla="*/ 93 w 152"/>
                  <a:gd name="T55" fmla="*/ 256 h 258"/>
                  <a:gd name="T56" fmla="*/ 86 w 152"/>
                  <a:gd name="T57" fmla="*/ 253 h 258"/>
                  <a:gd name="T58" fmla="*/ 74 w 152"/>
                  <a:gd name="T59" fmla="*/ 246 h 258"/>
                  <a:gd name="T60" fmla="*/ 63 w 152"/>
                  <a:gd name="T61" fmla="*/ 236 h 258"/>
                  <a:gd name="T62" fmla="*/ 53 w 152"/>
                  <a:gd name="T63" fmla="*/ 223 h 258"/>
                  <a:gd name="T64" fmla="*/ 41 w 152"/>
                  <a:gd name="T65" fmla="*/ 208 h 258"/>
                  <a:gd name="T66" fmla="*/ 31 w 152"/>
                  <a:gd name="T67" fmla="*/ 192 h 258"/>
                  <a:gd name="T68" fmla="*/ 22 w 152"/>
                  <a:gd name="T69" fmla="*/ 173 h 258"/>
                  <a:gd name="T70" fmla="*/ 15 w 152"/>
                  <a:gd name="T71" fmla="*/ 154 h 258"/>
                  <a:gd name="T72" fmla="*/ 7 w 152"/>
                  <a:gd name="T73" fmla="*/ 13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2" h="258">
                    <a:moveTo>
                      <a:pt x="7" y="135"/>
                    </a:moveTo>
                    <a:lnTo>
                      <a:pt x="2" y="102"/>
                    </a:lnTo>
                    <a:lnTo>
                      <a:pt x="0" y="71"/>
                    </a:lnTo>
                    <a:lnTo>
                      <a:pt x="5" y="44"/>
                    </a:lnTo>
                    <a:lnTo>
                      <a:pt x="15" y="22"/>
                    </a:lnTo>
                    <a:lnTo>
                      <a:pt x="22" y="13"/>
                    </a:lnTo>
                    <a:lnTo>
                      <a:pt x="29" y="6"/>
                    </a:lnTo>
                    <a:lnTo>
                      <a:pt x="38" y="1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6" y="6"/>
                    </a:lnTo>
                    <a:lnTo>
                      <a:pt x="90" y="15"/>
                    </a:lnTo>
                    <a:lnTo>
                      <a:pt x="104" y="28"/>
                    </a:lnTo>
                    <a:lnTo>
                      <a:pt x="115" y="44"/>
                    </a:lnTo>
                    <a:lnTo>
                      <a:pt x="127" y="63"/>
                    </a:lnTo>
                    <a:lnTo>
                      <a:pt x="136" y="86"/>
                    </a:lnTo>
                    <a:lnTo>
                      <a:pt x="144" y="111"/>
                    </a:lnTo>
                    <a:lnTo>
                      <a:pt x="149" y="132"/>
                    </a:lnTo>
                    <a:lnTo>
                      <a:pt x="152" y="154"/>
                    </a:lnTo>
                    <a:lnTo>
                      <a:pt x="152" y="178"/>
                    </a:lnTo>
                    <a:lnTo>
                      <a:pt x="150" y="198"/>
                    </a:lnTo>
                    <a:lnTo>
                      <a:pt x="146" y="217"/>
                    </a:lnTo>
                    <a:lnTo>
                      <a:pt x="138" y="234"/>
                    </a:lnTo>
                    <a:lnTo>
                      <a:pt x="128" y="247"/>
                    </a:lnTo>
                    <a:lnTo>
                      <a:pt x="114" y="256"/>
                    </a:lnTo>
                    <a:lnTo>
                      <a:pt x="108" y="258"/>
                    </a:lnTo>
                    <a:lnTo>
                      <a:pt x="101" y="258"/>
                    </a:lnTo>
                    <a:lnTo>
                      <a:pt x="93" y="256"/>
                    </a:lnTo>
                    <a:lnTo>
                      <a:pt x="86" y="253"/>
                    </a:lnTo>
                    <a:lnTo>
                      <a:pt x="74" y="246"/>
                    </a:lnTo>
                    <a:lnTo>
                      <a:pt x="63" y="236"/>
                    </a:lnTo>
                    <a:lnTo>
                      <a:pt x="53" y="223"/>
                    </a:lnTo>
                    <a:lnTo>
                      <a:pt x="41" y="208"/>
                    </a:lnTo>
                    <a:lnTo>
                      <a:pt x="31" y="192"/>
                    </a:lnTo>
                    <a:lnTo>
                      <a:pt x="22" y="173"/>
                    </a:lnTo>
                    <a:lnTo>
                      <a:pt x="15" y="154"/>
                    </a:lnTo>
                    <a:lnTo>
                      <a:pt x="7" y="135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54" name="Group 5"/>
              <p:cNvGrpSpPr>
                <a:grpSpLocks/>
              </p:cNvGrpSpPr>
              <p:nvPr/>
            </p:nvGrpSpPr>
            <p:grpSpPr bwMode="auto">
              <a:xfrm>
                <a:off x="4312" y="1148"/>
                <a:ext cx="524" cy="264"/>
                <a:chOff x="2032" y="1940"/>
                <a:chExt cx="640" cy="348"/>
              </a:xfrm>
            </p:grpSpPr>
            <p:sp>
              <p:nvSpPr>
                <p:cNvPr id="74" name="AutoShape 6"/>
                <p:cNvSpPr>
                  <a:spLocks noChangeArrowheads="1"/>
                </p:cNvSpPr>
                <p:nvPr/>
              </p:nvSpPr>
              <p:spPr bwMode="auto">
                <a:xfrm rot="5995155">
                  <a:off x="2184" y="1788"/>
                  <a:ext cx="336" cy="640"/>
                </a:xfrm>
                <a:prstGeom prst="can">
                  <a:avLst>
                    <a:gd name="adj" fmla="val 47619"/>
                  </a:avLst>
                </a:prstGeom>
                <a:gradFill rotWithShape="0">
                  <a:gsLst>
                    <a:gs pos="0">
                      <a:srgbClr val="FFCC00">
                        <a:gamma/>
                        <a:shade val="46275"/>
                        <a:invGamma/>
                      </a:srgbClr>
                    </a:gs>
                    <a:gs pos="50000">
                      <a:srgbClr val="FFCC00"/>
                    </a:gs>
                    <a:gs pos="100000">
                      <a:srgbClr val="FFCC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" name="Oval 7"/>
                <p:cNvSpPr>
                  <a:spLocks noChangeArrowheads="1"/>
                </p:cNvSpPr>
                <p:nvPr/>
              </p:nvSpPr>
              <p:spPr bwMode="auto">
                <a:xfrm rot="5995155">
                  <a:off x="2458" y="2095"/>
                  <a:ext cx="270" cy="1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6" name="Oval 8"/>
                <p:cNvSpPr>
                  <a:spLocks noChangeArrowheads="1"/>
                </p:cNvSpPr>
                <p:nvPr/>
              </p:nvSpPr>
              <p:spPr bwMode="auto">
                <a:xfrm rot="5995155">
                  <a:off x="2550" y="2124"/>
                  <a:ext cx="108" cy="5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 rot="5995155">
                  <a:off x="2573" y="2128"/>
                  <a:ext cx="108" cy="5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8" name="AutoShape 10"/>
                <p:cNvSpPr>
                  <a:spLocks noChangeArrowheads="1"/>
                </p:cNvSpPr>
                <p:nvPr/>
              </p:nvSpPr>
              <p:spPr bwMode="auto">
                <a:xfrm rot="5493520">
                  <a:off x="2176" y="1921"/>
                  <a:ext cx="236" cy="356"/>
                </a:xfrm>
                <a:prstGeom prst="irregularSeal2">
                  <a:avLst/>
                </a:prstGeom>
                <a:solidFill>
                  <a:srgbClr val="FF0000"/>
                </a:solidFill>
                <a:ln w="12700">
                  <a:solidFill>
                    <a:srgbClr val="333333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r>
                    <a:rPr lang="en-US" sz="9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ndy" pitchFamily="66" charset="0"/>
                    </a:rPr>
                    <a:t>ZAP</a:t>
                  </a:r>
                </a:p>
              </p:txBody>
            </p:sp>
          </p:grpSp>
          <p:sp>
            <p:nvSpPr>
              <p:cNvPr id="55" name="AutoShape 68"/>
              <p:cNvSpPr>
                <a:spLocks noChangeArrowheads="1"/>
              </p:cNvSpPr>
              <p:nvPr/>
            </p:nvSpPr>
            <p:spPr bwMode="auto">
              <a:xfrm rot="21576346" flipH="1">
                <a:off x="4900" y="893"/>
                <a:ext cx="255" cy="524"/>
              </a:xfrm>
              <a:prstGeom prst="can">
                <a:avLst>
                  <a:gd name="adj" fmla="val 51373"/>
                </a:avLst>
              </a:prstGeom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" name="Oval 69"/>
              <p:cNvSpPr>
                <a:spLocks noChangeArrowheads="1"/>
              </p:cNvSpPr>
              <p:nvPr/>
            </p:nvSpPr>
            <p:spPr bwMode="auto">
              <a:xfrm rot="21576346" flipH="1">
                <a:off x="4925" y="907"/>
                <a:ext cx="205" cy="95"/>
              </a:xfrm>
              <a:prstGeom prst="ellipse">
                <a:avLst/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7" name="Oval 70"/>
              <p:cNvSpPr>
                <a:spLocks noChangeArrowheads="1"/>
              </p:cNvSpPr>
              <p:nvPr/>
            </p:nvSpPr>
            <p:spPr bwMode="auto">
              <a:xfrm rot="21576346" flipH="1">
                <a:off x="4989" y="923"/>
                <a:ext cx="82" cy="46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8" name="Oval 71"/>
              <p:cNvSpPr>
                <a:spLocks noChangeArrowheads="1"/>
              </p:cNvSpPr>
              <p:nvPr/>
            </p:nvSpPr>
            <p:spPr bwMode="auto">
              <a:xfrm rot="21576346" flipH="1">
                <a:off x="4989" y="904"/>
                <a:ext cx="82" cy="46"/>
              </a:xfrm>
              <a:prstGeom prst="ellipse">
                <a:avLst/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9" name="AutoShape 72"/>
              <p:cNvSpPr>
                <a:spLocks noChangeArrowheads="1"/>
              </p:cNvSpPr>
              <p:nvPr/>
            </p:nvSpPr>
            <p:spPr bwMode="auto">
              <a:xfrm rot="477982" flipH="1">
                <a:off x="5012" y="1054"/>
                <a:ext cx="139" cy="291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r>
                  <a:rPr lang="en-US" sz="9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ndy" pitchFamily="66" charset="0"/>
                  </a:rPr>
                  <a:t>ZAP</a:t>
                </a:r>
              </a:p>
            </p:txBody>
          </p:sp>
          <p:sp>
            <p:nvSpPr>
              <p:cNvPr id="60" name="Line 73"/>
              <p:cNvSpPr>
                <a:spLocks noChangeShapeType="1"/>
              </p:cNvSpPr>
              <p:nvPr/>
            </p:nvSpPr>
            <p:spPr bwMode="auto">
              <a:xfrm rot="5971501" flipV="1">
                <a:off x="4788" y="1183"/>
                <a:ext cx="380" cy="64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Line 74"/>
              <p:cNvSpPr>
                <a:spLocks noChangeShapeType="1"/>
              </p:cNvSpPr>
              <p:nvPr/>
            </p:nvSpPr>
            <p:spPr bwMode="auto">
              <a:xfrm rot="5971501" flipV="1">
                <a:off x="4765" y="1176"/>
                <a:ext cx="380" cy="6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AutoShape 12"/>
              <p:cNvSpPr>
                <a:spLocks noChangeArrowheads="1"/>
              </p:cNvSpPr>
              <p:nvPr/>
            </p:nvSpPr>
            <p:spPr bwMode="auto">
              <a:xfrm rot="15604845" flipH="1">
                <a:off x="4810" y="1194"/>
                <a:ext cx="255" cy="524"/>
              </a:xfrm>
              <a:prstGeom prst="can">
                <a:avLst>
                  <a:gd name="adj" fmla="val 51373"/>
                </a:avLst>
              </a:prstGeom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3" name="Oval 13"/>
              <p:cNvSpPr>
                <a:spLocks noChangeArrowheads="1"/>
              </p:cNvSpPr>
              <p:nvPr/>
            </p:nvSpPr>
            <p:spPr bwMode="auto">
              <a:xfrm rot="15604845" flipH="1">
                <a:off x="4638" y="1442"/>
                <a:ext cx="205" cy="95"/>
              </a:xfrm>
              <a:prstGeom prst="ellipse">
                <a:avLst/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 rot="15604845" flipH="1">
                <a:off x="4691" y="1466"/>
                <a:ext cx="82" cy="46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 rot="15604845" flipH="1">
                <a:off x="4672" y="1469"/>
                <a:ext cx="82" cy="46"/>
              </a:xfrm>
              <a:prstGeom prst="ellipse">
                <a:avLst/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rot="16106480" flipH="1">
                <a:off x="4904" y="1250"/>
                <a:ext cx="139" cy="291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r>
                  <a:rPr lang="en-US" sz="9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ndy" pitchFamily="66" charset="0"/>
                  </a:rPr>
                  <a:t>ZAP</a:t>
                </a:r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 flipV="1">
                <a:off x="4816" y="1464"/>
                <a:ext cx="380" cy="64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 flipV="1">
                <a:off x="4812" y="1488"/>
                <a:ext cx="380" cy="6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AutoShape 76"/>
              <p:cNvSpPr>
                <a:spLocks noChangeArrowheads="1"/>
              </p:cNvSpPr>
              <p:nvPr/>
            </p:nvSpPr>
            <p:spPr bwMode="auto">
              <a:xfrm rot="7487087">
                <a:off x="4297" y="1152"/>
                <a:ext cx="255" cy="524"/>
              </a:xfrm>
              <a:prstGeom prst="can">
                <a:avLst>
                  <a:gd name="adj" fmla="val 51373"/>
                </a:avLst>
              </a:prstGeom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0" name="Oval 77"/>
              <p:cNvSpPr>
                <a:spLocks noChangeArrowheads="1"/>
              </p:cNvSpPr>
              <p:nvPr/>
            </p:nvSpPr>
            <p:spPr bwMode="auto">
              <a:xfrm rot="7487087">
                <a:off x="4488" y="1480"/>
                <a:ext cx="205" cy="95"/>
              </a:xfrm>
              <a:prstGeom prst="ellipse">
                <a:avLst/>
              </a:prstGeom>
              <a:gradFill rotWithShape="0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1" name="Oval 78"/>
              <p:cNvSpPr>
                <a:spLocks noChangeArrowheads="1"/>
              </p:cNvSpPr>
              <p:nvPr/>
            </p:nvSpPr>
            <p:spPr bwMode="auto">
              <a:xfrm rot="7487087">
                <a:off x="4520" y="1496"/>
                <a:ext cx="151" cy="59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2" name="AutoShape 79"/>
              <p:cNvSpPr>
                <a:spLocks noChangeArrowheads="1"/>
              </p:cNvSpPr>
              <p:nvPr/>
            </p:nvSpPr>
            <p:spPr bwMode="auto">
              <a:xfrm rot="-3607468">
                <a:off x="4274" y="1245"/>
                <a:ext cx="179" cy="291"/>
              </a:xfrm>
              <a:prstGeom prst="irregularSeal2">
                <a:avLst/>
              </a:prstGeom>
              <a:solidFill>
                <a:srgbClr val="FF00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r>
                  <a:rPr lang="en-US" sz="9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ndy" pitchFamily="66" charset="0"/>
                  </a:rPr>
                  <a:t>ZAP</a:t>
                </a:r>
              </a:p>
            </p:txBody>
          </p:sp>
          <p:sp>
            <p:nvSpPr>
              <p:cNvPr id="73" name="Line 80"/>
              <p:cNvSpPr>
                <a:spLocks noChangeShapeType="1"/>
              </p:cNvSpPr>
              <p:nvPr/>
            </p:nvSpPr>
            <p:spPr bwMode="auto">
              <a:xfrm rot="5971501" flipV="1">
                <a:off x="4369" y="1126"/>
                <a:ext cx="170" cy="35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12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Uma </a:t>
            </a:r>
            <a:r>
              <a:rPr lang="pt-BR" b="1" dirty="0"/>
              <a:t>variável aleatória </a:t>
            </a:r>
            <a:r>
              <a:rPr lang="pt-BR" dirty="0"/>
              <a:t>é </a:t>
            </a:r>
            <a:r>
              <a:rPr lang="pt-BR" dirty="0" smtClean="0"/>
              <a:t>a descrição </a:t>
            </a:r>
            <a:r>
              <a:rPr lang="pt-BR" dirty="0"/>
              <a:t>numérica do resultado de um </a:t>
            </a:r>
            <a:r>
              <a:rPr lang="pt-BR" dirty="0" smtClean="0"/>
              <a:t>experimento</a:t>
            </a:r>
            <a:endParaRPr lang="pt-BR" dirty="0"/>
          </a:p>
          <a:p>
            <a:r>
              <a:rPr lang="pt-BR" dirty="0"/>
              <a:t>Uma </a:t>
            </a:r>
            <a:r>
              <a:rPr lang="pt-BR" b="1" dirty="0"/>
              <a:t>variável aleatória discreta </a:t>
            </a:r>
            <a:r>
              <a:rPr lang="pt-BR" dirty="0"/>
              <a:t>pode </a:t>
            </a:r>
            <a:r>
              <a:rPr lang="pt-BR" dirty="0" smtClean="0"/>
              <a:t>assumir um </a:t>
            </a:r>
            <a:r>
              <a:rPr lang="pt-BR" dirty="0"/>
              <a:t>número finito de valores ou uma </a:t>
            </a:r>
            <a:r>
              <a:rPr lang="pt-BR" dirty="0" smtClean="0"/>
              <a:t>sequência </a:t>
            </a:r>
            <a:r>
              <a:rPr lang="pt-BR" dirty="0"/>
              <a:t>infinita de </a:t>
            </a:r>
            <a:r>
              <a:rPr lang="pt-BR" dirty="0" smtClean="0"/>
              <a:t>valores</a:t>
            </a:r>
          </a:p>
          <a:p>
            <a:r>
              <a:rPr lang="pt-BR" dirty="0"/>
              <a:t>Uma </a:t>
            </a:r>
            <a:r>
              <a:rPr lang="pt-BR" b="1" dirty="0"/>
              <a:t>variável aleatória contínua </a:t>
            </a:r>
            <a:r>
              <a:rPr lang="pt-BR" dirty="0"/>
              <a:t>pode assumir qualquer valor numérico em um intervalo ou </a:t>
            </a:r>
            <a:r>
              <a:rPr lang="pt-BR" dirty="0" smtClean="0"/>
              <a:t>em uma coleção de intervalos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Distribuição Hipergeométrica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pt-BR" dirty="0" smtClean="0"/>
                  <a:t>Usando a Função da Distribuição Hipergeométrica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!0!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!2!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!2!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=0,167</m:t>
                      </m:r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:r>
                  <a:rPr lang="pt-BR" dirty="0" smtClean="0"/>
                  <a:t>Onde</a:t>
                </a:r>
              </a:p>
              <a:p>
                <a:pPr marL="114300" indent="0">
                  <a:buNone/>
                </a:pPr>
                <a:r>
                  <a:rPr lang="pt-BR" dirty="0"/>
                  <a:t>	</a:t>
                </a:r>
                <a:r>
                  <a:rPr lang="pt-BR" i="1" dirty="0" smtClean="0"/>
                  <a:t>x</a:t>
                </a:r>
                <a:r>
                  <a:rPr lang="pt-BR" dirty="0" smtClean="0"/>
                  <a:t> = 2 = número de baterias </a:t>
                </a:r>
                <a:r>
                  <a:rPr lang="pt-BR" b="1" dirty="0" smtClean="0"/>
                  <a:t>boas</a:t>
                </a:r>
                <a:r>
                  <a:rPr lang="pt-BR" dirty="0" smtClean="0"/>
                  <a:t> selecionadas</a:t>
                </a:r>
              </a:p>
              <a:p>
                <a:pPr marL="114300" indent="0">
                  <a:buNone/>
                </a:pPr>
                <a:r>
                  <a:rPr lang="pt-BR" dirty="0"/>
                  <a:t>	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</a:t>
                </a:r>
                <a:r>
                  <a:rPr lang="pt-BR" dirty="0"/>
                  <a:t>= 2 = número de baterias </a:t>
                </a:r>
                <a:r>
                  <a:rPr lang="pt-BR" dirty="0" smtClean="0"/>
                  <a:t>selecionadas</a:t>
                </a:r>
              </a:p>
              <a:p>
                <a:pPr marL="114300" indent="0">
                  <a:buNone/>
                </a:pPr>
                <a:r>
                  <a:rPr lang="pt-BR" dirty="0"/>
                  <a:t>	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4 </a:t>
                </a:r>
                <a:r>
                  <a:rPr lang="pt-BR" dirty="0"/>
                  <a:t>= número de baterias </a:t>
                </a:r>
                <a:r>
                  <a:rPr lang="pt-BR" dirty="0" smtClean="0"/>
                  <a:t>total</a:t>
                </a:r>
              </a:p>
              <a:p>
                <a:pPr marL="114300" indent="0">
                  <a:buNone/>
                </a:pPr>
                <a:r>
                  <a:rPr lang="pt-BR" dirty="0"/>
                  <a:t>	</a:t>
                </a:r>
                <a:r>
                  <a:rPr lang="pt-BR" i="1" dirty="0" smtClean="0"/>
                  <a:t>r</a:t>
                </a:r>
                <a:r>
                  <a:rPr lang="pt-BR" dirty="0" smtClean="0"/>
                  <a:t> </a:t>
                </a:r>
                <a:r>
                  <a:rPr lang="pt-BR" dirty="0"/>
                  <a:t>= 2 = número de baterias </a:t>
                </a:r>
                <a:r>
                  <a:rPr lang="pt-BR" b="1" dirty="0" smtClean="0"/>
                  <a:t>boas</a:t>
                </a:r>
                <a:r>
                  <a:rPr lang="pt-BR" dirty="0" smtClean="0"/>
                  <a:t> no total</a:t>
                </a:r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endParaRPr lang="pt-BR" dirty="0" smtClean="0"/>
              </a:p>
              <a:p>
                <a:pPr marL="114300" indent="0">
                  <a:buNone/>
                </a:pPr>
                <a:endParaRPr lang="pt-BR" dirty="0"/>
              </a:p>
              <a:p>
                <a:pPr marL="114300" indent="0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40</a:t>
            </a:fld>
            <a:endParaRPr lang="pt-BR"/>
          </a:p>
        </p:txBody>
      </p:sp>
      <p:grpSp>
        <p:nvGrpSpPr>
          <p:cNvPr id="54" name="Grupo 53"/>
          <p:cNvGrpSpPr/>
          <p:nvPr/>
        </p:nvGrpSpPr>
        <p:grpSpPr>
          <a:xfrm>
            <a:off x="6672263" y="352425"/>
            <a:ext cx="2622550" cy="1384300"/>
            <a:chOff x="6672263" y="352425"/>
            <a:chExt cx="2622550" cy="1384300"/>
          </a:xfrm>
        </p:grpSpPr>
        <p:sp>
          <p:nvSpPr>
            <p:cNvPr id="5" name="Freeform 151" descr="Dark upward diagonal"/>
            <p:cNvSpPr>
              <a:spLocks/>
            </p:cNvSpPr>
            <p:nvPr/>
          </p:nvSpPr>
          <p:spPr bwMode="auto">
            <a:xfrm>
              <a:off x="6672263" y="738188"/>
              <a:ext cx="2235200" cy="998537"/>
            </a:xfrm>
            <a:custGeom>
              <a:avLst/>
              <a:gdLst>
                <a:gd name="T0" fmla="*/ 405 w 1853"/>
                <a:gd name="T1" fmla="*/ 211 h 771"/>
                <a:gd name="T2" fmla="*/ 75 w 1853"/>
                <a:gd name="T3" fmla="*/ 619 h 771"/>
                <a:gd name="T4" fmla="*/ 855 w 1853"/>
                <a:gd name="T5" fmla="*/ 739 h 771"/>
                <a:gd name="T6" fmla="*/ 1731 w 1853"/>
                <a:gd name="T7" fmla="*/ 427 h 771"/>
                <a:gd name="T8" fmla="*/ 1587 w 1853"/>
                <a:gd name="T9" fmla="*/ 61 h 771"/>
                <a:gd name="T10" fmla="*/ 903 w 1853"/>
                <a:gd name="T11" fmla="*/ 61 h 771"/>
                <a:gd name="T12" fmla="*/ 405 w 1853"/>
                <a:gd name="T13" fmla="*/ 21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3" h="771">
                  <a:moveTo>
                    <a:pt x="405" y="211"/>
                  </a:moveTo>
                  <a:cubicBezTo>
                    <a:pt x="267" y="304"/>
                    <a:pt x="0" y="531"/>
                    <a:pt x="75" y="619"/>
                  </a:cubicBezTo>
                  <a:cubicBezTo>
                    <a:pt x="150" y="707"/>
                    <a:pt x="579" y="771"/>
                    <a:pt x="855" y="739"/>
                  </a:cubicBezTo>
                  <a:cubicBezTo>
                    <a:pt x="1131" y="707"/>
                    <a:pt x="1609" y="540"/>
                    <a:pt x="1731" y="427"/>
                  </a:cubicBezTo>
                  <a:cubicBezTo>
                    <a:pt x="1853" y="314"/>
                    <a:pt x="1725" y="122"/>
                    <a:pt x="1587" y="61"/>
                  </a:cubicBezTo>
                  <a:cubicBezTo>
                    <a:pt x="1449" y="0"/>
                    <a:pt x="1098" y="38"/>
                    <a:pt x="903" y="61"/>
                  </a:cubicBezTo>
                  <a:cubicBezTo>
                    <a:pt x="708" y="84"/>
                    <a:pt x="543" y="118"/>
                    <a:pt x="405" y="211"/>
                  </a:cubicBezTo>
                  <a:close/>
                </a:path>
              </a:pathLst>
            </a:custGeom>
            <a:pattFill prst="dkUpDiag">
              <a:fgClr>
                <a:srgbClr val="009999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157"/>
            <p:cNvSpPr>
              <a:spLocks noChangeArrowheads="1"/>
            </p:cNvSpPr>
            <p:nvPr/>
          </p:nvSpPr>
          <p:spPr bwMode="auto">
            <a:xfrm rot="4059265">
              <a:off x="8412163" y="80962"/>
              <a:ext cx="611188" cy="11541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" name="Group 158"/>
            <p:cNvGrpSpPr>
              <a:grpSpLocks/>
            </p:cNvGrpSpPr>
            <p:nvPr/>
          </p:nvGrpSpPr>
          <p:grpSpPr bwMode="auto">
            <a:xfrm>
              <a:off x="6950075" y="676275"/>
              <a:ext cx="1425575" cy="771525"/>
              <a:chOff x="3058" y="2478"/>
              <a:chExt cx="898" cy="486"/>
            </a:xfrm>
          </p:grpSpPr>
          <p:sp>
            <p:nvSpPr>
              <p:cNvPr id="8" name="Freeform 159"/>
              <p:cNvSpPr>
                <a:spLocks/>
              </p:cNvSpPr>
              <p:nvPr/>
            </p:nvSpPr>
            <p:spPr bwMode="auto">
              <a:xfrm>
                <a:off x="3058" y="2478"/>
                <a:ext cx="898" cy="486"/>
              </a:xfrm>
              <a:custGeom>
                <a:avLst/>
                <a:gdLst>
                  <a:gd name="T0" fmla="*/ 2397 w 2455"/>
                  <a:gd name="T1" fmla="*/ 645 h 1316"/>
                  <a:gd name="T2" fmla="*/ 2452 w 2455"/>
                  <a:gd name="T3" fmla="*/ 509 h 1316"/>
                  <a:gd name="T4" fmla="*/ 2410 w 2455"/>
                  <a:gd name="T5" fmla="*/ 277 h 1316"/>
                  <a:gd name="T6" fmla="*/ 2399 w 2455"/>
                  <a:gd name="T7" fmla="*/ 256 h 1316"/>
                  <a:gd name="T8" fmla="*/ 2364 w 2455"/>
                  <a:gd name="T9" fmla="*/ 204 h 1316"/>
                  <a:gd name="T10" fmla="*/ 2307 w 2455"/>
                  <a:gd name="T11" fmla="*/ 135 h 1316"/>
                  <a:gd name="T12" fmla="*/ 2230 w 2455"/>
                  <a:gd name="T13" fmla="*/ 67 h 1316"/>
                  <a:gd name="T14" fmla="*/ 2132 w 2455"/>
                  <a:gd name="T15" fmla="*/ 12 h 1316"/>
                  <a:gd name="T16" fmla="*/ 2087 w 2455"/>
                  <a:gd name="T17" fmla="*/ 0 h 1316"/>
                  <a:gd name="T18" fmla="*/ 2045 w 2455"/>
                  <a:gd name="T19" fmla="*/ 4 h 1316"/>
                  <a:gd name="T20" fmla="*/ 1971 w 2455"/>
                  <a:gd name="T21" fmla="*/ 17 h 1316"/>
                  <a:gd name="T22" fmla="*/ 1867 w 2455"/>
                  <a:gd name="T23" fmla="*/ 45 h 1316"/>
                  <a:gd name="T24" fmla="*/ 1738 w 2455"/>
                  <a:gd name="T25" fmla="*/ 92 h 1316"/>
                  <a:gd name="T26" fmla="*/ 1637 w 2455"/>
                  <a:gd name="T27" fmla="*/ 138 h 1316"/>
                  <a:gd name="T28" fmla="*/ 1605 w 2455"/>
                  <a:gd name="T29" fmla="*/ 163 h 1316"/>
                  <a:gd name="T30" fmla="*/ 1576 w 2455"/>
                  <a:gd name="T31" fmla="*/ 204 h 1316"/>
                  <a:gd name="T32" fmla="*/ 1569 w 2455"/>
                  <a:gd name="T33" fmla="*/ 218 h 1316"/>
                  <a:gd name="T34" fmla="*/ 1538 w 2455"/>
                  <a:gd name="T35" fmla="*/ 224 h 1316"/>
                  <a:gd name="T36" fmla="*/ 1487 w 2455"/>
                  <a:gd name="T37" fmla="*/ 240 h 1316"/>
                  <a:gd name="T38" fmla="*/ 1417 w 2455"/>
                  <a:gd name="T39" fmla="*/ 269 h 1316"/>
                  <a:gd name="T40" fmla="*/ 1333 w 2455"/>
                  <a:gd name="T41" fmla="*/ 314 h 1316"/>
                  <a:gd name="T42" fmla="*/ 116 w 2455"/>
                  <a:gd name="T43" fmla="*/ 750 h 1316"/>
                  <a:gd name="T44" fmla="*/ 59 w 2455"/>
                  <a:gd name="T45" fmla="*/ 789 h 1316"/>
                  <a:gd name="T46" fmla="*/ 0 w 2455"/>
                  <a:gd name="T47" fmla="*/ 946 h 1316"/>
                  <a:gd name="T48" fmla="*/ 45 w 2455"/>
                  <a:gd name="T49" fmla="*/ 1147 h 1316"/>
                  <a:gd name="T50" fmla="*/ 64 w 2455"/>
                  <a:gd name="T51" fmla="*/ 1179 h 1316"/>
                  <a:gd name="T52" fmla="*/ 104 w 2455"/>
                  <a:gd name="T53" fmla="*/ 1233 h 1316"/>
                  <a:gd name="T54" fmla="*/ 164 w 2455"/>
                  <a:gd name="T55" fmla="*/ 1285 h 1316"/>
                  <a:gd name="T56" fmla="*/ 241 w 2455"/>
                  <a:gd name="T57" fmla="*/ 1314 h 1316"/>
                  <a:gd name="T58" fmla="*/ 334 w 2455"/>
                  <a:gd name="T59" fmla="*/ 1298 h 1316"/>
                  <a:gd name="T60" fmla="*/ 1470 w 2455"/>
                  <a:gd name="T61" fmla="*/ 828 h 1316"/>
                  <a:gd name="T62" fmla="*/ 1519 w 2455"/>
                  <a:gd name="T63" fmla="*/ 824 h 1316"/>
                  <a:gd name="T64" fmla="*/ 1596 w 2455"/>
                  <a:gd name="T65" fmla="*/ 814 h 1316"/>
                  <a:gd name="T66" fmla="*/ 1684 w 2455"/>
                  <a:gd name="T67" fmla="*/ 798 h 1316"/>
                  <a:gd name="T68" fmla="*/ 1770 w 2455"/>
                  <a:gd name="T69" fmla="*/ 776 h 1316"/>
                  <a:gd name="T70" fmla="*/ 1819 w 2455"/>
                  <a:gd name="T71" fmla="*/ 760 h 1316"/>
                  <a:gd name="T72" fmla="*/ 1841 w 2455"/>
                  <a:gd name="T73" fmla="*/ 770 h 1316"/>
                  <a:gd name="T74" fmla="*/ 1895 w 2455"/>
                  <a:gd name="T75" fmla="*/ 779 h 1316"/>
                  <a:gd name="T76" fmla="*/ 1936 w 2455"/>
                  <a:gd name="T77" fmla="*/ 776 h 1316"/>
                  <a:gd name="T78" fmla="*/ 2000 w 2455"/>
                  <a:gd name="T79" fmla="*/ 764 h 1316"/>
                  <a:gd name="T80" fmla="*/ 2099 w 2455"/>
                  <a:gd name="T81" fmla="*/ 744 h 1316"/>
                  <a:gd name="T82" fmla="*/ 2212 w 2455"/>
                  <a:gd name="T83" fmla="*/ 719 h 1316"/>
                  <a:gd name="T84" fmla="*/ 2318 w 2455"/>
                  <a:gd name="T85" fmla="*/ 690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55" h="1316">
                    <a:moveTo>
                      <a:pt x="2375" y="671"/>
                    </a:moveTo>
                    <a:lnTo>
                      <a:pt x="2381" y="664"/>
                    </a:lnTo>
                    <a:lnTo>
                      <a:pt x="2397" y="645"/>
                    </a:lnTo>
                    <a:lnTo>
                      <a:pt x="2417" y="611"/>
                    </a:lnTo>
                    <a:lnTo>
                      <a:pt x="2438" y="566"/>
                    </a:lnTo>
                    <a:lnTo>
                      <a:pt x="2452" y="509"/>
                    </a:lnTo>
                    <a:lnTo>
                      <a:pt x="2455" y="443"/>
                    </a:lnTo>
                    <a:lnTo>
                      <a:pt x="2444" y="364"/>
                    </a:lnTo>
                    <a:lnTo>
                      <a:pt x="2410" y="277"/>
                    </a:lnTo>
                    <a:lnTo>
                      <a:pt x="2409" y="274"/>
                    </a:lnTo>
                    <a:lnTo>
                      <a:pt x="2404" y="266"/>
                    </a:lnTo>
                    <a:lnTo>
                      <a:pt x="2399" y="256"/>
                    </a:lnTo>
                    <a:lnTo>
                      <a:pt x="2390" y="242"/>
                    </a:lnTo>
                    <a:lnTo>
                      <a:pt x="2378" y="224"/>
                    </a:lnTo>
                    <a:lnTo>
                      <a:pt x="2364" y="204"/>
                    </a:lnTo>
                    <a:lnTo>
                      <a:pt x="2348" y="182"/>
                    </a:lnTo>
                    <a:lnTo>
                      <a:pt x="2329" y="159"/>
                    </a:lnTo>
                    <a:lnTo>
                      <a:pt x="2307" y="135"/>
                    </a:lnTo>
                    <a:lnTo>
                      <a:pt x="2284" y="112"/>
                    </a:lnTo>
                    <a:lnTo>
                      <a:pt x="2257" y="89"/>
                    </a:lnTo>
                    <a:lnTo>
                      <a:pt x="2230" y="67"/>
                    </a:lnTo>
                    <a:lnTo>
                      <a:pt x="2199" y="47"/>
                    </a:lnTo>
                    <a:lnTo>
                      <a:pt x="2167" y="28"/>
                    </a:lnTo>
                    <a:lnTo>
                      <a:pt x="2132" y="12"/>
                    </a:lnTo>
                    <a:lnTo>
                      <a:pt x="2096" y="0"/>
                    </a:lnTo>
                    <a:lnTo>
                      <a:pt x="2094" y="0"/>
                    </a:lnTo>
                    <a:lnTo>
                      <a:pt x="2087" y="0"/>
                    </a:lnTo>
                    <a:lnTo>
                      <a:pt x="2077" y="1"/>
                    </a:lnTo>
                    <a:lnTo>
                      <a:pt x="2064" y="1"/>
                    </a:lnTo>
                    <a:lnTo>
                      <a:pt x="2045" y="4"/>
                    </a:lnTo>
                    <a:lnTo>
                      <a:pt x="2024" y="7"/>
                    </a:lnTo>
                    <a:lnTo>
                      <a:pt x="1998" y="12"/>
                    </a:lnTo>
                    <a:lnTo>
                      <a:pt x="1971" y="17"/>
                    </a:lnTo>
                    <a:lnTo>
                      <a:pt x="1939" y="25"/>
                    </a:lnTo>
                    <a:lnTo>
                      <a:pt x="1905" y="33"/>
                    </a:lnTo>
                    <a:lnTo>
                      <a:pt x="1867" y="45"/>
                    </a:lnTo>
                    <a:lnTo>
                      <a:pt x="1826" y="58"/>
                    </a:lnTo>
                    <a:lnTo>
                      <a:pt x="1784" y="73"/>
                    </a:lnTo>
                    <a:lnTo>
                      <a:pt x="1738" y="92"/>
                    </a:lnTo>
                    <a:lnTo>
                      <a:pt x="1690" y="112"/>
                    </a:lnTo>
                    <a:lnTo>
                      <a:pt x="1640" y="137"/>
                    </a:lnTo>
                    <a:lnTo>
                      <a:pt x="1637" y="138"/>
                    </a:lnTo>
                    <a:lnTo>
                      <a:pt x="1629" y="144"/>
                    </a:lnTo>
                    <a:lnTo>
                      <a:pt x="1618" y="153"/>
                    </a:lnTo>
                    <a:lnTo>
                      <a:pt x="1605" y="163"/>
                    </a:lnTo>
                    <a:lnTo>
                      <a:pt x="1592" y="176"/>
                    </a:lnTo>
                    <a:lnTo>
                      <a:pt x="1582" y="189"/>
                    </a:lnTo>
                    <a:lnTo>
                      <a:pt x="1576" y="204"/>
                    </a:lnTo>
                    <a:lnTo>
                      <a:pt x="1575" y="217"/>
                    </a:lnTo>
                    <a:lnTo>
                      <a:pt x="1573" y="217"/>
                    </a:lnTo>
                    <a:lnTo>
                      <a:pt x="1569" y="218"/>
                    </a:lnTo>
                    <a:lnTo>
                      <a:pt x="1562" y="220"/>
                    </a:lnTo>
                    <a:lnTo>
                      <a:pt x="1551" y="221"/>
                    </a:lnTo>
                    <a:lnTo>
                      <a:pt x="1538" y="224"/>
                    </a:lnTo>
                    <a:lnTo>
                      <a:pt x="1524" y="229"/>
                    </a:lnTo>
                    <a:lnTo>
                      <a:pt x="1506" y="234"/>
                    </a:lnTo>
                    <a:lnTo>
                      <a:pt x="1487" y="240"/>
                    </a:lnTo>
                    <a:lnTo>
                      <a:pt x="1465" y="247"/>
                    </a:lnTo>
                    <a:lnTo>
                      <a:pt x="1442" y="258"/>
                    </a:lnTo>
                    <a:lnTo>
                      <a:pt x="1417" y="269"/>
                    </a:lnTo>
                    <a:lnTo>
                      <a:pt x="1391" y="282"/>
                    </a:lnTo>
                    <a:lnTo>
                      <a:pt x="1362" y="297"/>
                    </a:lnTo>
                    <a:lnTo>
                      <a:pt x="1333" y="314"/>
                    </a:lnTo>
                    <a:lnTo>
                      <a:pt x="1302" y="333"/>
                    </a:lnTo>
                    <a:lnTo>
                      <a:pt x="1270" y="355"/>
                    </a:lnTo>
                    <a:lnTo>
                      <a:pt x="116" y="750"/>
                    </a:lnTo>
                    <a:lnTo>
                      <a:pt x="107" y="754"/>
                    </a:lnTo>
                    <a:lnTo>
                      <a:pt x="87" y="766"/>
                    </a:lnTo>
                    <a:lnTo>
                      <a:pt x="59" y="789"/>
                    </a:lnTo>
                    <a:lnTo>
                      <a:pt x="32" y="827"/>
                    </a:lnTo>
                    <a:lnTo>
                      <a:pt x="10" y="878"/>
                    </a:lnTo>
                    <a:lnTo>
                      <a:pt x="0" y="946"/>
                    </a:lnTo>
                    <a:lnTo>
                      <a:pt x="10" y="1035"/>
                    </a:lnTo>
                    <a:lnTo>
                      <a:pt x="43" y="1144"/>
                    </a:lnTo>
                    <a:lnTo>
                      <a:pt x="45" y="1147"/>
                    </a:lnTo>
                    <a:lnTo>
                      <a:pt x="49" y="1154"/>
                    </a:lnTo>
                    <a:lnTo>
                      <a:pt x="55" y="1166"/>
                    </a:lnTo>
                    <a:lnTo>
                      <a:pt x="64" y="1179"/>
                    </a:lnTo>
                    <a:lnTo>
                      <a:pt x="75" y="1197"/>
                    </a:lnTo>
                    <a:lnTo>
                      <a:pt x="88" y="1214"/>
                    </a:lnTo>
                    <a:lnTo>
                      <a:pt x="104" y="1233"/>
                    </a:lnTo>
                    <a:lnTo>
                      <a:pt x="122" y="1252"/>
                    </a:lnTo>
                    <a:lnTo>
                      <a:pt x="142" y="1269"/>
                    </a:lnTo>
                    <a:lnTo>
                      <a:pt x="164" y="1285"/>
                    </a:lnTo>
                    <a:lnTo>
                      <a:pt x="187" y="1298"/>
                    </a:lnTo>
                    <a:lnTo>
                      <a:pt x="214" y="1309"/>
                    </a:lnTo>
                    <a:lnTo>
                      <a:pt x="241" y="1314"/>
                    </a:lnTo>
                    <a:lnTo>
                      <a:pt x="270" y="1316"/>
                    </a:lnTo>
                    <a:lnTo>
                      <a:pt x="301" y="1310"/>
                    </a:lnTo>
                    <a:lnTo>
                      <a:pt x="334" y="1298"/>
                    </a:lnTo>
                    <a:lnTo>
                      <a:pt x="1460" y="830"/>
                    </a:lnTo>
                    <a:lnTo>
                      <a:pt x="1463" y="830"/>
                    </a:lnTo>
                    <a:lnTo>
                      <a:pt x="1470" y="828"/>
                    </a:lnTo>
                    <a:lnTo>
                      <a:pt x="1483" y="828"/>
                    </a:lnTo>
                    <a:lnTo>
                      <a:pt x="1499" y="825"/>
                    </a:lnTo>
                    <a:lnTo>
                      <a:pt x="1519" y="824"/>
                    </a:lnTo>
                    <a:lnTo>
                      <a:pt x="1543" y="821"/>
                    </a:lnTo>
                    <a:lnTo>
                      <a:pt x="1569" y="818"/>
                    </a:lnTo>
                    <a:lnTo>
                      <a:pt x="1596" y="814"/>
                    </a:lnTo>
                    <a:lnTo>
                      <a:pt x="1626" y="809"/>
                    </a:lnTo>
                    <a:lnTo>
                      <a:pt x="1655" y="804"/>
                    </a:lnTo>
                    <a:lnTo>
                      <a:pt x="1684" y="798"/>
                    </a:lnTo>
                    <a:lnTo>
                      <a:pt x="1714" y="792"/>
                    </a:lnTo>
                    <a:lnTo>
                      <a:pt x="1742" y="785"/>
                    </a:lnTo>
                    <a:lnTo>
                      <a:pt x="1770" y="776"/>
                    </a:lnTo>
                    <a:lnTo>
                      <a:pt x="1794" y="767"/>
                    </a:lnTo>
                    <a:lnTo>
                      <a:pt x="1818" y="758"/>
                    </a:lnTo>
                    <a:lnTo>
                      <a:pt x="1819" y="760"/>
                    </a:lnTo>
                    <a:lnTo>
                      <a:pt x="1824" y="763"/>
                    </a:lnTo>
                    <a:lnTo>
                      <a:pt x="1831" y="766"/>
                    </a:lnTo>
                    <a:lnTo>
                      <a:pt x="1841" y="770"/>
                    </a:lnTo>
                    <a:lnTo>
                      <a:pt x="1856" y="774"/>
                    </a:lnTo>
                    <a:lnTo>
                      <a:pt x="1873" y="777"/>
                    </a:lnTo>
                    <a:lnTo>
                      <a:pt x="1895" y="779"/>
                    </a:lnTo>
                    <a:lnTo>
                      <a:pt x="1921" y="779"/>
                    </a:lnTo>
                    <a:lnTo>
                      <a:pt x="1925" y="779"/>
                    </a:lnTo>
                    <a:lnTo>
                      <a:pt x="1936" y="776"/>
                    </a:lnTo>
                    <a:lnTo>
                      <a:pt x="1952" y="773"/>
                    </a:lnTo>
                    <a:lnTo>
                      <a:pt x="1973" y="769"/>
                    </a:lnTo>
                    <a:lnTo>
                      <a:pt x="2000" y="764"/>
                    </a:lnTo>
                    <a:lnTo>
                      <a:pt x="2030" y="758"/>
                    </a:lnTo>
                    <a:lnTo>
                      <a:pt x="2064" y="751"/>
                    </a:lnTo>
                    <a:lnTo>
                      <a:pt x="2099" y="744"/>
                    </a:lnTo>
                    <a:lnTo>
                      <a:pt x="2137" y="737"/>
                    </a:lnTo>
                    <a:lnTo>
                      <a:pt x="2174" y="728"/>
                    </a:lnTo>
                    <a:lnTo>
                      <a:pt x="2212" y="719"/>
                    </a:lnTo>
                    <a:lnTo>
                      <a:pt x="2249" y="709"/>
                    </a:lnTo>
                    <a:lnTo>
                      <a:pt x="2285" y="700"/>
                    </a:lnTo>
                    <a:lnTo>
                      <a:pt x="2318" y="690"/>
                    </a:lnTo>
                    <a:lnTo>
                      <a:pt x="2349" y="681"/>
                    </a:lnTo>
                    <a:lnTo>
                      <a:pt x="2375" y="67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160"/>
              <p:cNvSpPr>
                <a:spLocks/>
              </p:cNvSpPr>
              <p:nvPr/>
            </p:nvSpPr>
            <p:spPr bwMode="auto">
              <a:xfrm>
                <a:off x="3660" y="2497"/>
                <a:ext cx="283" cy="235"/>
              </a:xfrm>
              <a:custGeom>
                <a:avLst/>
                <a:gdLst>
                  <a:gd name="T0" fmla="*/ 8 w 725"/>
                  <a:gd name="T1" fmla="*/ 162 h 631"/>
                  <a:gd name="T2" fmla="*/ 56 w 725"/>
                  <a:gd name="T3" fmla="*/ 178 h 631"/>
                  <a:gd name="T4" fmla="*/ 129 w 725"/>
                  <a:gd name="T5" fmla="*/ 224 h 631"/>
                  <a:gd name="T6" fmla="*/ 198 w 725"/>
                  <a:gd name="T7" fmla="*/ 318 h 631"/>
                  <a:gd name="T8" fmla="*/ 228 w 725"/>
                  <a:gd name="T9" fmla="*/ 393 h 631"/>
                  <a:gd name="T10" fmla="*/ 235 w 725"/>
                  <a:gd name="T11" fmla="*/ 438 h 631"/>
                  <a:gd name="T12" fmla="*/ 239 w 725"/>
                  <a:gd name="T13" fmla="*/ 511 h 631"/>
                  <a:gd name="T14" fmla="*/ 225 w 725"/>
                  <a:gd name="T15" fmla="*/ 588 h 631"/>
                  <a:gd name="T16" fmla="*/ 207 w 725"/>
                  <a:gd name="T17" fmla="*/ 623 h 631"/>
                  <a:gd name="T18" fmla="*/ 211 w 725"/>
                  <a:gd name="T19" fmla="*/ 626 h 631"/>
                  <a:gd name="T20" fmla="*/ 226 w 725"/>
                  <a:gd name="T21" fmla="*/ 629 h 631"/>
                  <a:gd name="T22" fmla="*/ 254 w 725"/>
                  <a:gd name="T23" fmla="*/ 631 h 631"/>
                  <a:gd name="T24" fmla="*/ 300 w 725"/>
                  <a:gd name="T25" fmla="*/ 626 h 631"/>
                  <a:gd name="T26" fmla="*/ 370 w 725"/>
                  <a:gd name="T27" fmla="*/ 616 h 631"/>
                  <a:gd name="T28" fmla="*/ 471 w 725"/>
                  <a:gd name="T29" fmla="*/ 596 h 631"/>
                  <a:gd name="T30" fmla="*/ 603 w 725"/>
                  <a:gd name="T31" fmla="*/ 564 h 631"/>
                  <a:gd name="T32" fmla="*/ 687 w 725"/>
                  <a:gd name="T33" fmla="*/ 536 h 631"/>
                  <a:gd name="T34" fmla="*/ 709 w 725"/>
                  <a:gd name="T35" fmla="*/ 492 h 631"/>
                  <a:gd name="T36" fmla="*/ 725 w 725"/>
                  <a:gd name="T37" fmla="*/ 408 h 631"/>
                  <a:gd name="T38" fmla="*/ 705 w 725"/>
                  <a:gd name="T39" fmla="*/ 281 h 631"/>
                  <a:gd name="T40" fmla="*/ 670 w 725"/>
                  <a:gd name="T41" fmla="*/ 203 h 631"/>
                  <a:gd name="T42" fmla="*/ 661 w 725"/>
                  <a:gd name="T43" fmla="*/ 188 h 631"/>
                  <a:gd name="T44" fmla="*/ 645 w 725"/>
                  <a:gd name="T45" fmla="*/ 165 h 631"/>
                  <a:gd name="T46" fmla="*/ 622 w 725"/>
                  <a:gd name="T47" fmla="*/ 133 h 631"/>
                  <a:gd name="T48" fmla="*/ 591 w 725"/>
                  <a:gd name="T49" fmla="*/ 98 h 631"/>
                  <a:gd name="T50" fmla="*/ 554 w 725"/>
                  <a:gd name="T51" fmla="*/ 64 h 631"/>
                  <a:gd name="T52" fmla="*/ 510 w 725"/>
                  <a:gd name="T53" fmla="*/ 32 h 631"/>
                  <a:gd name="T54" fmla="*/ 462 w 725"/>
                  <a:gd name="T55" fmla="*/ 9 h 631"/>
                  <a:gd name="T56" fmla="*/ 434 w 725"/>
                  <a:gd name="T57" fmla="*/ 0 h 631"/>
                  <a:gd name="T58" fmla="*/ 417 w 725"/>
                  <a:gd name="T59" fmla="*/ 3 h 631"/>
                  <a:gd name="T60" fmla="*/ 385 w 725"/>
                  <a:gd name="T61" fmla="*/ 9 h 631"/>
                  <a:gd name="T62" fmla="*/ 340 w 725"/>
                  <a:gd name="T63" fmla="*/ 19 h 631"/>
                  <a:gd name="T64" fmla="*/ 281 w 725"/>
                  <a:gd name="T65" fmla="*/ 37 h 631"/>
                  <a:gd name="T66" fmla="*/ 213 w 725"/>
                  <a:gd name="T67" fmla="*/ 60 h 631"/>
                  <a:gd name="T68" fmla="*/ 133 w 725"/>
                  <a:gd name="T69" fmla="*/ 92 h 631"/>
                  <a:gd name="T70" fmla="*/ 47 w 725"/>
                  <a:gd name="T71" fmla="*/ 13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5" h="631">
                    <a:moveTo>
                      <a:pt x="0" y="160"/>
                    </a:moveTo>
                    <a:lnTo>
                      <a:pt x="8" y="162"/>
                    </a:lnTo>
                    <a:lnTo>
                      <a:pt x="27" y="168"/>
                    </a:lnTo>
                    <a:lnTo>
                      <a:pt x="56" y="178"/>
                    </a:lnTo>
                    <a:lnTo>
                      <a:pt x="91" y="197"/>
                    </a:lnTo>
                    <a:lnTo>
                      <a:pt x="129" y="224"/>
                    </a:lnTo>
                    <a:lnTo>
                      <a:pt x="165" y="265"/>
                    </a:lnTo>
                    <a:lnTo>
                      <a:pt x="198" y="318"/>
                    </a:lnTo>
                    <a:lnTo>
                      <a:pt x="226" y="386"/>
                    </a:lnTo>
                    <a:lnTo>
                      <a:pt x="228" y="393"/>
                    </a:lnTo>
                    <a:lnTo>
                      <a:pt x="232" y="411"/>
                    </a:lnTo>
                    <a:lnTo>
                      <a:pt x="235" y="438"/>
                    </a:lnTo>
                    <a:lnTo>
                      <a:pt x="239" y="473"/>
                    </a:lnTo>
                    <a:lnTo>
                      <a:pt x="239" y="511"/>
                    </a:lnTo>
                    <a:lnTo>
                      <a:pt x="235" y="550"/>
                    </a:lnTo>
                    <a:lnTo>
                      <a:pt x="225" y="588"/>
                    </a:lnTo>
                    <a:lnTo>
                      <a:pt x="207" y="623"/>
                    </a:lnTo>
                    <a:lnTo>
                      <a:pt x="207" y="623"/>
                    </a:lnTo>
                    <a:lnTo>
                      <a:pt x="209" y="625"/>
                    </a:lnTo>
                    <a:lnTo>
                      <a:pt x="211" y="626"/>
                    </a:lnTo>
                    <a:lnTo>
                      <a:pt x="217" y="628"/>
                    </a:lnTo>
                    <a:lnTo>
                      <a:pt x="226" y="629"/>
                    </a:lnTo>
                    <a:lnTo>
                      <a:pt x="238" y="631"/>
                    </a:lnTo>
                    <a:lnTo>
                      <a:pt x="254" y="631"/>
                    </a:lnTo>
                    <a:lnTo>
                      <a:pt x="274" y="629"/>
                    </a:lnTo>
                    <a:lnTo>
                      <a:pt x="300" y="626"/>
                    </a:lnTo>
                    <a:lnTo>
                      <a:pt x="332" y="622"/>
                    </a:lnTo>
                    <a:lnTo>
                      <a:pt x="370" y="616"/>
                    </a:lnTo>
                    <a:lnTo>
                      <a:pt x="417" y="607"/>
                    </a:lnTo>
                    <a:lnTo>
                      <a:pt x="471" y="596"/>
                    </a:lnTo>
                    <a:lnTo>
                      <a:pt x="532" y="581"/>
                    </a:lnTo>
                    <a:lnTo>
                      <a:pt x="603" y="564"/>
                    </a:lnTo>
                    <a:lnTo>
                      <a:pt x="683" y="542"/>
                    </a:lnTo>
                    <a:lnTo>
                      <a:pt x="687" y="536"/>
                    </a:lnTo>
                    <a:lnTo>
                      <a:pt x="698" y="520"/>
                    </a:lnTo>
                    <a:lnTo>
                      <a:pt x="709" y="492"/>
                    </a:lnTo>
                    <a:lnTo>
                      <a:pt x="720" y="456"/>
                    </a:lnTo>
                    <a:lnTo>
                      <a:pt x="725" y="408"/>
                    </a:lnTo>
                    <a:lnTo>
                      <a:pt x="721" y="350"/>
                    </a:lnTo>
                    <a:lnTo>
                      <a:pt x="705" y="281"/>
                    </a:lnTo>
                    <a:lnTo>
                      <a:pt x="671" y="204"/>
                    </a:lnTo>
                    <a:lnTo>
                      <a:pt x="670" y="203"/>
                    </a:lnTo>
                    <a:lnTo>
                      <a:pt x="667" y="197"/>
                    </a:lnTo>
                    <a:lnTo>
                      <a:pt x="661" y="188"/>
                    </a:lnTo>
                    <a:lnTo>
                      <a:pt x="654" y="178"/>
                    </a:lnTo>
                    <a:lnTo>
                      <a:pt x="645" y="165"/>
                    </a:lnTo>
                    <a:lnTo>
                      <a:pt x="635" y="149"/>
                    </a:lnTo>
                    <a:lnTo>
                      <a:pt x="622" y="133"/>
                    </a:lnTo>
                    <a:lnTo>
                      <a:pt x="607" y="115"/>
                    </a:lnTo>
                    <a:lnTo>
                      <a:pt x="591" y="98"/>
                    </a:lnTo>
                    <a:lnTo>
                      <a:pt x="572" y="80"/>
                    </a:lnTo>
                    <a:lnTo>
                      <a:pt x="554" y="64"/>
                    </a:lnTo>
                    <a:lnTo>
                      <a:pt x="533" y="47"/>
                    </a:lnTo>
                    <a:lnTo>
                      <a:pt x="510" y="32"/>
                    </a:lnTo>
                    <a:lnTo>
                      <a:pt x="487" y="19"/>
                    </a:lnTo>
                    <a:lnTo>
                      <a:pt x="462" y="9"/>
                    </a:lnTo>
                    <a:lnTo>
                      <a:pt x="436" y="0"/>
                    </a:lnTo>
                    <a:lnTo>
                      <a:pt x="434" y="0"/>
                    </a:lnTo>
                    <a:lnTo>
                      <a:pt x="427" y="2"/>
                    </a:lnTo>
                    <a:lnTo>
                      <a:pt x="417" y="3"/>
                    </a:lnTo>
                    <a:lnTo>
                      <a:pt x="402" y="5"/>
                    </a:lnTo>
                    <a:lnTo>
                      <a:pt x="385" y="9"/>
                    </a:lnTo>
                    <a:lnTo>
                      <a:pt x="364" y="13"/>
                    </a:lnTo>
                    <a:lnTo>
                      <a:pt x="340" y="19"/>
                    </a:lnTo>
                    <a:lnTo>
                      <a:pt x="312" y="26"/>
                    </a:lnTo>
                    <a:lnTo>
                      <a:pt x="281" y="37"/>
                    </a:lnTo>
                    <a:lnTo>
                      <a:pt x="248" y="47"/>
                    </a:lnTo>
                    <a:lnTo>
                      <a:pt x="213" y="60"/>
                    </a:lnTo>
                    <a:lnTo>
                      <a:pt x="174" y="74"/>
                    </a:lnTo>
                    <a:lnTo>
                      <a:pt x="133" y="92"/>
                    </a:lnTo>
                    <a:lnTo>
                      <a:pt x="91" y="112"/>
                    </a:lnTo>
                    <a:lnTo>
                      <a:pt x="47" y="13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161"/>
              <p:cNvSpPr>
                <a:spLocks/>
              </p:cNvSpPr>
              <p:nvPr/>
            </p:nvSpPr>
            <p:spPr bwMode="auto">
              <a:xfrm>
                <a:off x="3660" y="2495"/>
                <a:ext cx="219" cy="85"/>
              </a:xfrm>
              <a:custGeom>
                <a:avLst/>
                <a:gdLst>
                  <a:gd name="T0" fmla="*/ 0 w 574"/>
                  <a:gd name="T1" fmla="*/ 160 h 227"/>
                  <a:gd name="T2" fmla="*/ 2 w 574"/>
                  <a:gd name="T3" fmla="*/ 159 h 227"/>
                  <a:gd name="T4" fmla="*/ 8 w 574"/>
                  <a:gd name="T5" fmla="*/ 156 h 227"/>
                  <a:gd name="T6" fmla="*/ 16 w 574"/>
                  <a:gd name="T7" fmla="*/ 150 h 227"/>
                  <a:gd name="T8" fmla="*/ 30 w 574"/>
                  <a:gd name="T9" fmla="*/ 141 h 227"/>
                  <a:gd name="T10" fmla="*/ 44 w 574"/>
                  <a:gd name="T11" fmla="*/ 133 h 227"/>
                  <a:gd name="T12" fmla="*/ 64 w 574"/>
                  <a:gd name="T13" fmla="*/ 121 h 227"/>
                  <a:gd name="T14" fmla="*/ 86 w 574"/>
                  <a:gd name="T15" fmla="*/ 109 h 227"/>
                  <a:gd name="T16" fmla="*/ 113 w 574"/>
                  <a:gd name="T17" fmla="*/ 98 h 227"/>
                  <a:gd name="T18" fmla="*/ 142 w 574"/>
                  <a:gd name="T19" fmla="*/ 85 h 227"/>
                  <a:gd name="T20" fmla="*/ 175 w 574"/>
                  <a:gd name="T21" fmla="*/ 70 h 227"/>
                  <a:gd name="T22" fmla="*/ 210 w 574"/>
                  <a:gd name="T23" fmla="*/ 57 h 227"/>
                  <a:gd name="T24" fmla="*/ 249 w 574"/>
                  <a:gd name="T25" fmla="*/ 44 h 227"/>
                  <a:gd name="T26" fmla="*/ 292 w 574"/>
                  <a:gd name="T27" fmla="*/ 32 h 227"/>
                  <a:gd name="T28" fmla="*/ 337 w 574"/>
                  <a:gd name="T29" fmla="*/ 21 h 227"/>
                  <a:gd name="T30" fmla="*/ 385 w 574"/>
                  <a:gd name="T31" fmla="*/ 9 h 227"/>
                  <a:gd name="T32" fmla="*/ 436 w 574"/>
                  <a:gd name="T33" fmla="*/ 0 h 227"/>
                  <a:gd name="T34" fmla="*/ 439 w 574"/>
                  <a:gd name="T35" fmla="*/ 2 h 227"/>
                  <a:gd name="T36" fmla="*/ 447 w 574"/>
                  <a:gd name="T37" fmla="*/ 3 h 227"/>
                  <a:gd name="T38" fmla="*/ 460 w 574"/>
                  <a:gd name="T39" fmla="*/ 9 h 227"/>
                  <a:gd name="T40" fmla="*/ 479 w 574"/>
                  <a:gd name="T41" fmla="*/ 16 h 227"/>
                  <a:gd name="T42" fmla="*/ 500 w 574"/>
                  <a:gd name="T43" fmla="*/ 26 h 227"/>
                  <a:gd name="T44" fmla="*/ 523 w 574"/>
                  <a:gd name="T45" fmla="*/ 41 h 227"/>
                  <a:gd name="T46" fmla="*/ 548 w 574"/>
                  <a:gd name="T47" fmla="*/ 58 h 227"/>
                  <a:gd name="T48" fmla="*/ 574 w 574"/>
                  <a:gd name="T49" fmla="*/ 80 h 227"/>
                  <a:gd name="T50" fmla="*/ 570 w 574"/>
                  <a:gd name="T51" fmla="*/ 82 h 227"/>
                  <a:gd name="T52" fmla="*/ 559 w 574"/>
                  <a:gd name="T53" fmla="*/ 83 h 227"/>
                  <a:gd name="T54" fmla="*/ 543 w 574"/>
                  <a:gd name="T55" fmla="*/ 88 h 227"/>
                  <a:gd name="T56" fmla="*/ 520 w 574"/>
                  <a:gd name="T57" fmla="*/ 92 h 227"/>
                  <a:gd name="T58" fmla="*/ 494 w 574"/>
                  <a:gd name="T59" fmla="*/ 99 h 227"/>
                  <a:gd name="T60" fmla="*/ 463 w 574"/>
                  <a:gd name="T61" fmla="*/ 106 h 227"/>
                  <a:gd name="T62" fmla="*/ 430 w 574"/>
                  <a:gd name="T63" fmla="*/ 115 h 227"/>
                  <a:gd name="T64" fmla="*/ 395 w 574"/>
                  <a:gd name="T65" fmla="*/ 124 h 227"/>
                  <a:gd name="T66" fmla="*/ 357 w 574"/>
                  <a:gd name="T67" fmla="*/ 134 h 227"/>
                  <a:gd name="T68" fmla="*/ 321 w 574"/>
                  <a:gd name="T69" fmla="*/ 146 h 227"/>
                  <a:gd name="T70" fmla="*/ 283 w 574"/>
                  <a:gd name="T71" fmla="*/ 159 h 227"/>
                  <a:gd name="T72" fmla="*/ 248 w 574"/>
                  <a:gd name="T73" fmla="*/ 171 h 227"/>
                  <a:gd name="T74" fmla="*/ 213 w 574"/>
                  <a:gd name="T75" fmla="*/ 185 h 227"/>
                  <a:gd name="T76" fmla="*/ 182 w 574"/>
                  <a:gd name="T77" fmla="*/ 198 h 227"/>
                  <a:gd name="T78" fmla="*/ 153 w 574"/>
                  <a:gd name="T79" fmla="*/ 213 h 227"/>
                  <a:gd name="T80" fmla="*/ 130 w 574"/>
                  <a:gd name="T81" fmla="*/ 227 h 227"/>
                  <a:gd name="T82" fmla="*/ 127 w 574"/>
                  <a:gd name="T83" fmla="*/ 224 h 227"/>
                  <a:gd name="T84" fmla="*/ 121 w 574"/>
                  <a:gd name="T85" fmla="*/ 219 h 227"/>
                  <a:gd name="T86" fmla="*/ 110 w 574"/>
                  <a:gd name="T87" fmla="*/ 210 h 227"/>
                  <a:gd name="T88" fmla="*/ 95 w 574"/>
                  <a:gd name="T89" fmla="*/ 198 h 227"/>
                  <a:gd name="T90" fmla="*/ 76 w 574"/>
                  <a:gd name="T91" fmla="*/ 188 h 227"/>
                  <a:gd name="T92" fmla="*/ 54 w 574"/>
                  <a:gd name="T93" fmla="*/ 176 h 227"/>
                  <a:gd name="T94" fmla="*/ 28 w 574"/>
                  <a:gd name="T95" fmla="*/ 168 h 227"/>
                  <a:gd name="T96" fmla="*/ 0 w 574"/>
                  <a:gd name="T97" fmla="*/ 16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4" h="227">
                    <a:moveTo>
                      <a:pt x="0" y="160"/>
                    </a:moveTo>
                    <a:lnTo>
                      <a:pt x="2" y="159"/>
                    </a:lnTo>
                    <a:lnTo>
                      <a:pt x="8" y="156"/>
                    </a:lnTo>
                    <a:lnTo>
                      <a:pt x="16" y="150"/>
                    </a:lnTo>
                    <a:lnTo>
                      <a:pt x="30" y="141"/>
                    </a:lnTo>
                    <a:lnTo>
                      <a:pt x="44" y="133"/>
                    </a:lnTo>
                    <a:lnTo>
                      <a:pt x="64" y="121"/>
                    </a:lnTo>
                    <a:lnTo>
                      <a:pt x="86" y="109"/>
                    </a:lnTo>
                    <a:lnTo>
                      <a:pt x="113" y="98"/>
                    </a:lnTo>
                    <a:lnTo>
                      <a:pt x="142" y="85"/>
                    </a:lnTo>
                    <a:lnTo>
                      <a:pt x="175" y="70"/>
                    </a:lnTo>
                    <a:lnTo>
                      <a:pt x="210" y="57"/>
                    </a:lnTo>
                    <a:lnTo>
                      <a:pt x="249" y="44"/>
                    </a:lnTo>
                    <a:lnTo>
                      <a:pt x="292" y="32"/>
                    </a:lnTo>
                    <a:lnTo>
                      <a:pt x="337" y="21"/>
                    </a:lnTo>
                    <a:lnTo>
                      <a:pt x="385" y="9"/>
                    </a:lnTo>
                    <a:lnTo>
                      <a:pt x="436" y="0"/>
                    </a:lnTo>
                    <a:lnTo>
                      <a:pt x="439" y="2"/>
                    </a:lnTo>
                    <a:lnTo>
                      <a:pt x="447" y="3"/>
                    </a:lnTo>
                    <a:lnTo>
                      <a:pt x="460" y="9"/>
                    </a:lnTo>
                    <a:lnTo>
                      <a:pt x="479" y="16"/>
                    </a:lnTo>
                    <a:lnTo>
                      <a:pt x="500" y="26"/>
                    </a:lnTo>
                    <a:lnTo>
                      <a:pt x="523" y="41"/>
                    </a:lnTo>
                    <a:lnTo>
                      <a:pt x="548" y="58"/>
                    </a:lnTo>
                    <a:lnTo>
                      <a:pt x="574" y="80"/>
                    </a:lnTo>
                    <a:lnTo>
                      <a:pt x="570" y="82"/>
                    </a:lnTo>
                    <a:lnTo>
                      <a:pt x="559" y="83"/>
                    </a:lnTo>
                    <a:lnTo>
                      <a:pt x="543" y="88"/>
                    </a:lnTo>
                    <a:lnTo>
                      <a:pt x="520" y="92"/>
                    </a:lnTo>
                    <a:lnTo>
                      <a:pt x="494" y="99"/>
                    </a:lnTo>
                    <a:lnTo>
                      <a:pt x="463" y="106"/>
                    </a:lnTo>
                    <a:lnTo>
                      <a:pt x="430" y="115"/>
                    </a:lnTo>
                    <a:lnTo>
                      <a:pt x="395" y="124"/>
                    </a:lnTo>
                    <a:lnTo>
                      <a:pt x="357" y="134"/>
                    </a:lnTo>
                    <a:lnTo>
                      <a:pt x="321" y="146"/>
                    </a:lnTo>
                    <a:lnTo>
                      <a:pt x="283" y="159"/>
                    </a:lnTo>
                    <a:lnTo>
                      <a:pt x="248" y="171"/>
                    </a:lnTo>
                    <a:lnTo>
                      <a:pt x="213" y="185"/>
                    </a:lnTo>
                    <a:lnTo>
                      <a:pt x="182" y="198"/>
                    </a:lnTo>
                    <a:lnTo>
                      <a:pt x="153" y="213"/>
                    </a:lnTo>
                    <a:lnTo>
                      <a:pt x="130" y="227"/>
                    </a:lnTo>
                    <a:lnTo>
                      <a:pt x="127" y="224"/>
                    </a:lnTo>
                    <a:lnTo>
                      <a:pt x="121" y="219"/>
                    </a:lnTo>
                    <a:lnTo>
                      <a:pt x="110" y="210"/>
                    </a:lnTo>
                    <a:lnTo>
                      <a:pt x="95" y="198"/>
                    </a:lnTo>
                    <a:lnTo>
                      <a:pt x="76" y="188"/>
                    </a:lnTo>
                    <a:lnTo>
                      <a:pt x="54" y="176"/>
                    </a:lnTo>
                    <a:lnTo>
                      <a:pt x="28" y="16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162"/>
              <p:cNvSpPr>
                <a:spLocks/>
              </p:cNvSpPr>
              <p:nvPr/>
            </p:nvSpPr>
            <p:spPr bwMode="auto">
              <a:xfrm rot="113663">
                <a:off x="3654" y="2484"/>
                <a:ext cx="182" cy="73"/>
              </a:xfrm>
              <a:custGeom>
                <a:avLst/>
                <a:gdLst>
                  <a:gd name="T0" fmla="*/ 0 w 481"/>
                  <a:gd name="T1" fmla="*/ 160 h 172"/>
                  <a:gd name="T2" fmla="*/ 2 w 481"/>
                  <a:gd name="T3" fmla="*/ 159 h 172"/>
                  <a:gd name="T4" fmla="*/ 8 w 481"/>
                  <a:gd name="T5" fmla="*/ 155 h 172"/>
                  <a:gd name="T6" fmla="*/ 18 w 481"/>
                  <a:gd name="T7" fmla="*/ 149 h 172"/>
                  <a:gd name="T8" fmla="*/ 31 w 481"/>
                  <a:gd name="T9" fmla="*/ 140 h 172"/>
                  <a:gd name="T10" fmla="*/ 47 w 481"/>
                  <a:gd name="T11" fmla="*/ 130 h 172"/>
                  <a:gd name="T12" fmla="*/ 67 w 481"/>
                  <a:gd name="T13" fmla="*/ 118 h 172"/>
                  <a:gd name="T14" fmla="*/ 91 w 481"/>
                  <a:gd name="T15" fmla="*/ 105 h 172"/>
                  <a:gd name="T16" fmla="*/ 118 w 481"/>
                  <a:gd name="T17" fmla="*/ 92 h 172"/>
                  <a:gd name="T18" fmla="*/ 147 w 481"/>
                  <a:gd name="T19" fmla="*/ 77 h 172"/>
                  <a:gd name="T20" fmla="*/ 181 w 481"/>
                  <a:gd name="T21" fmla="*/ 64 h 172"/>
                  <a:gd name="T22" fmla="*/ 216 w 481"/>
                  <a:gd name="T23" fmla="*/ 51 h 172"/>
                  <a:gd name="T24" fmla="*/ 255 w 481"/>
                  <a:gd name="T25" fmla="*/ 38 h 172"/>
                  <a:gd name="T26" fmla="*/ 296 w 481"/>
                  <a:gd name="T27" fmla="*/ 26 h 172"/>
                  <a:gd name="T28" fmla="*/ 340 w 481"/>
                  <a:gd name="T29" fmla="*/ 16 h 172"/>
                  <a:gd name="T30" fmla="*/ 386 w 481"/>
                  <a:gd name="T31" fmla="*/ 8 h 172"/>
                  <a:gd name="T32" fmla="*/ 436 w 481"/>
                  <a:gd name="T33" fmla="*/ 0 h 172"/>
                  <a:gd name="T34" fmla="*/ 481 w 481"/>
                  <a:gd name="T35" fmla="*/ 16 h 172"/>
                  <a:gd name="T36" fmla="*/ 478 w 481"/>
                  <a:gd name="T37" fmla="*/ 16 h 172"/>
                  <a:gd name="T38" fmla="*/ 469 w 481"/>
                  <a:gd name="T39" fmla="*/ 18 h 172"/>
                  <a:gd name="T40" fmla="*/ 457 w 481"/>
                  <a:gd name="T41" fmla="*/ 21 h 172"/>
                  <a:gd name="T42" fmla="*/ 440 w 481"/>
                  <a:gd name="T43" fmla="*/ 25 h 172"/>
                  <a:gd name="T44" fmla="*/ 418 w 481"/>
                  <a:gd name="T45" fmla="*/ 29 h 172"/>
                  <a:gd name="T46" fmla="*/ 392 w 481"/>
                  <a:gd name="T47" fmla="*/ 35 h 172"/>
                  <a:gd name="T48" fmla="*/ 364 w 481"/>
                  <a:gd name="T49" fmla="*/ 42 h 172"/>
                  <a:gd name="T50" fmla="*/ 334 w 481"/>
                  <a:gd name="T51" fmla="*/ 51 h 172"/>
                  <a:gd name="T52" fmla="*/ 300 w 481"/>
                  <a:gd name="T53" fmla="*/ 61 h 172"/>
                  <a:gd name="T54" fmla="*/ 265 w 481"/>
                  <a:gd name="T55" fmla="*/ 73 h 172"/>
                  <a:gd name="T56" fmla="*/ 229 w 481"/>
                  <a:gd name="T57" fmla="*/ 86 h 172"/>
                  <a:gd name="T58" fmla="*/ 191 w 481"/>
                  <a:gd name="T59" fmla="*/ 99 h 172"/>
                  <a:gd name="T60" fmla="*/ 153 w 481"/>
                  <a:gd name="T61" fmla="*/ 115 h 172"/>
                  <a:gd name="T62" fmla="*/ 114 w 481"/>
                  <a:gd name="T63" fmla="*/ 133 h 172"/>
                  <a:gd name="T64" fmla="*/ 76 w 481"/>
                  <a:gd name="T65" fmla="*/ 152 h 172"/>
                  <a:gd name="T66" fmla="*/ 40 w 481"/>
                  <a:gd name="T67" fmla="*/ 172 h 172"/>
                  <a:gd name="T68" fmla="*/ 0 w 481"/>
                  <a:gd name="T69" fmla="*/ 16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1" h="172">
                    <a:moveTo>
                      <a:pt x="0" y="160"/>
                    </a:moveTo>
                    <a:lnTo>
                      <a:pt x="2" y="159"/>
                    </a:lnTo>
                    <a:lnTo>
                      <a:pt x="8" y="155"/>
                    </a:lnTo>
                    <a:lnTo>
                      <a:pt x="18" y="149"/>
                    </a:lnTo>
                    <a:lnTo>
                      <a:pt x="31" y="140"/>
                    </a:lnTo>
                    <a:lnTo>
                      <a:pt x="47" y="130"/>
                    </a:lnTo>
                    <a:lnTo>
                      <a:pt x="67" y="118"/>
                    </a:lnTo>
                    <a:lnTo>
                      <a:pt x="91" y="105"/>
                    </a:lnTo>
                    <a:lnTo>
                      <a:pt x="118" y="92"/>
                    </a:lnTo>
                    <a:lnTo>
                      <a:pt x="147" y="77"/>
                    </a:lnTo>
                    <a:lnTo>
                      <a:pt x="181" y="64"/>
                    </a:lnTo>
                    <a:lnTo>
                      <a:pt x="216" y="51"/>
                    </a:lnTo>
                    <a:lnTo>
                      <a:pt x="255" y="38"/>
                    </a:lnTo>
                    <a:lnTo>
                      <a:pt x="296" y="26"/>
                    </a:lnTo>
                    <a:lnTo>
                      <a:pt x="340" y="16"/>
                    </a:lnTo>
                    <a:lnTo>
                      <a:pt x="386" y="8"/>
                    </a:lnTo>
                    <a:lnTo>
                      <a:pt x="436" y="0"/>
                    </a:lnTo>
                    <a:lnTo>
                      <a:pt x="481" y="16"/>
                    </a:lnTo>
                    <a:lnTo>
                      <a:pt x="478" y="16"/>
                    </a:lnTo>
                    <a:lnTo>
                      <a:pt x="469" y="18"/>
                    </a:lnTo>
                    <a:lnTo>
                      <a:pt x="457" y="21"/>
                    </a:lnTo>
                    <a:lnTo>
                      <a:pt x="440" y="25"/>
                    </a:lnTo>
                    <a:lnTo>
                      <a:pt x="418" y="29"/>
                    </a:lnTo>
                    <a:lnTo>
                      <a:pt x="392" y="35"/>
                    </a:lnTo>
                    <a:lnTo>
                      <a:pt x="364" y="42"/>
                    </a:lnTo>
                    <a:lnTo>
                      <a:pt x="334" y="51"/>
                    </a:lnTo>
                    <a:lnTo>
                      <a:pt x="300" y="61"/>
                    </a:lnTo>
                    <a:lnTo>
                      <a:pt x="265" y="73"/>
                    </a:lnTo>
                    <a:lnTo>
                      <a:pt x="229" y="86"/>
                    </a:lnTo>
                    <a:lnTo>
                      <a:pt x="191" y="99"/>
                    </a:lnTo>
                    <a:lnTo>
                      <a:pt x="153" y="115"/>
                    </a:lnTo>
                    <a:lnTo>
                      <a:pt x="114" y="133"/>
                    </a:lnTo>
                    <a:lnTo>
                      <a:pt x="76" y="152"/>
                    </a:lnTo>
                    <a:lnTo>
                      <a:pt x="40" y="1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63"/>
              <p:cNvSpPr>
                <a:spLocks/>
              </p:cNvSpPr>
              <p:nvPr/>
            </p:nvSpPr>
            <p:spPr bwMode="auto">
              <a:xfrm>
                <a:off x="3740" y="2624"/>
                <a:ext cx="184" cy="100"/>
              </a:xfrm>
              <a:custGeom>
                <a:avLst/>
                <a:gdLst>
                  <a:gd name="T0" fmla="*/ 0 w 505"/>
                  <a:gd name="T1" fmla="*/ 268 h 268"/>
                  <a:gd name="T2" fmla="*/ 2 w 505"/>
                  <a:gd name="T3" fmla="*/ 268 h 268"/>
                  <a:gd name="T4" fmla="*/ 8 w 505"/>
                  <a:gd name="T5" fmla="*/ 268 h 268"/>
                  <a:gd name="T6" fmla="*/ 18 w 505"/>
                  <a:gd name="T7" fmla="*/ 267 h 268"/>
                  <a:gd name="T8" fmla="*/ 31 w 505"/>
                  <a:gd name="T9" fmla="*/ 265 h 268"/>
                  <a:gd name="T10" fmla="*/ 47 w 505"/>
                  <a:gd name="T11" fmla="*/ 264 h 268"/>
                  <a:gd name="T12" fmla="*/ 67 w 505"/>
                  <a:gd name="T13" fmla="*/ 261 h 268"/>
                  <a:gd name="T14" fmla="*/ 92 w 505"/>
                  <a:gd name="T15" fmla="*/ 258 h 268"/>
                  <a:gd name="T16" fmla="*/ 121 w 505"/>
                  <a:gd name="T17" fmla="*/ 254 h 268"/>
                  <a:gd name="T18" fmla="*/ 153 w 505"/>
                  <a:gd name="T19" fmla="*/ 248 h 268"/>
                  <a:gd name="T20" fmla="*/ 188 w 505"/>
                  <a:gd name="T21" fmla="*/ 242 h 268"/>
                  <a:gd name="T22" fmla="*/ 229 w 505"/>
                  <a:gd name="T23" fmla="*/ 235 h 268"/>
                  <a:gd name="T24" fmla="*/ 271 w 505"/>
                  <a:gd name="T25" fmla="*/ 225 h 268"/>
                  <a:gd name="T26" fmla="*/ 319 w 505"/>
                  <a:gd name="T27" fmla="*/ 214 h 268"/>
                  <a:gd name="T28" fmla="*/ 370 w 505"/>
                  <a:gd name="T29" fmla="*/ 203 h 268"/>
                  <a:gd name="T30" fmla="*/ 425 w 505"/>
                  <a:gd name="T31" fmla="*/ 190 h 268"/>
                  <a:gd name="T32" fmla="*/ 485 w 505"/>
                  <a:gd name="T33" fmla="*/ 174 h 268"/>
                  <a:gd name="T34" fmla="*/ 489 w 505"/>
                  <a:gd name="T35" fmla="*/ 163 h 268"/>
                  <a:gd name="T36" fmla="*/ 500 w 505"/>
                  <a:gd name="T37" fmla="*/ 131 h 268"/>
                  <a:gd name="T38" fmla="*/ 505 w 505"/>
                  <a:gd name="T39" fmla="*/ 78 h 268"/>
                  <a:gd name="T40" fmla="*/ 501 w 505"/>
                  <a:gd name="T41" fmla="*/ 0 h 268"/>
                  <a:gd name="T42" fmla="*/ 18 w 505"/>
                  <a:gd name="T43" fmla="*/ 111 h 268"/>
                  <a:gd name="T44" fmla="*/ 19 w 505"/>
                  <a:gd name="T45" fmla="*/ 130 h 268"/>
                  <a:gd name="T46" fmla="*/ 21 w 505"/>
                  <a:gd name="T47" fmla="*/ 177 h 268"/>
                  <a:gd name="T48" fmla="*/ 16 w 505"/>
                  <a:gd name="T49" fmla="*/ 229 h 268"/>
                  <a:gd name="T50" fmla="*/ 0 w 505"/>
                  <a:gd name="T51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5" h="268">
                    <a:moveTo>
                      <a:pt x="0" y="268"/>
                    </a:moveTo>
                    <a:lnTo>
                      <a:pt x="2" y="268"/>
                    </a:lnTo>
                    <a:lnTo>
                      <a:pt x="8" y="268"/>
                    </a:lnTo>
                    <a:lnTo>
                      <a:pt x="18" y="267"/>
                    </a:lnTo>
                    <a:lnTo>
                      <a:pt x="31" y="265"/>
                    </a:lnTo>
                    <a:lnTo>
                      <a:pt x="47" y="264"/>
                    </a:lnTo>
                    <a:lnTo>
                      <a:pt x="67" y="261"/>
                    </a:lnTo>
                    <a:lnTo>
                      <a:pt x="92" y="258"/>
                    </a:lnTo>
                    <a:lnTo>
                      <a:pt x="121" y="254"/>
                    </a:lnTo>
                    <a:lnTo>
                      <a:pt x="153" y="248"/>
                    </a:lnTo>
                    <a:lnTo>
                      <a:pt x="188" y="242"/>
                    </a:lnTo>
                    <a:lnTo>
                      <a:pt x="229" y="235"/>
                    </a:lnTo>
                    <a:lnTo>
                      <a:pt x="271" y="225"/>
                    </a:lnTo>
                    <a:lnTo>
                      <a:pt x="319" y="214"/>
                    </a:lnTo>
                    <a:lnTo>
                      <a:pt x="370" y="203"/>
                    </a:lnTo>
                    <a:lnTo>
                      <a:pt x="425" y="190"/>
                    </a:lnTo>
                    <a:lnTo>
                      <a:pt x="485" y="174"/>
                    </a:lnTo>
                    <a:lnTo>
                      <a:pt x="489" y="163"/>
                    </a:lnTo>
                    <a:lnTo>
                      <a:pt x="500" y="131"/>
                    </a:lnTo>
                    <a:lnTo>
                      <a:pt x="505" y="78"/>
                    </a:lnTo>
                    <a:lnTo>
                      <a:pt x="501" y="0"/>
                    </a:lnTo>
                    <a:lnTo>
                      <a:pt x="18" y="111"/>
                    </a:lnTo>
                    <a:lnTo>
                      <a:pt x="19" y="130"/>
                    </a:lnTo>
                    <a:lnTo>
                      <a:pt x="21" y="177"/>
                    </a:lnTo>
                    <a:lnTo>
                      <a:pt x="16" y="22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FF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64"/>
              <p:cNvSpPr>
                <a:spLocks/>
              </p:cNvSpPr>
              <p:nvPr/>
            </p:nvSpPr>
            <p:spPr bwMode="auto">
              <a:xfrm>
                <a:off x="3708" y="2578"/>
                <a:ext cx="50" cy="154"/>
              </a:xfrm>
              <a:custGeom>
                <a:avLst/>
                <a:gdLst>
                  <a:gd name="T0" fmla="*/ 0 w 135"/>
                  <a:gd name="T1" fmla="*/ 11 h 415"/>
                  <a:gd name="T2" fmla="*/ 4 w 135"/>
                  <a:gd name="T3" fmla="*/ 14 h 415"/>
                  <a:gd name="T4" fmla="*/ 15 w 135"/>
                  <a:gd name="T5" fmla="*/ 24 h 415"/>
                  <a:gd name="T6" fmla="*/ 29 w 135"/>
                  <a:gd name="T7" fmla="*/ 42 h 415"/>
                  <a:gd name="T8" fmla="*/ 45 w 135"/>
                  <a:gd name="T9" fmla="*/ 64 h 415"/>
                  <a:gd name="T10" fmla="*/ 63 w 135"/>
                  <a:gd name="T11" fmla="*/ 93 h 415"/>
                  <a:gd name="T12" fmla="*/ 80 w 135"/>
                  <a:gd name="T13" fmla="*/ 125 h 415"/>
                  <a:gd name="T14" fmla="*/ 93 w 135"/>
                  <a:gd name="T15" fmla="*/ 164 h 415"/>
                  <a:gd name="T16" fmla="*/ 102 w 135"/>
                  <a:gd name="T17" fmla="*/ 206 h 415"/>
                  <a:gd name="T18" fmla="*/ 103 w 135"/>
                  <a:gd name="T19" fmla="*/ 225 h 415"/>
                  <a:gd name="T20" fmla="*/ 105 w 135"/>
                  <a:gd name="T21" fmla="*/ 275 h 415"/>
                  <a:gd name="T22" fmla="*/ 98 w 135"/>
                  <a:gd name="T23" fmla="*/ 340 h 415"/>
                  <a:gd name="T24" fmla="*/ 77 w 135"/>
                  <a:gd name="T25" fmla="*/ 409 h 415"/>
                  <a:gd name="T26" fmla="*/ 102 w 135"/>
                  <a:gd name="T27" fmla="*/ 415 h 415"/>
                  <a:gd name="T28" fmla="*/ 106 w 135"/>
                  <a:gd name="T29" fmla="*/ 404 h 415"/>
                  <a:gd name="T30" fmla="*/ 116 w 135"/>
                  <a:gd name="T31" fmla="*/ 378 h 415"/>
                  <a:gd name="T32" fmla="*/ 128 w 135"/>
                  <a:gd name="T33" fmla="*/ 336 h 415"/>
                  <a:gd name="T34" fmla="*/ 135 w 135"/>
                  <a:gd name="T35" fmla="*/ 282 h 415"/>
                  <a:gd name="T36" fmla="*/ 132 w 135"/>
                  <a:gd name="T37" fmla="*/ 218 h 415"/>
                  <a:gd name="T38" fmla="*/ 116 w 135"/>
                  <a:gd name="T39" fmla="*/ 148 h 415"/>
                  <a:gd name="T40" fmla="*/ 80 w 135"/>
                  <a:gd name="T41" fmla="*/ 75 h 415"/>
                  <a:gd name="T42" fmla="*/ 20 w 135"/>
                  <a:gd name="T43" fmla="*/ 0 h 415"/>
                  <a:gd name="T44" fmla="*/ 0 w 135"/>
                  <a:gd name="T45" fmla="*/ 1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415">
                    <a:moveTo>
                      <a:pt x="0" y="11"/>
                    </a:moveTo>
                    <a:lnTo>
                      <a:pt x="4" y="14"/>
                    </a:lnTo>
                    <a:lnTo>
                      <a:pt x="15" y="24"/>
                    </a:lnTo>
                    <a:lnTo>
                      <a:pt x="29" y="42"/>
                    </a:lnTo>
                    <a:lnTo>
                      <a:pt x="45" y="64"/>
                    </a:lnTo>
                    <a:lnTo>
                      <a:pt x="63" y="93"/>
                    </a:lnTo>
                    <a:lnTo>
                      <a:pt x="80" y="125"/>
                    </a:lnTo>
                    <a:lnTo>
                      <a:pt x="93" y="164"/>
                    </a:lnTo>
                    <a:lnTo>
                      <a:pt x="102" y="206"/>
                    </a:lnTo>
                    <a:lnTo>
                      <a:pt x="103" y="225"/>
                    </a:lnTo>
                    <a:lnTo>
                      <a:pt x="105" y="275"/>
                    </a:lnTo>
                    <a:lnTo>
                      <a:pt x="98" y="340"/>
                    </a:lnTo>
                    <a:lnTo>
                      <a:pt x="77" y="409"/>
                    </a:lnTo>
                    <a:lnTo>
                      <a:pt x="102" y="415"/>
                    </a:lnTo>
                    <a:lnTo>
                      <a:pt x="106" y="404"/>
                    </a:lnTo>
                    <a:lnTo>
                      <a:pt x="116" y="378"/>
                    </a:lnTo>
                    <a:lnTo>
                      <a:pt x="128" y="336"/>
                    </a:lnTo>
                    <a:lnTo>
                      <a:pt x="135" y="282"/>
                    </a:lnTo>
                    <a:lnTo>
                      <a:pt x="132" y="218"/>
                    </a:lnTo>
                    <a:lnTo>
                      <a:pt x="116" y="148"/>
                    </a:lnTo>
                    <a:lnTo>
                      <a:pt x="80" y="75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65"/>
              <p:cNvSpPr>
                <a:spLocks/>
              </p:cNvSpPr>
              <p:nvPr/>
            </p:nvSpPr>
            <p:spPr bwMode="auto">
              <a:xfrm>
                <a:off x="3796" y="2565"/>
                <a:ext cx="106" cy="37"/>
              </a:xfrm>
              <a:custGeom>
                <a:avLst/>
                <a:gdLst>
                  <a:gd name="T0" fmla="*/ 19 w 289"/>
                  <a:gd name="T1" fmla="*/ 99 h 99"/>
                  <a:gd name="T2" fmla="*/ 278 w 289"/>
                  <a:gd name="T3" fmla="*/ 29 h 99"/>
                  <a:gd name="T4" fmla="*/ 278 w 289"/>
                  <a:gd name="T5" fmla="*/ 29 h 99"/>
                  <a:gd name="T6" fmla="*/ 283 w 289"/>
                  <a:gd name="T7" fmla="*/ 26 h 99"/>
                  <a:gd name="T8" fmla="*/ 288 w 289"/>
                  <a:gd name="T9" fmla="*/ 22 h 99"/>
                  <a:gd name="T10" fmla="*/ 289 w 289"/>
                  <a:gd name="T11" fmla="*/ 18 h 99"/>
                  <a:gd name="T12" fmla="*/ 289 w 289"/>
                  <a:gd name="T13" fmla="*/ 12 h 99"/>
                  <a:gd name="T14" fmla="*/ 286 w 289"/>
                  <a:gd name="T15" fmla="*/ 6 h 99"/>
                  <a:gd name="T16" fmla="*/ 282 w 289"/>
                  <a:gd name="T17" fmla="*/ 2 h 99"/>
                  <a:gd name="T18" fmla="*/ 276 w 289"/>
                  <a:gd name="T19" fmla="*/ 0 h 99"/>
                  <a:gd name="T20" fmla="*/ 270 w 289"/>
                  <a:gd name="T21" fmla="*/ 0 h 99"/>
                  <a:gd name="T22" fmla="*/ 270 w 289"/>
                  <a:gd name="T23" fmla="*/ 0 h 99"/>
                  <a:gd name="T24" fmla="*/ 11 w 289"/>
                  <a:gd name="T25" fmla="*/ 69 h 99"/>
                  <a:gd name="T26" fmla="*/ 11 w 289"/>
                  <a:gd name="T27" fmla="*/ 69 h 99"/>
                  <a:gd name="T28" fmla="*/ 5 w 289"/>
                  <a:gd name="T29" fmla="*/ 72 h 99"/>
                  <a:gd name="T30" fmla="*/ 3 w 289"/>
                  <a:gd name="T31" fmla="*/ 76 h 99"/>
                  <a:gd name="T32" fmla="*/ 0 w 289"/>
                  <a:gd name="T33" fmla="*/ 82 h 99"/>
                  <a:gd name="T34" fmla="*/ 1 w 289"/>
                  <a:gd name="T35" fmla="*/ 88 h 99"/>
                  <a:gd name="T36" fmla="*/ 4 w 289"/>
                  <a:gd name="T37" fmla="*/ 93 h 99"/>
                  <a:gd name="T38" fmla="*/ 8 w 289"/>
                  <a:gd name="T39" fmla="*/ 98 h 99"/>
                  <a:gd name="T40" fmla="*/ 13 w 289"/>
                  <a:gd name="T41" fmla="*/ 99 h 99"/>
                  <a:gd name="T42" fmla="*/ 19 w 289"/>
                  <a:gd name="T43" fmla="*/ 99 h 99"/>
                  <a:gd name="T44" fmla="*/ 19 w 289"/>
                  <a:gd name="T4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99">
                    <a:moveTo>
                      <a:pt x="19" y="99"/>
                    </a:moveTo>
                    <a:lnTo>
                      <a:pt x="278" y="29"/>
                    </a:lnTo>
                    <a:lnTo>
                      <a:pt x="278" y="29"/>
                    </a:lnTo>
                    <a:lnTo>
                      <a:pt x="283" y="26"/>
                    </a:lnTo>
                    <a:lnTo>
                      <a:pt x="288" y="22"/>
                    </a:lnTo>
                    <a:lnTo>
                      <a:pt x="289" y="18"/>
                    </a:lnTo>
                    <a:lnTo>
                      <a:pt x="289" y="12"/>
                    </a:lnTo>
                    <a:lnTo>
                      <a:pt x="286" y="6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5" y="72"/>
                    </a:lnTo>
                    <a:lnTo>
                      <a:pt x="3" y="76"/>
                    </a:lnTo>
                    <a:lnTo>
                      <a:pt x="0" y="82"/>
                    </a:lnTo>
                    <a:lnTo>
                      <a:pt x="1" y="88"/>
                    </a:lnTo>
                    <a:lnTo>
                      <a:pt x="4" y="93"/>
                    </a:lnTo>
                    <a:lnTo>
                      <a:pt x="8" y="98"/>
                    </a:lnTo>
                    <a:lnTo>
                      <a:pt x="13" y="99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C9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66"/>
              <p:cNvSpPr>
                <a:spLocks/>
              </p:cNvSpPr>
              <p:nvPr/>
            </p:nvSpPr>
            <p:spPr bwMode="auto">
              <a:xfrm>
                <a:off x="3779" y="2538"/>
                <a:ext cx="105" cy="36"/>
              </a:xfrm>
              <a:custGeom>
                <a:avLst/>
                <a:gdLst>
                  <a:gd name="T0" fmla="*/ 19 w 286"/>
                  <a:gd name="T1" fmla="*/ 94 h 94"/>
                  <a:gd name="T2" fmla="*/ 274 w 286"/>
                  <a:gd name="T3" fmla="*/ 29 h 94"/>
                  <a:gd name="T4" fmla="*/ 274 w 286"/>
                  <a:gd name="T5" fmla="*/ 29 h 94"/>
                  <a:gd name="T6" fmla="*/ 280 w 286"/>
                  <a:gd name="T7" fmla="*/ 26 h 94"/>
                  <a:gd name="T8" fmla="*/ 284 w 286"/>
                  <a:gd name="T9" fmla="*/ 22 h 94"/>
                  <a:gd name="T10" fmla="*/ 286 w 286"/>
                  <a:gd name="T11" fmla="*/ 17 h 94"/>
                  <a:gd name="T12" fmla="*/ 284 w 286"/>
                  <a:gd name="T13" fmla="*/ 12 h 94"/>
                  <a:gd name="T14" fmla="*/ 281 w 286"/>
                  <a:gd name="T15" fmla="*/ 6 h 94"/>
                  <a:gd name="T16" fmla="*/ 279 w 286"/>
                  <a:gd name="T17" fmla="*/ 1 h 94"/>
                  <a:gd name="T18" fmla="*/ 273 w 286"/>
                  <a:gd name="T19" fmla="*/ 0 h 94"/>
                  <a:gd name="T20" fmla="*/ 267 w 286"/>
                  <a:gd name="T21" fmla="*/ 0 h 94"/>
                  <a:gd name="T22" fmla="*/ 267 w 286"/>
                  <a:gd name="T23" fmla="*/ 0 h 94"/>
                  <a:gd name="T24" fmla="*/ 12 w 286"/>
                  <a:gd name="T25" fmla="*/ 65 h 94"/>
                  <a:gd name="T26" fmla="*/ 12 w 286"/>
                  <a:gd name="T27" fmla="*/ 65 h 94"/>
                  <a:gd name="T28" fmla="*/ 6 w 286"/>
                  <a:gd name="T29" fmla="*/ 68 h 94"/>
                  <a:gd name="T30" fmla="*/ 2 w 286"/>
                  <a:gd name="T31" fmla="*/ 73 h 94"/>
                  <a:gd name="T32" fmla="*/ 0 w 286"/>
                  <a:gd name="T33" fmla="*/ 78 h 94"/>
                  <a:gd name="T34" fmla="*/ 0 w 286"/>
                  <a:gd name="T35" fmla="*/ 84 h 94"/>
                  <a:gd name="T36" fmla="*/ 3 w 286"/>
                  <a:gd name="T37" fmla="*/ 89 h 94"/>
                  <a:gd name="T38" fmla="*/ 8 w 286"/>
                  <a:gd name="T39" fmla="*/ 93 h 94"/>
                  <a:gd name="T40" fmla="*/ 14 w 286"/>
                  <a:gd name="T41" fmla="*/ 94 h 94"/>
                  <a:gd name="T42" fmla="*/ 19 w 286"/>
                  <a:gd name="T43" fmla="*/ 94 h 94"/>
                  <a:gd name="T44" fmla="*/ 19 w 286"/>
                  <a:gd name="T4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6" h="94">
                    <a:moveTo>
                      <a:pt x="19" y="94"/>
                    </a:moveTo>
                    <a:lnTo>
                      <a:pt x="274" y="29"/>
                    </a:lnTo>
                    <a:lnTo>
                      <a:pt x="274" y="29"/>
                    </a:lnTo>
                    <a:lnTo>
                      <a:pt x="280" y="26"/>
                    </a:lnTo>
                    <a:lnTo>
                      <a:pt x="284" y="22"/>
                    </a:lnTo>
                    <a:lnTo>
                      <a:pt x="286" y="17"/>
                    </a:lnTo>
                    <a:lnTo>
                      <a:pt x="284" y="12"/>
                    </a:lnTo>
                    <a:lnTo>
                      <a:pt x="281" y="6"/>
                    </a:lnTo>
                    <a:lnTo>
                      <a:pt x="279" y="1"/>
                    </a:lnTo>
                    <a:lnTo>
                      <a:pt x="273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6" y="68"/>
                    </a:lnTo>
                    <a:lnTo>
                      <a:pt x="2" y="73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3" y="89"/>
                    </a:lnTo>
                    <a:lnTo>
                      <a:pt x="8" y="93"/>
                    </a:lnTo>
                    <a:lnTo>
                      <a:pt x="14" y="94"/>
                    </a:lnTo>
                    <a:lnTo>
                      <a:pt x="19" y="94"/>
                    </a:lnTo>
                    <a:lnTo>
                      <a:pt x="19" y="94"/>
                    </a:lnTo>
                    <a:close/>
                  </a:path>
                </a:pathLst>
              </a:custGeom>
              <a:solidFill>
                <a:srgbClr val="C9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67"/>
              <p:cNvSpPr>
                <a:spLocks/>
              </p:cNvSpPr>
              <p:nvPr/>
            </p:nvSpPr>
            <p:spPr bwMode="auto">
              <a:xfrm>
                <a:off x="3755" y="2512"/>
                <a:ext cx="101" cy="34"/>
              </a:xfrm>
              <a:custGeom>
                <a:avLst/>
                <a:gdLst>
                  <a:gd name="T0" fmla="*/ 19 w 274"/>
                  <a:gd name="T1" fmla="*/ 93 h 93"/>
                  <a:gd name="T2" fmla="*/ 263 w 274"/>
                  <a:gd name="T3" fmla="*/ 29 h 93"/>
                  <a:gd name="T4" fmla="*/ 263 w 274"/>
                  <a:gd name="T5" fmla="*/ 29 h 93"/>
                  <a:gd name="T6" fmla="*/ 268 w 274"/>
                  <a:gd name="T7" fmla="*/ 26 h 93"/>
                  <a:gd name="T8" fmla="*/ 272 w 274"/>
                  <a:gd name="T9" fmla="*/ 21 h 93"/>
                  <a:gd name="T10" fmla="*/ 274 w 274"/>
                  <a:gd name="T11" fmla="*/ 17 h 93"/>
                  <a:gd name="T12" fmla="*/ 274 w 274"/>
                  <a:gd name="T13" fmla="*/ 11 h 93"/>
                  <a:gd name="T14" fmla="*/ 271 w 274"/>
                  <a:gd name="T15" fmla="*/ 5 h 93"/>
                  <a:gd name="T16" fmla="*/ 266 w 274"/>
                  <a:gd name="T17" fmla="*/ 1 h 93"/>
                  <a:gd name="T18" fmla="*/ 261 w 274"/>
                  <a:gd name="T19" fmla="*/ 0 h 93"/>
                  <a:gd name="T20" fmla="*/ 255 w 274"/>
                  <a:gd name="T21" fmla="*/ 0 h 93"/>
                  <a:gd name="T22" fmla="*/ 255 w 274"/>
                  <a:gd name="T23" fmla="*/ 0 h 93"/>
                  <a:gd name="T24" fmla="*/ 12 w 274"/>
                  <a:gd name="T25" fmla="*/ 64 h 93"/>
                  <a:gd name="T26" fmla="*/ 12 w 274"/>
                  <a:gd name="T27" fmla="*/ 64 h 93"/>
                  <a:gd name="T28" fmla="*/ 6 w 274"/>
                  <a:gd name="T29" fmla="*/ 66 h 93"/>
                  <a:gd name="T30" fmla="*/ 1 w 274"/>
                  <a:gd name="T31" fmla="*/ 71 h 93"/>
                  <a:gd name="T32" fmla="*/ 0 w 274"/>
                  <a:gd name="T33" fmla="*/ 77 h 93"/>
                  <a:gd name="T34" fmla="*/ 0 w 274"/>
                  <a:gd name="T35" fmla="*/ 83 h 93"/>
                  <a:gd name="T36" fmla="*/ 3 w 274"/>
                  <a:gd name="T37" fmla="*/ 87 h 93"/>
                  <a:gd name="T38" fmla="*/ 7 w 274"/>
                  <a:gd name="T39" fmla="*/ 91 h 93"/>
                  <a:gd name="T40" fmla="*/ 13 w 274"/>
                  <a:gd name="T41" fmla="*/ 93 h 93"/>
                  <a:gd name="T42" fmla="*/ 19 w 274"/>
                  <a:gd name="T43" fmla="*/ 93 h 93"/>
                  <a:gd name="T44" fmla="*/ 19 w 274"/>
                  <a:gd name="T4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4" h="93">
                    <a:moveTo>
                      <a:pt x="19" y="93"/>
                    </a:moveTo>
                    <a:lnTo>
                      <a:pt x="263" y="29"/>
                    </a:lnTo>
                    <a:lnTo>
                      <a:pt x="263" y="29"/>
                    </a:lnTo>
                    <a:lnTo>
                      <a:pt x="268" y="26"/>
                    </a:lnTo>
                    <a:lnTo>
                      <a:pt x="272" y="21"/>
                    </a:lnTo>
                    <a:lnTo>
                      <a:pt x="274" y="17"/>
                    </a:lnTo>
                    <a:lnTo>
                      <a:pt x="274" y="11"/>
                    </a:lnTo>
                    <a:lnTo>
                      <a:pt x="271" y="5"/>
                    </a:lnTo>
                    <a:lnTo>
                      <a:pt x="266" y="1"/>
                    </a:lnTo>
                    <a:lnTo>
                      <a:pt x="26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6" y="66"/>
                    </a:lnTo>
                    <a:lnTo>
                      <a:pt x="1" y="71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3" y="87"/>
                    </a:lnTo>
                    <a:lnTo>
                      <a:pt x="7" y="91"/>
                    </a:lnTo>
                    <a:lnTo>
                      <a:pt x="13" y="93"/>
                    </a:lnTo>
                    <a:lnTo>
                      <a:pt x="19" y="93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168"/>
              <p:cNvSpPr>
                <a:spLocks/>
              </p:cNvSpPr>
              <p:nvPr/>
            </p:nvSpPr>
            <p:spPr bwMode="auto">
              <a:xfrm>
                <a:off x="3813" y="2597"/>
                <a:ext cx="103" cy="34"/>
              </a:xfrm>
              <a:custGeom>
                <a:avLst/>
                <a:gdLst>
                  <a:gd name="T0" fmla="*/ 19 w 281"/>
                  <a:gd name="T1" fmla="*/ 92 h 92"/>
                  <a:gd name="T2" fmla="*/ 269 w 281"/>
                  <a:gd name="T3" fmla="*/ 29 h 92"/>
                  <a:gd name="T4" fmla="*/ 269 w 281"/>
                  <a:gd name="T5" fmla="*/ 29 h 92"/>
                  <a:gd name="T6" fmla="*/ 275 w 281"/>
                  <a:gd name="T7" fmla="*/ 26 h 92"/>
                  <a:gd name="T8" fmla="*/ 280 w 281"/>
                  <a:gd name="T9" fmla="*/ 22 h 92"/>
                  <a:gd name="T10" fmla="*/ 281 w 281"/>
                  <a:gd name="T11" fmla="*/ 16 h 92"/>
                  <a:gd name="T12" fmla="*/ 281 w 281"/>
                  <a:gd name="T13" fmla="*/ 10 h 92"/>
                  <a:gd name="T14" fmla="*/ 278 w 281"/>
                  <a:gd name="T15" fmla="*/ 6 h 92"/>
                  <a:gd name="T16" fmla="*/ 274 w 281"/>
                  <a:gd name="T17" fmla="*/ 2 h 92"/>
                  <a:gd name="T18" fmla="*/ 268 w 281"/>
                  <a:gd name="T19" fmla="*/ 0 h 92"/>
                  <a:gd name="T20" fmla="*/ 262 w 281"/>
                  <a:gd name="T21" fmla="*/ 0 h 92"/>
                  <a:gd name="T22" fmla="*/ 262 w 281"/>
                  <a:gd name="T23" fmla="*/ 0 h 92"/>
                  <a:gd name="T24" fmla="*/ 12 w 281"/>
                  <a:gd name="T25" fmla="*/ 63 h 92"/>
                  <a:gd name="T26" fmla="*/ 12 w 281"/>
                  <a:gd name="T27" fmla="*/ 63 h 92"/>
                  <a:gd name="T28" fmla="*/ 6 w 281"/>
                  <a:gd name="T29" fmla="*/ 66 h 92"/>
                  <a:gd name="T30" fmla="*/ 2 w 281"/>
                  <a:gd name="T31" fmla="*/ 68 h 92"/>
                  <a:gd name="T32" fmla="*/ 0 w 281"/>
                  <a:gd name="T33" fmla="*/ 74 h 92"/>
                  <a:gd name="T34" fmla="*/ 0 w 281"/>
                  <a:gd name="T35" fmla="*/ 80 h 92"/>
                  <a:gd name="T36" fmla="*/ 3 w 281"/>
                  <a:gd name="T37" fmla="*/ 86 h 92"/>
                  <a:gd name="T38" fmla="*/ 7 w 281"/>
                  <a:gd name="T39" fmla="*/ 90 h 92"/>
                  <a:gd name="T40" fmla="*/ 13 w 281"/>
                  <a:gd name="T41" fmla="*/ 92 h 92"/>
                  <a:gd name="T42" fmla="*/ 19 w 281"/>
                  <a:gd name="T43" fmla="*/ 92 h 92"/>
                  <a:gd name="T44" fmla="*/ 19 w 281"/>
                  <a:gd name="T4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1" h="92">
                    <a:moveTo>
                      <a:pt x="19" y="92"/>
                    </a:moveTo>
                    <a:lnTo>
                      <a:pt x="269" y="29"/>
                    </a:lnTo>
                    <a:lnTo>
                      <a:pt x="269" y="29"/>
                    </a:lnTo>
                    <a:lnTo>
                      <a:pt x="275" y="26"/>
                    </a:lnTo>
                    <a:lnTo>
                      <a:pt x="280" y="22"/>
                    </a:lnTo>
                    <a:lnTo>
                      <a:pt x="281" y="16"/>
                    </a:lnTo>
                    <a:lnTo>
                      <a:pt x="281" y="10"/>
                    </a:lnTo>
                    <a:lnTo>
                      <a:pt x="278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6" y="66"/>
                    </a:lnTo>
                    <a:lnTo>
                      <a:pt x="2" y="68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3" y="86"/>
                    </a:lnTo>
                    <a:lnTo>
                      <a:pt x="7" y="90"/>
                    </a:lnTo>
                    <a:lnTo>
                      <a:pt x="13" y="92"/>
                    </a:lnTo>
                    <a:lnTo>
                      <a:pt x="19" y="92"/>
                    </a:lnTo>
                    <a:lnTo>
                      <a:pt x="19" y="92"/>
                    </a:lnTo>
                    <a:close/>
                  </a:path>
                </a:pathLst>
              </a:custGeom>
              <a:solidFill>
                <a:srgbClr val="FF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169"/>
              <p:cNvSpPr>
                <a:spLocks/>
              </p:cNvSpPr>
              <p:nvPr/>
            </p:nvSpPr>
            <p:spPr bwMode="auto">
              <a:xfrm>
                <a:off x="3826" y="2634"/>
                <a:ext cx="98" cy="34"/>
              </a:xfrm>
              <a:custGeom>
                <a:avLst/>
                <a:gdLst>
                  <a:gd name="T0" fmla="*/ 18 w 267"/>
                  <a:gd name="T1" fmla="*/ 88 h 88"/>
                  <a:gd name="T2" fmla="*/ 256 w 267"/>
                  <a:gd name="T3" fmla="*/ 29 h 88"/>
                  <a:gd name="T4" fmla="*/ 256 w 267"/>
                  <a:gd name="T5" fmla="*/ 29 h 88"/>
                  <a:gd name="T6" fmla="*/ 261 w 267"/>
                  <a:gd name="T7" fmla="*/ 26 h 88"/>
                  <a:gd name="T8" fmla="*/ 265 w 267"/>
                  <a:gd name="T9" fmla="*/ 21 h 88"/>
                  <a:gd name="T10" fmla="*/ 267 w 267"/>
                  <a:gd name="T11" fmla="*/ 16 h 88"/>
                  <a:gd name="T12" fmla="*/ 267 w 267"/>
                  <a:gd name="T13" fmla="*/ 10 h 88"/>
                  <a:gd name="T14" fmla="*/ 264 w 267"/>
                  <a:gd name="T15" fmla="*/ 5 h 88"/>
                  <a:gd name="T16" fmla="*/ 261 w 267"/>
                  <a:gd name="T17" fmla="*/ 1 h 88"/>
                  <a:gd name="T18" fmla="*/ 255 w 267"/>
                  <a:gd name="T19" fmla="*/ 0 h 88"/>
                  <a:gd name="T20" fmla="*/ 249 w 267"/>
                  <a:gd name="T21" fmla="*/ 0 h 88"/>
                  <a:gd name="T22" fmla="*/ 249 w 267"/>
                  <a:gd name="T23" fmla="*/ 0 h 88"/>
                  <a:gd name="T24" fmla="*/ 10 w 267"/>
                  <a:gd name="T25" fmla="*/ 59 h 88"/>
                  <a:gd name="T26" fmla="*/ 10 w 267"/>
                  <a:gd name="T27" fmla="*/ 59 h 88"/>
                  <a:gd name="T28" fmla="*/ 6 w 267"/>
                  <a:gd name="T29" fmla="*/ 62 h 88"/>
                  <a:gd name="T30" fmla="*/ 2 w 267"/>
                  <a:gd name="T31" fmla="*/ 66 h 88"/>
                  <a:gd name="T32" fmla="*/ 0 w 267"/>
                  <a:gd name="T33" fmla="*/ 72 h 88"/>
                  <a:gd name="T34" fmla="*/ 0 w 267"/>
                  <a:gd name="T35" fmla="*/ 78 h 88"/>
                  <a:gd name="T36" fmla="*/ 3 w 267"/>
                  <a:gd name="T37" fmla="*/ 82 h 88"/>
                  <a:gd name="T38" fmla="*/ 7 w 267"/>
                  <a:gd name="T39" fmla="*/ 87 h 88"/>
                  <a:gd name="T40" fmla="*/ 12 w 267"/>
                  <a:gd name="T41" fmla="*/ 88 h 88"/>
                  <a:gd name="T42" fmla="*/ 18 w 267"/>
                  <a:gd name="T43" fmla="*/ 88 h 88"/>
                  <a:gd name="T44" fmla="*/ 18 w 267"/>
                  <a:gd name="T4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88">
                    <a:moveTo>
                      <a:pt x="18" y="88"/>
                    </a:moveTo>
                    <a:lnTo>
                      <a:pt x="256" y="29"/>
                    </a:lnTo>
                    <a:lnTo>
                      <a:pt x="256" y="29"/>
                    </a:lnTo>
                    <a:lnTo>
                      <a:pt x="261" y="26"/>
                    </a:lnTo>
                    <a:lnTo>
                      <a:pt x="265" y="21"/>
                    </a:lnTo>
                    <a:lnTo>
                      <a:pt x="267" y="16"/>
                    </a:lnTo>
                    <a:lnTo>
                      <a:pt x="267" y="10"/>
                    </a:lnTo>
                    <a:lnTo>
                      <a:pt x="264" y="5"/>
                    </a:lnTo>
                    <a:lnTo>
                      <a:pt x="261" y="1"/>
                    </a:lnTo>
                    <a:lnTo>
                      <a:pt x="255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" y="82"/>
                    </a:lnTo>
                    <a:lnTo>
                      <a:pt x="7" y="87"/>
                    </a:lnTo>
                    <a:lnTo>
                      <a:pt x="12" y="88"/>
                    </a:lnTo>
                    <a:lnTo>
                      <a:pt x="18" y="88"/>
                    </a:lnTo>
                    <a:lnTo>
                      <a:pt x="18" y="88"/>
                    </a:lnTo>
                    <a:close/>
                  </a:path>
                </a:pathLst>
              </a:custGeom>
              <a:solidFill>
                <a:srgbClr val="FF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170"/>
              <p:cNvSpPr>
                <a:spLocks/>
              </p:cNvSpPr>
              <p:nvPr/>
            </p:nvSpPr>
            <p:spPr bwMode="auto">
              <a:xfrm>
                <a:off x="3824" y="2669"/>
                <a:ext cx="96" cy="32"/>
              </a:xfrm>
              <a:custGeom>
                <a:avLst/>
                <a:gdLst>
                  <a:gd name="T0" fmla="*/ 17 w 260"/>
                  <a:gd name="T1" fmla="*/ 86 h 86"/>
                  <a:gd name="T2" fmla="*/ 249 w 260"/>
                  <a:gd name="T3" fmla="*/ 29 h 86"/>
                  <a:gd name="T4" fmla="*/ 249 w 260"/>
                  <a:gd name="T5" fmla="*/ 29 h 86"/>
                  <a:gd name="T6" fmla="*/ 255 w 260"/>
                  <a:gd name="T7" fmla="*/ 26 h 86"/>
                  <a:gd name="T8" fmla="*/ 259 w 260"/>
                  <a:gd name="T9" fmla="*/ 22 h 86"/>
                  <a:gd name="T10" fmla="*/ 260 w 260"/>
                  <a:gd name="T11" fmla="*/ 16 h 86"/>
                  <a:gd name="T12" fmla="*/ 260 w 260"/>
                  <a:gd name="T13" fmla="*/ 10 h 86"/>
                  <a:gd name="T14" fmla="*/ 257 w 260"/>
                  <a:gd name="T15" fmla="*/ 6 h 86"/>
                  <a:gd name="T16" fmla="*/ 253 w 260"/>
                  <a:gd name="T17" fmla="*/ 2 h 86"/>
                  <a:gd name="T18" fmla="*/ 247 w 260"/>
                  <a:gd name="T19" fmla="*/ 0 h 86"/>
                  <a:gd name="T20" fmla="*/ 241 w 260"/>
                  <a:gd name="T21" fmla="*/ 0 h 86"/>
                  <a:gd name="T22" fmla="*/ 241 w 260"/>
                  <a:gd name="T23" fmla="*/ 0 h 86"/>
                  <a:gd name="T24" fmla="*/ 10 w 260"/>
                  <a:gd name="T25" fmla="*/ 57 h 86"/>
                  <a:gd name="T26" fmla="*/ 10 w 260"/>
                  <a:gd name="T27" fmla="*/ 57 h 86"/>
                  <a:gd name="T28" fmla="*/ 6 w 260"/>
                  <a:gd name="T29" fmla="*/ 60 h 86"/>
                  <a:gd name="T30" fmla="*/ 1 w 260"/>
                  <a:gd name="T31" fmla="*/ 64 h 86"/>
                  <a:gd name="T32" fmla="*/ 0 w 260"/>
                  <a:gd name="T33" fmla="*/ 70 h 86"/>
                  <a:gd name="T34" fmla="*/ 0 w 260"/>
                  <a:gd name="T35" fmla="*/ 76 h 86"/>
                  <a:gd name="T36" fmla="*/ 3 w 260"/>
                  <a:gd name="T37" fmla="*/ 80 h 86"/>
                  <a:gd name="T38" fmla="*/ 7 w 260"/>
                  <a:gd name="T39" fmla="*/ 85 h 86"/>
                  <a:gd name="T40" fmla="*/ 11 w 260"/>
                  <a:gd name="T41" fmla="*/ 86 h 86"/>
                  <a:gd name="T42" fmla="*/ 17 w 260"/>
                  <a:gd name="T43" fmla="*/ 86 h 86"/>
                  <a:gd name="T44" fmla="*/ 17 w 260"/>
                  <a:gd name="T4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0" h="86">
                    <a:moveTo>
                      <a:pt x="17" y="86"/>
                    </a:moveTo>
                    <a:lnTo>
                      <a:pt x="249" y="29"/>
                    </a:lnTo>
                    <a:lnTo>
                      <a:pt x="249" y="29"/>
                    </a:lnTo>
                    <a:lnTo>
                      <a:pt x="255" y="26"/>
                    </a:lnTo>
                    <a:lnTo>
                      <a:pt x="259" y="22"/>
                    </a:lnTo>
                    <a:lnTo>
                      <a:pt x="260" y="16"/>
                    </a:lnTo>
                    <a:lnTo>
                      <a:pt x="260" y="10"/>
                    </a:lnTo>
                    <a:lnTo>
                      <a:pt x="257" y="6"/>
                    </a:lnTo>
                    <a:lnTo>
                      <a:pt x="253" y="2"/>
                    </a:lnTo>
                    <a:lnTo>
                      <a:pt x="247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6" y="60"/>
                    </a:lnTo>
                    <a:lnTo>
                      <a:pt x="1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1" y="86"/>
                    </a:lnTo>
                    <a:lnTo>
                      <a:pt x="17" y="86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FF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171"/>
              <p:cNvSpPr>
                <a:spLocks/>
              </p:cNvSpPr>
              <p:nvPr/>
            </p:nvSpPr>
            <p:spPr bwMode="auto">
              <a:xfrm>
                <a:off x="3836" y="2498"/>
                <a:ext cx="107" cy="192"/>
              </a:xfrm>
              <a:custGeom>
                <a:avLst/>
                <a:gdLst>
                  <a:gd name="T0" fmla="*/ 252 w 294"/>
                  <a:gd name="T1" fmla="*/ 516 h 516"/>
                  <a:gd name="T2" fmla="*/ 271 w 294"/>
                  <a:gd name="T3" fmla="*/ 511 h 516"/>
                  <a:gd name="T4" fmla="*/ 290 w 294"/>
                  <a:gd name="T5" fmla="*/ 445 h 516"/>
                  <a:gd name="T6" fmla="*/ 294 w 294"/>
                  <a:gd name="T7" fmla="*/ 381 h 516"/>
                  <a:gd name="T8" fmla="*/ 286 w 294"/>
                  <a:gd name="T9" fmla="*/ 323 h 516"/>
                  <a:gd name="T10" fmla="*/ 271 w 294"/>
                  <a:gd name="T11" fmla="*/ 270 h 516"/>
                  <a:gd name="T12" fmla="*/ 251 w 294"/>
                  <a:gd name="T13" fmla="*/ 225 h 516"/>
                  <a:gd name="T14" fmla="*/ 233 w 294"/>
                  <a:gd name="T15" fmla="*/ 190 h 516"/>
                  <a:gd name="T16" fmla="*/ 219 w 294"/>
                  <a:gd name="T17" fmla="*/ 169 h 516"/>
                  <a:gd name="T18" fmla="*/ 213 w 294"/>
                  <a:gd name="T19" fmla="*/ 161 h 516"/>
                  <a:gd name="T20" fmla="*/ 179 w 294"/>
                  <a:gd name="T21" fmla="*/ 118 h 516"/>
                  <a:gd name="T22" fmla="*/ 144 w 294"/>
                  <a:gd name="T23" fmla="*/ 81 h 516"/>
                  <a:gd name="T24" fmla="*/ 111 w 294"/>
                  <a:gd name="T25" fmla="*/ 54 h 516"/>
                  <a:gd name="T26" fmla="*/ 80 w 294"/>
                  <a:gd name="T27" fmla="*/ 32 h 516"/>
                  <a:gd name="T28" fmla="*/ 54 w 294"/>
                  <a:gd name="T29" fmla="*/ 17 h 516"/>
                  <a:gd name="T30" fmla="*/ 34 w 294"/>
                  <a:gd name="T31" fmla="*/ 7 h 516"/>
                  <a:gd name="T32" fmla="*/ 19 w 294"/>
                  <a:gd name="T33" fmla="*/ 1 h 516"/>
                  <a:gd name="T34" fmla="*/ 15 w 294"/>
                  <a:gd name="T35" fmla="*/ 0 h 516"/>
                  <a:gd name="T36" fmla="*/ 0 w 294"/>
                  <a:gd name="T37" fmla="*/ 0 h 516"/>
                  <a:gd name="T38" fmla="*/ 6 w 294"/>
                  <a:gd name="T39" fmla="*/ 1 h 516"/>
                  <a:gd name="T40" fmla="*/ 21 w 294"/>
                  <a:gd name="T41" fmla="*/ 8 h 516"/>
                  <a:gd name="T42" fmla="*/ 44 w 294"/>
                  <a:gd name="T43" fmla="*/ 20 h 516"/>
                  <a:gd name="T44" fmla="*/ 73 w 294"/>
                  <a:gd name="T45" fmla="*/ 36 h 516"/>
                  <a:gd name="T46" fmla="*/ 104 w 294"/>
                  <a:gd name="T47" fmla="*/ 59 h 516"/>
                  <a:gd name="T48" fmla="*/ 139 w 294"/>
                  <a:gd name="T49" fmla="*/ 90 h 516"/>
                  <a:gd name="T50" fmla="*/ 171 w 294"/>
                  <a:gd name="T51" fmla="*/ 126 h 516"/>
                  <a:gd name="T52" fmla="*/ 201 w 294"/>
                  <a:gd name="T53" fmla="*/ 171 h 516"/>
                  <a:gd name="T54" fmla="*/ 206 w 294"/>
                  <a:gd name="T55" fmla="*/ 179 h 516"/>
                  <a:gd name="T56" fmla="*/ 219 w 294"/>
                  <a:gd name="T57" fmla="*/ 201 h 516"/>
                  <a:gd name="T58" fmla="*/ 236 w 294"/>
                  <a:gd name="T59" fmla="*/ 234 h 516"/>
                  <a:gd name="T60" fmla="*/ 254 w 294"/>
                  <a:gd name="T61" fmla="*/ 278 h 516"/>
                  <a:gd name="T62" fmla="*/ 267 w 294"/>
                  <a:gd name="T63" fmla="*/ 330 h 516"/>
                  <a:gd name="T64" fmla="*/ 274 w 294"/>
                  <a:gd name="T65" fmla="*/ 388 h 516"/>
                  <a:gd name="T66" fmla="*/ 270 w 294"/>
                  <a:gd name="T67" fmla="*/ 451 h 516"/>
                  <a:gd name="T68" fmla="*/ 252 w 294"/>
                  <a:gd name="T69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516">
                    <a:moveTo>
                      <a:pt x="252" y="516"/>
                    </a:moveTo>
                    <a:lnTo>
                      <a:pt x="271" y="511"/>
                    </a:lnTo>
                    <a:lnTo>
                      <a:pt x="290" y="445"/>
                    </a:lnTo>
                    <a:lnTo>
                      <a:pt x="294" y="381"/>
                    </a:lnTo>
                    <a:lnTo>
                      <a:pt x="286" y="323"/>
                    </a:lnTo>
                    <a:lnTo>
                      <a:pt x="271" y="270"/>
                    </a:lnTo>
                    <a:lnTo>
                      <a:pt x="251" y="225"/>
                    </a:lnTo>
                    <a:lnTo>
                      <a:pt x="233" y="190"/>
                    </a:lnTo>
                    <a:lnTo>
                      <a:pt x="219" y="169"/>
                    </a:lnTo>
                    <a:lnTo>
                      <a:pt x="213" y="161"/>
                    </a:lnTo>
                    <a:lnTo>
                      <a:pt x="179" y="118"/>
                    </a:lnTo>
                    <a:lnTo>
                      <a:pt x="144" y="81"/>
                    </a:lnTo>
                    <a:lnTo>
                      <a:pt x="111" y="54"/>
                    </a:lnTo>
                    <a:lnTo>
                      <a:pt x="80" y="32"/>
                    </a:lnTo>
                    <a:lnTo>
                      <a:pt x="54" y="17"/>
                    </a:lnTo>
                    <a:lnTo>
                      <a:pt x="34" y="7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1" y="8"/>
                    </a:lnTo>
                    <a:lnTo>
                      <a:pt x="44" y="20"/>
                    </a:lnTo>
                    <a:lnTo>
                      <a:pt x="73" y="36"/>
                    </a:lnTo>
                    <a:lnTo>
                      <a:pt x="104" y="59"/>
                    </a:lnTo>
                    <a:lnTo>
                      <a:pt x="139" y="90"/>
                    </a:lnTo>
                    <a:lnTo>
                      <a:pt x="171" y="126"/>
                    </a:lnTo>
                    <a:lnTo>
                      <a:pt x="201" y="171"/>
                    </a:lnTo>
                    <a:lnTo>
                      <a:pt x="206" y="179"/>
                    </a:lnTo>
                    <a:lnTo>
                      <a:pt x="219" y="201"/>
                    </a:lnTo>
                    <a:lnTo>
                      <a:pt x="236" y="234"/>
                    </a:lnTo>
                    <a:lnTo>
                      <a:pt x="254" y="278"/>
                    </a:lnTo>
                    <a:lnTo>
                      <a:pt x="267" y="330"/>
                    </a:lnTo>
                    <a:lnTo>
                      <a:pt x="274" y="388"/>
                    </a:lnTo>
                    <a:lnTo>
                      <a:pt x="270" y="451"/>
                    </a:lnTo>
                    <a:lnTo>
                      <a:pt x="252" y="516"/>
                    </a:lnTo>
                    <a:close/>
                  </a:path>
                </a:pathLst>
              </a:custGeom>
              <a:solidFill>
                <a:srgbClr val="FF8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172"/>
              <p:cNvSpPr>
                <a:spLocks/>
              </p:cNvSpPr>
              <p:nvPr/>
            </p:nvSpPr>
            <p:spPr bwMode="auto">
              <a:xfrm>
                <a:off x="3113" y="2569"/>
                <a:ext cx="626" cy="352"/>
              </a:xfrm>
              <a:custGeom>
                <a:avLst/>
                <a:gdLst>
                  <a:gd name="T0" fmla="*/ 1421 w 1651"/>
                  <a:gd name="T1" fmla="*/ 0 h 941"/>
                  <a:gd name="T2" fmla="*/ 1418 w 1651"/>
                  <a:gd name="T3" fmla="*/ 1 h 941"/>
                  <a:gd name="T4" fmla="*/ 1411 w 1651"/>
                  <a:gd name="T5" fmla="*/ 3 h 941"/>
                  <a:gd name="T6" fmla="*/ 1401 w 1651"/>
                  <a:gd name="T7" fmla="*/ 7 h 941"/>
                  <a:gd name="T8" fmla="*/ 1386 w 1651"/>
                  <a:gd name="T9" fmla="*/ 11 h 941"/>
                  <a:gd name="T10" fmla="*/ 1367 w 1651"/>
                  <a:gd name="T11" fmla="*/ 19 h 941"/>
                  <a:gd name="T12" fmla="*/ 1348 w 1651"/>
                  <a:gd name="T13" fmla="*/ 26 h 941"/>
                  <a:gd name="T14" fmla="*/ 1326 w 1651"/>
                  <a:gd name="T15" fmla="*/ 35 h 941"/>
                  <a:gd name="T16" fmla="*/ 1303 w 1651"/>
                  <a:gd name="T17" fmla="*/ 43 h 941"/>
                  <a:gd name="T18" fmla="*/ 1280 w 1651"/>
                  <a:gd name="T19" fmla="*/ 54 h 941"/>
                  <a:gd name="T20" fmla="*/ 1257 w 1651"/>
                  <a:gd name="T21" fmla="*/ 64 h 941"/>
                  <a:gd name="T22" fmla="*/ 1233 w 1651"/>
                  <a:gd name="T23" fmla="*/ 75 h 941"/>
                  <a:gd name="T24" fmla="*/ 1211 w 1651"/>
                  <a:gd name="T25" fmla="*/ 87 h 941"/>
                  <a:gd name="T26" fmla="*/ 1191 w 1651"/>
                  <a:gd name="T27" fmla="*/ 99 h 941"/>
                  <a:gd name="T28" fmla="*/ 1174 w 1651"/>
                  <a:gd name="T29" fmla="*/ 110 h 941"/>
                  <a:gd name="T30" fmla="*/ 1159 w 1651"/>
                  <a:gd name="T31" fmla="*/ 123 h 941"/>
                  <a:gd name="T32" fmla="*/ 1147 w 1651"/>
                  <a:gd name="T33" fmla="*/ 135 h 941"/>
                  <a:gd name="T34" fmla="*/ 0 w 1651"/>
                  <a:gd name="T35" fmla="*/ 524 h 941"/>
                  <a:gd name="T36" fmla="*/ 6 w 1651"/>
                  <a:gd name="T37" fmla="*/ 527 h 941"/>
                  <a:gd name="T38" fmla="*/ 19 w 1651"/>
                  <a:gd name="T39" fmla="*/ 534 h 941"/>
                  <a:gd name="T40" fmla="*/ 40 w 1651"/>
                  <a:gd name="T41" fmla="*/ 547 h 941"/>
                  <a:gd name="T42" fmla="*/ 66 w 1651"/>
                  <a:gd name="T43" fmla="*/ 567 h 941"/>
                  <a:gd name="T44" fmla="*/ 92 w 1651"/>
                  <a:gd name="T45" fmla="*/ 595 h 941"/>
                  <a:gd name="T46" fmla="*/ 118 w 1651"/>
                  <a:gd name="T47" fmla="*/ 630 h 941"/>
                  <a:gd name="T48" fmla="*/ 143 w 1651"/>
                  <a:gd name="T49" fmla="*/ 674 h 941"/>
                  <a:gd name="T50" fmla="*/ 162 w 1651"/>
                  <a:gd name="T51" fmla="*/ 728 h 941"/>
                  <a:gd name="T52" fmla="*/ 166 w 1651"/>
                  <a:gd name="T53" fmla="*/ 745 h 941"/>
                  <a:gd name="T54" fmla="*/ 172 w 1651"/>
                  <a:gd name="T55" fmla="*/ 793 h 941"/>
                  <a:gd name="T56" fmla="*/ 174 w 1651"/>
                  <a:gd name="T57" fmla="*/ 861 h 941"/>
                  <a:gd name="T58" fmla="*/ 160 w 1651"/>
                  <a:gd name="T59" fmla="*/ 941 h 941"/>
                  <a:gd name="T60" fmla="*/ 1264 w 1651"/>
                  <a:gd name="T61" fmla="*/ 490 h 941"/>
                  <a:gd name="T62" fmla="*/ 1267 w 1651"/>
                  <a:gd name="T63" fmla="*/ 490 h 941"/>
                  <a:gd name="T64" fmla="*/ 1275 w 1651"/>
                  <a:gd name="T65" fmla="*/ 489 h 941"/>
                  <a:gd name="T66" fmla="*/ 1289 w 1651"/>
                  <a:gd name="T67" fmla="*/ 489 h 941"/>
                  <a:gd name="T68" fmla="*/ 1307 w 1651"/>
                  <a:gd name="T69" fmla="*/ 486 h 941"/>
                  <a:gd name="T70" fmla="*/ 1328 w 1651"/>
                  <a:gd name="T71" fmla="*/ 484 h 941"/>
                  <a:gd name="T72" fmla="*/ 1353 w 1651"/>
                  <a:gd name="T73" fmla="*/ 481 h 941"/>
                  <a:gd name="T74" fmla="*/ 1379 w 1651"/>
                  <a:gd name="T75" fmla="*/ 479 h 941"/>
                  <a:gd name="T76" fmla="*/ 1408 w 1651"/>
                  <a:gd name="T77" fmla="*/ 476 h 941"/>
                  <a:gd name="T78" fmla="*/ 1437 w 1651"/>
                  <a:gd name="T79" fmla="*/ 471 h 941"/>
                  <a:gd name="T80" fmla="*/ 1468 w 1651"/>
                  <a:gd name="T81" fmla="*/ 467 h 941"/>
                  <a:gd name="T82" fmla="*/ 1497 w 1651"/>
                  <a:gd name="T83" fmla="*/ 461 h 941"/>
                  <a:gd name="T84" fmla="*/ 1524 w 1651"/>
                  <a:gd name="T85" fmla="*/ 455 h 941"/>
                  <a:gd name="T86" fmla="*/ 1552 w 1651"/>
                  <a:gd name="T87" fmla="*/ 449 h 941"/>
                  <a:gd name="T88" fmla="*/ 1577 w 1651"/>
                  <a:gd name="T89" fmla="*/ 442 h 941"/>
                  <a:gd name="T90" fmla="*/ 1599 w 1651"/>
                  <a:gd name="T91" fmla="*/ 435 h 941"/>
                  <a:gd name="T92" fmla="*/ 1616 w 1651"/>
                  <a:gd name="T93" fmla="*/ 428 h 941"/>
                  <a:gd name="T94" fmla="*/ 1619 w 1651"/>
                  <a:gd name="T95" fmla="*/ 422 h 941"/>
                  <a:gd name="T96" fmla="*/ 1626 w 1651"/>
                  <a:gd name="T97" fmla="*/ 407 h 941"/>
                  <a:gd name="T98" fmla="*/ 1636 w 1651"/>
                  <a:gd name="T99" fmla="*/ 383 h 941"/>
                  <a:gd name="T100" fmla="*/ 1645 w 1651"/>
                  <a:gd name="T101" fmla="*/ 350 h 941"/>
                  <a:gd name="T102" fmla="*/ 1651 w 1651"/>
                  <a:gd name="T103" fmla="*/ 311 h 941"/>
                  <a:gd name="T104" fmla="*/ 1651 w 1651"/>
                  <a:gd name="T105" fmla="*/ 266 h 941"/>
                  <a:gd name="T106" fmla="*/ 1644 w 1651"/>
                  <a:gd name="T107" fmla="*/ 218 h 941"/>
                  <a:gd name="T108" fmla="*/ 1625 w 1651"/>
                  <a:gd name="T109" fmla="*/ 166 h 941"/>
                  <a:gd name="T110" fmla="*/ 1622 w 1651"/>
                  <a:gd name="T111" fmla="*/ 160 h 941"/>
                  <a:gd name="T112" fmla="*/ 1613 w 1651"/>
                  <a:gd name="T113" fmla="*/ 144 h 941"/>
                  <a:gd name="T114" fmla="*/ 1600 w 1651"/>
                  <a:gd name="T115" fmla="*/ 120 h 941"/>
                  <a:gd name="T116" fmla="*/ 1578 w 1651"/>
                  <a:gd name="T117" fmla="*/ 94 h 941"/>
                  <a:gd name="T118" fmla="*/ 1551 w 1651"/>
                  <a:gd name="T119" fmla="*/ 65 h 941"/>
                  <a:gd name="T120" fmla="*/ 1516 w 1651"/>
                  <a:gd name="T121" fmla="*/ 39 h 941"/>
                  <a:gd name="T122" fmla="*/ 1472 w 1651"/>
                  <a:gd name="T123" fmla="*/ 16 h 941"/>
                  <a:gd name="T124" fmla="*/ 1421 w 1651"/>
                  <a:gd name="T125" fmla="*/ 0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" h="941">
                    <a:moveTo>
                      <a:pt x="1421" y="0"/>
                    </a:moveTo>
                    <a:lnTo>
                      <a:pt x="1418" y="1"/>
                    </a:lnTo>
                    <a:lnTo>
                      <a:pt x="1411" y="3"/>
                    </a:lnTo>
                    <a:lnTo>
                      <a:pt x="1401" y="7"/>
                    </a:lnTo>
                    <a:lnTo>
                      <a:pt x="1386" y="11"/>
                    </a:lnTo>
                    <a:lnTo>
                      <a:pt x="1367" y="19"/>
                    </a:lnTo>
                    <a:lnTo>
                      <a:pt x="1348" y="26"/>
                    </a:lnTo>
                    <a:lnTo>
                      <a:pt x="1326" y="35"/>
                    </a:lnTo>
                    <a:lnTo>
                      <a:pt x="1303" y="43"/>
                    </a:lnTo>
                    <a:lnTo>
                      <a:pt x="1280" y="54"/>
                    </a:lnTo>
                    <a:lnTo>
                      <a:pt x="1257" y="64"/>
                    </a:lnTo>
                    <a:lnTo>
                      <a:pt x="1233" y="75"/>
                    </a:lnTo>
                    <a:lnTo>
                      <a:pt x="1211" y="87"/>
                    </a:lnTo>
                    <a:lnTo>
                      <a:pt x="1191" y="99"/>
                    </a:lnTo>
                    <a:lnTo>
                      <a:pt x="1174" y="110"/>
                    </a:lnTo>
                    <a:lnTo>
                      <a:pt x="1159" y="123"/>
                    </a:lnTo>
                    <a:lnTo>
                      <a:pt x="1147" y="135"/>
                    </a:lnTo>
                    <a:lnTo>
                      <a:pt x="0" y="524"/>
                    </a:lnTo>
                    <a:lnTo>
                      <a:pt x="6" y="527"/>
                    </a:lnTo>
                    <a:lnTo>
                      <a:pt x="19" y="534"/>
                    </a:lnTo>
                    <a:lnTo>
                      <a:pt x="40" y="547"/>
                    </a:lnTo>
                    <a:lnTo>
                      <a:pt x="66" y="567"/>
                    </a:lnTo>
                    <a:lnTo>
                      <a:pt x="92" y="595"/>
                    </a:lnTo>
                    <a:lnTo>
                      <a:pt x="118" y="630"/>
                    </a:lnTo>
                    <a:lnTo>
                      <a:pt x="143" y="674"/>
                    </a:lnTo>
                    <a:lnTo>
                      <a:pt x="162" y="728"/>
                    </a:lnTo>
                    <a:lnTo>
                      <a:pt x="166" y="745"/>
                    </a:lnTo>
                    <a:lnTo>
                      <a:pt x="172" y="793"/>
                    </a:lnTo>
                    <a:lnTo>
                      <a:pt x="174" y="861"/>
                    </a:lnTo>
                    <a:lnTo>
                      <a:pt x="160" y="941"/>
                    </a:lnTo>
                    <a:lnTo>
                      <a:pt x="1264" y="490"/>
                    </a:lnTo>
                    <a:lnTo>
                      <a:pt x="1267" y="490"/>
                    </a:lnTo>
                    <a:lnTo>
                      <a:pt x="1275" y="489"/>
                    </a:lnTo>
                    <a:lnTo>
                      <a:pt x="1289" y="489"/>
                    </a:lnTo>
                    <a:lnTo>
                      <a:pt x="1307" y="486"/>
                    </a:lnTo>
                    <a:lnTo>
                      <a:pt x="1328" y="484"/>
                    </a:lnTo>
                    <a:lnTo>
                      <a:pt x="1353" y="481"/>
                    </a:lnTo>
                    <a:lnTo>
                      <a:pt x="1379" y="479"/>
                    </a:lnTo>
                    <a:lnTo>
                      <a:pt x="1408" y="476"/>
                    </a:lnTo>
                    <a:lnTo>
                      <a:pt x="1437" y="471"/>
                    </a:lnTo>
                    <a:lnTo>
                      <a:pt x="1468" y="467"/>
                    </a:lnTo>
                    <a:lnTo>
                      <a:pt x="1497" y="461"/>
                    </a:lnTo>
                    <a:lnTo>
                      <a:pt x="1524" y="455"/>
                    </a:lnTo>
                    <a:lnTo>
                      <a:pt x="1552" y="449"/>
                    </a:lnTo>
                    <a:lnTo>
                      <a:pt x="1577" y="442"/>
                    </a:lnTo>
                    <a:lnTo>
                      <a:pt x="1599" y="435"/>
                    </a:lnTo>
                    <a:lnTo>
                      <a:pt x="1616" y="428"/>
                    </a:lnTo>
                    <a:lnTo>
                      <a:pt x="1619" y="422"/>
                    </a:lnTo>
                    <a:lnTo>
                      <a:pt x="1626" y="407"/>
                    </a:lnTo>
                    <a:lnTo>
                      <a:pt x="1636" y="383"/>
                    </a:lnTo>
                    <a:lnTo>
                      <a:pt x="1645" y="350"/>
                    </a:lnTo>
                    <a:lnTo>
                      <a:pt x="1651" y="311"/>
                    </a:lnTo>
                    <a:lnTo>
                      <a:pt x="1651" y="266"/>
                    </a:lnTo>
                    <a:lnTo>
                      <a:pt x="1644" y="218"/>
                    </a:lnTo>
                    <a:lnTo>
                      <a:pt x="1625" y="166"/>
                    </a:lnTo>
                    <a:lnTo>
                      <a:pt x="1622" y="160"/>
                    </a:lnTo>
                    <a:lnTo>
                      <a:pt x="1613" y="144"/>
                    </a:lnTo>
                    <a:lnTo>
                      <a:pt x="1600" y="120"/>
                    </a:lnTo>
                    <a:lnTo>
                      <a:pt x="1578" y="94"/>
                    </a:lnTo>
                    <a:lnTo>
                      <a:pt x="1551" y="65"/>
                    </a:lnTo>
                    <a:lnTo>
                      <a:pt x="1516" y="39"/>
                    </a:lnTo>
                    <a:lnTo>
                      <a:pt x="1472" y="16"/>
                    </a:ln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173"/>
              <p:cNvSpPr>
                <a:spLocks/>
              </p:cNvSpPr>
              <p:nvPr/>
            </p:nvSpPr>
            <p:spPr bwMode="auto">
              <a:xfrm>
                <a:off x="3174" y="2691"/>
                <a:ext cx="551" cy="250"/>
              </a:xfrm>
              <a:custGeom>
                <a:avLst/>
                <a:gdLst>
                  <a:gd name="T0" fmla="*/ 1490 w 1491"/>
                  <a:gd name="T1" fmla="*/ 0 h 681"/>
                  <a:gd name="T2" fmla="*/ 1490 w 1491"/>
                  <a:gd name="T3" fmla="*/ 5 h 681"/>
                  <a:gd name="T4" fmla="*/ 1491 w 1491"/>
                  <a:gd name="T5" fmla="*/ 16 h 681"/>
                  <a:gd name="T6" fmla="*/ 1491 w 1491"/>
                  <a:gd name="T7" fmla="*/ 34 h 681"/>
                  <a:gd name="T8" fmla="*/ 1491 w 1491"/>
                  <a:gd name="T9" fmla="*/ 57 h 681"/>
                  <a:gd name="T10" fmla="*/ 1487 w 1491"/>
                  <a:gd name="T11" fmla="*/ 83 h 681"/>
                  <a:gd name="T12" fmla="*/ 1481 w 1491"/>
                  <a:gd name="T13" fmla="*/ 111 h 681"/>
                  <a:gd name="T14" fmla="*/ 1471 w 1491"/>
                  <a:gd name="T15" fmla="*/ 140 h 681"/>
                  <a:gd name="T16" fmla="*/ 1456 w 1491"/>
                  <a:gd name="T17" fmla="*/ 168 h 681"/>
                  <a:gd name="T18" fmla="*/ 1455 w 1491"/>
                  <a:gd name="T19" fmla="*/ 168 h 681"/>
                  <a:gd name="T20" fmla="*/ 1452 w 1491"/>
                  <a:gd name="T21" fmla="*/ 169 h 681"/>
                  <a:gd name="T22" fmla="*/ 1447 w 1491"/>
                  <a:gd name="T23" fmla="*/ 172 h 681"/>
                  <a:gd name="T24" fmla="*/ 1440 w 1491"/>
                  <a:gd name="T25" fmla="*/ 175 h 681"/>
                  <a:gd name="T26" fmla="*/ 1430 w 1491"/>
                  <a:gd name="T27" fmla="*/ 178 h 681"/>
                  <a:gd name="T28" fmla="*/ 1418 w 1491"/>
                  <a:gd name="T29" fmla="*/ 182 h 681"/>
                  <a:gd name="T30" fmla="*/ 1402 w 1491"/>
                  <a:gd name="T31" fmla="*/ 187 h 681"/>
                  <a:gd name="T32" fmla="*/ 1383 w 1491"/>
                  <a:gd name="T33" fmla="*/ 191 h 681"/>
                  <a:gd name="T34" fmla="*/ 1361 w 1491"/>
                  <a:gd name="T35" fmla="*/ 195 h 681"/>
                  <a:gd name="T36" fmla="*/ 1337 w 1491"/>
                  <a:gd name="T37" fmla="*/ 201 h 681"/>
                  <a:gd name="T38" fmla="*/ 1308 w 1491"/>
                  <a:gd name="T39" fmla="*/ 205 h 681"/>
                  <a:gd name="T40" fmla="*/ 1276 w 1491"/>
                  <a:gd name="T41" fmla="*/ 211 h 681"/>
                  <a:gd name="T42" fmla="*/ 1239 w 1491"/>
                  <a:gd name="T43" fmla="*/ 216 h 681"/>
                  <a:gd name="T44" fmla="*/ 1198 w 1491"/>
                  <a:gd name="T45" fmla="*/ 221 h 681"/>
                  <a:gd name="T46" fmla="*/ 1153 w 1491"/>
                  <a:gd name="T47" fmla="*/ 226 h 681"/>
                  <a:gd name="T48" fmla="*/ 1104 w 1491"/>
                  <a:gd name="T49" fmla="*/ 230 h 681"/>
                  <a:gd name="T50" fmla="*/ 0 w 1491"/>
                  <a:gd name="T51" fmla="*/ 681 h 681"/>
                  <a:gd name="T52" fmla="*/ 3 w 1491"/>
                  <a:gd name="T53" fmla="*/ 670 h 681"/>
                  <a:gd name="T54" fmla="*/ 9 w 1491"/>
                  <a:gd name="T55" fmla="*/ 636 h 681"/>
                  <a:gd name="T56" fmla="*/ 14 w 1491"/>
                  <a:gd name="T57" fmla="*/ 591 h 681"/>
                  <a:gd name="T58" fmla="*/ 12 w 1491"/>
                  <a:gd name="T59" fmla="*/ 536 h 681"/>
                  <a:gd name="T60" fmla="*/ 1083 w 1491"/>
                  <a:gd name="T61" fmla="*/ 120 h 681"/>
                  <a:gd name="T62" fmla="*/ 1086 w 1491"/>
                  <a:gd name="T63" fmla="*/ 120 h 681"/>
                  <a:gd name="T64" fmla="*/ 1097 w 1491"/>
                  <a:gd name="T65" fmla="*/ 117 h 681"/>
                  <a:gd name="T66" fmla="*/ 1111 w 1491"/>
                  <a:gd name="T67" fmla="*/ 114 h 681"/>
                  <a:gd name="T68" fmla="*/ 1130 w 1491"/>
                  <a:gd name="T69" fmla="*/ 111 h 681"/>
                  <a:gd name="T70" fmla="*/ 1155 w 1491"/>
                  <a:gd name="T71" fmla="*/ 105 h 681"/>
                  <a:gd name="T72" fmla="*/ 1181 w 1491"/>
                  <a:gd name="T73" fmla="*/ 99 h 681"/>
                  <a:gd name="T74" fmla="*/ 1212 w 1491"/>
                  <a:gd name="T75" fmla="*/ 93 h 681"/>
                  <a:gd name="T76" fmla="*/ 1244 w 1491"/>
                  <a:gd name="T77" fmla="*/ 85 h 681"/>
                  <a:gd name="T78" fmla="*/ 1277 w 1491"/>
                  <a:gd name="T79" fmla="*/ 76 h 681"/>
                  <a:gd name="T80" fmla="*/ 1311 w 1491"/>
                  <a:gd name="T81" fmla="*/ 67 h 681"/>
                  <a:gd name="T82" fmla="*/ 1344 w 1491"/>
                  <a:gd name="T83" fmla="*/ 57 h 681"/>
                  <a:gd name="T84" fmla="*/ 1377 w 1491"/>
                  <a:gd name="T85" fmla="*/ 47 h 681"/>
                  <a:gd name="T86" fmla="*/ 1409 w 1491"/>
                  <a:gd name="T87" fmla="*/ 37 h 681"/>
                  <a:gd name="T88" fmla="*/ 1439 w 1491"/>
                  <a:gd name="T89" fmla="*/ 25 h 681"/>
                  <a:gd name="T90" fmla="*/ 1466 w 1491"/>
                  <a:gd name="T91" fmla="*/ 13 h 681"/>
                  <a:gd name="T92" fmla="*/ 1490 w 1491"/>
                  <a:gd name="T93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91" h="681">
                    <a:moveTo>
                      <a:pt x="1490" y="0"/>
                    </a:moveTo>
                    <a:lnTo>
                      <a:pt x="1490" y="5"/>
                    </a:lnTo>
                    <a:lnTo>
                      <a:pt x="1491" y="16"/>
                    </a:lnTo>
                    <a:lnTo>
                      <a:pt x="1491" y="34"/>
                    </a:lnTo>
                    <a:lnTo>
                      <a:pt x="1491" y="57"/>
                    </a:lnTo>
                    <a:lnTo>
                      <a:pt x="1487" y="83"/>
                    </a:lnTo>
                    <a:lnTo>
                      <a:pt x="1481" y="111"/>
                    </a:lnTo>
                    <a:lnTo>
                      <a:pt x="1471" y="140"/>
                    </a:lnTo>
                    <a:lnTo>
                      <a:pt x="1456" y="168"/>
                    </a:lnTo>
                    <a:lnTo>
                      <a:pt x="1455" y="168"/>
                    </a:lnTo>
                    <a:lnTo>
                      <a:pt x="1452" y="169"/>
                    </a:lnTo>
                    <a:lnTo>
                      <a:pt x="1447" y="172"/>
                    </a:lnTo>
                    <a:lnTo>
                      <a:pt x="1440" y="175"/>
                    </a:lnTo>
                    <a:lnTo>
                      <a:pt x="1430" y="178"/>
                    </a:lnTo>
                    <a:lnTo>
                      <a:pt x="1418" y="182"/>
                    </a:lnTo>
                    <a:lnTo>
                      <a:pt x="1402" y="187"/>
                    </a:lnTo>
                    <a:lnTo>
                      <a:pt x="1383" y="191"/>
                    </a:lnTo>
                    <a:lnTo>
                      <a:pt x="1361" y="195"/>
                    </a:lnTo>
                    <a:lnTo>
                      <a:pt x="1337" y="201"/>
                    </a:lnTo>
                    <a:lnTo>
                      <a:pt x="1308" y="205"/>
                    </a:lnTo>
                    <a:lnTo>
                      <a:pt x="1276" y="211"/>
                    </a:lnTo>
                    <a:lnTo>
                      <a:pt x="1239" y="216"/>
                    </a:lnTo>
                    <a:lnTo>
                      <a:pt x="1198" y="221"/>
                    </a:lnTo>
                    <a:lnTo>
                      <a:pt x="1153" y="226"/>
                    </a:lnTo>
                    <a:lnTo>
                      <a:pt x="1104" y="230"/>
                    </a:lnTo>
                    <a:lnTo>
                      <a:pt x="0" y="681"/>
                    </a:lnTo>
                    <a:lnTo>
                      <a:pt x="3" y="670"/>
                    </a:lnTo>
                    <a:lnTo>
                      <a:pt x="9" y="636"/>
                    </a:lnTo>
                    <a:lnTo>
                      <a:pt x="14" y="591"/>
                    </a:lnTo>
                    <a:lnTo>
                      <a:pt x="12" y="536"/>
                    </a:lnTo>
                    <a:lnTo>
                      <a:pt x="1083" y="120"/>
                    </a:lnTo>
                    <a:lnTo>
                      <a:pt x="1086" y="120"/>
                    </a:lnTo>
                    <a:lnTo>
                      <a:pt x="1097" y="117"/>
                    </a:lnTo>
                    <a:lnTo>
                      <a:pt x="1111" y="114"/>
                    </a:lnTo>
                    <a:lnTo>
                      <a:pt x="1130" y="111"/>
                    </a:lnTo>
                    <a:lnTo>
                      <a:pt x="1155" y="105"/>
                    </a:lnTo>
                    <a:lnTo>
                      <a:pt x="1181" y="99"/>
                    </a:lnTo>
                    <a:lnTo>
                      <a:pt x="1212" y="93"/>
                    </a:lnTo>
                    <a:lnTo>
                      <a:pt x="1244" y="85"/>
                    </a:lnTo>
                    <a:lnTo>
                      <a:pt x="1277" y="76"/>
                    </a:lnTo>
                    <a:lnTo>
                      <a:pt x="1311" y="67"/>
                    </a:lnTo>
                    <a:lnTo>
                      <a:pt x="1344" y="57"/>
                    </a:lnTo>
                    <a:lnTo>
                      <a:pt x="1377" y="47"/>
                    </a:lnTo>
                    <a:lnTo>
                      <a:pt x="1409" y="37"/>
                    </a:lnTo>
                    <a:lnTo>
                      <a:pt x="1439" y="25"/>
                    </a:lnTo>
                    <a:lnTo>
                      <a:pt x="1466" y="13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174"/>
              <p:cNvSpPr>
                <a:spLocks/>
              </p:cNvSpPr>
              <p:nvPr/>
            </p:nvSpPr>
            <p:spPr bwMode="auto">
              <a:xfrm>
                <a:off x="3069" y="2783"/>
                <a:ext cx="98" cy="158"/>
              </a:xfrm>
              <a:custGeom>
                <a:avLst/>
                <a:gdLst>
                  <a:gd name="T0" fmla="*/ 183 w 246"/>
                  <a:gd name="T1" fmla="*/ 396 h 399"/>
                  <a:gd name="T2" fmla="*/ 205 w 246"/>
                  <a:gd name="T3" fmla="*/ 383 h 399"/>
                  <a:gd name="T4" fmla="*/ 223 w 246"/>
                  <a:gd name="T5" fmla="*/ 362 h 399"/>
                  <a:gd name="T6" fmla="*/ 236 w 246"/>
                  <a:gd name="T7" fmla="*/ 338 h 399"/>
                  <a:gd name="T8" fmla="*/ 243 w 246"/>
                  <a:gd name="T9" fmla="*/ 309 h 399"/>
                  <a:gd name="T10" fmla="*/ 246 w 246"/>
                  <a:gd name="T11" fmla="*/ 277 h 399"/>
                  <a:gd name="T12" fmla="*/ 246 w 246"/>
                  <a:gd name="T13" fmla="*/ 242 h 399"/>
                  <a:gd name="T14" fmla="*/ 242 w 246"/>
                  <a:gd name="T15" fmla="*/ 207 h 399"/>
                  <a:gd name="T16" fmla="*/ 234 w 246"/>
                  <a:gd name="T17" fmla="*/ 170 h 399"/>
                  <a:gd name="T18" fmla="*/ 223 w 246"/>
                  <a:gd name="T19" fmla="*/ 132 h 399"/>
                  <a:gd name="T20" fmla="*/ 208 w 246"/>
                  <a:gd name="T21" fmla="*/ 98 h 399"/>
                  <a:gd name="T22" fmla="*/ 191 w 246"/>
                  <a:gd name="T23" fmla="*/ 67 h 399"/>
                  <a:gd name="T24" fmla="*/ 172 w 246"/>
                  <a:gd name="T25" fmla="*/ 42 h 399"/>
                  <a:gd name="T26" fmla="*/ 150 w 246"/>
                  <a:gd name="T27" fmla="*/ 22 h 399"/>
                  <a:gd name="T28" fmla="*/ 128 w 246"/>
                  <a:gd name="T29" fmla="*/ 7 h 399"/>
                  <a:gd name="T30" fmla="*/ 103 w 246"/>
                  <a:gd name="T31" fmla="*/ 0 h 399"/>
                  <a:gd name="T32" fmla="*/ 79 w 246"/>
                  <a:gd name="T33" fmla="*/ 0 h 399"/>
                  <a:gd name="T34" fmla="*/ 55 w 246"/>
                  <a:gd name="T35" fmla="*/ 7 h 399"/>
                  <a:gd name="T36" fmla="*/ 35 w 246"/>
                  <a:gd name="T37" fmla="*/ 22 h 399"/>
                  <a:gd name="T38" fmla="*/ 19 w 246"/>
                  <a:gd name="T39" fmla="*/ 42 h 399"/>
                  <a:gd name="T40" fmla="*/ 9 w 246"/>
                  <a:gd name="T41" fmla="*/ 68 h 399"/>
                  <a:gd name="T42" fmla="*/ 1 w 246"/>
                  <a:gd name="T43" fmla="*/ 99 h 399"/>
                  <a:gd name="T44" fmla="*/ 0 w 246"/>
                  <a:gd name="T45" fmla="*/ 134 h 399"/>
                  <a:gd name="T46" fmla="*/ 3 w 246"/>
                  <a:gd name="T47" fmla="*/ 172 h 399"/>
                  <a:gd name="T48" fmla="*/ 12 w 246"/>
                  <a:gd name="T49" fmla="*/ 211 h 399"/>
                  <a:gd name="T50" fmla="*/ 25 w 246"/>
                  <a:gd name="T51" fmla="*/ 250 h 399"/>
                  <a:gd name="T52" fmla="*/ 42 w 246"/>
                  <a:gd name="T53" fmla="*/ 288 h 399"/>
                  <a:gd name="T54" fmla="*/ 63 w 246"/>
                  <a:gd name="T55" fmla="*/ 323 h 399"/>
                  <a:gd name="T56" fmla="*/ 84 w 246"/>
                  <a:gd name="T57" fmla="*/ 354 h 399"/>
                  <a:gd name="T58" fmla="*/ 109 w 246"/>
                  <a:gd name="T59" fmla="*/ 377 h 399"/>
                  <a:gd name="T60" fmla="*/ 134 w 246"/>
                  <a:gd name="T61" fmla="*/ 393 h 399"/>
                  <a:gd name="T62" fmla="*/ 159 w 246"/>
                  <a:gd name="T63" fmla="*/ 399 h 399"/>
                  <a:gd name="T64" fmla="*/ 183 w 246"/>
                  <a:gd name="T65" fmla="*/ 39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6" h="399">
                    <a:moveTo>
                      <a:pt x="183" y="396"/>
                    </a:moveTo>
                    <a:lnTo>
                      <a:pt x="205" y="383"/>
                    </a:lnTo>
                    <a:lnTo>
                      <a:pt x="223" y="362"/>
                    </a:lnTo>
                    <a:lnTo>
                      <a:pt x="236" y="338"/>
                    </a:lnTo>
                    <a:lnTo>
                      <a:pt x="243" y="309"/>
                    </a:lnTo>
                    <a:lnTo>
                      <a:pt x="246" y="277"/>
                    </a:lnTo>
                    <a:lnTo>
                      <a:pt x="246" y="242"/>
                    </a:lnTo>
                    <a:lnTo>
                      <a:pt x="242" y="207"/>
                    </a:lnTo>
                    <a:lnTo>
                      <a:pt x="234" y="170"/>
                    </a:lnTo>
                    <a:lnTo>
                      <a:pt x="223" y="132"/>
                    </a:lnTo>
                    <a:lnTo>
                      <a:pt x="208" y="98"/>
                    </a:lnTo>
                    <a:lnTo>
                      <a:pt x="191" y="67"/>
                    </a:lnTo>
                    <a:lnTo>
                      <a:pt x="172" y="42"/>
                    </a:lnTo>
                    <a:lnTo>
                      <a:pt x="150" y="22"/>
                    </a:lnTo>
                    <a:lnTo>
                      <a:pt x="128" y="7"/>
                    </a:lnTo>
                    <a:lnTo>
                      <a:pt x="103" y="0"/>
                    </a:lnTo>
                    <a:lnTo>
                      <a:pt x="79" y="0"/>
                    </a:lnTo>
                    <a:lnTo>
                      <a:pt x="55" y="7"/>
                    </a:lnTo>
                    <a:lnTo>
                      <a:pt x="35" y="22"/>
                    </a:lnTo>
                    <a:lnTo>
                      <a:pt x="19" y="42"/>
                    </a:lnTo>
                    <a:lnTo>
                      <a:pt x="9" y="68"/>
                    </a:lnTo>
                    <a:lnTo>
                      <a:pt x="1" y="99"/>
                    </a:lnTo>
                    <a:lnTo>
                      <a:pt x="0" y="134"/>
                    </a:lnTo>
                    <a:lnTo>
                      <a:pt x="3" y="172"/>
                    </a:lnTo>
                    <a:lnTo>
                      <a:pt x="12" y="211"/>
                    </a:lnTo>
                    <a:lnTo>
                      <a:pt x="25" y="250"/>
                    </a:lnTo>
                    <a:lnTo>
                      <a:pt x="42" y="288"/>
                    </a:lnTo>
                    <a:lnTo>
                      <a:pt x="63" y="323"/>
                    </a:lnTo>
                    <a:lnTo>
                      <a:pt x="84" y="354"/>
                    </a:lnTo>
                    <a:lnTo>
                      <a:pt x="109" y="377"/>
                    </a:lnTo>
                    <a:lnTo>
                      <a:pt x="134" y="393"/>
                    </a:lnTo>
                    <a:lnTo>
                      <a:pt x="159" y="399"/>
                    </a:lnTo>
                    <a:lnTo>
                      <a:pt x="183" y="396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175"/>
              <p:cNvSpPr>
                <a:spLocks/>
              </p:cNvSpPr>
              <p:nvPr/>
            </p:nvSpPr>
            <p:spPr bwMode="auto">
              <a:xfrm>
                <a:off x="3158" y="2588"/>
                <a:ext cx="580" cy="283"/>
              </a:xfrm>
              <a:custGeom>
                <a:avLst/>
                <a:gdLst>
                  <a:gd name="T0" fmla="*/ 1329 w 1533"/>
                  <a:gd name="T1" fmla="*/ 79 h 747"/>
                  <a:gd name="T2" fmla="*/ 1316 w 1533"/>
                  <a:gd name="T3" fmla="*/ 83 h 747"/>
                  <a:gd name="T4" fmla="*/ 1297 w 1533"/>
                  <a:gd name="T5" fmla="*/ 89 h 747"/>
                  <a:gd name="T6" fmla="*/ 1276 w 1533"/>
                  <a:gd name="T7" fmla="*/ 95 h 747"/>
                  <a:gd name="T8" fmla="*/ 1255 w 1533"/>
                  <a:gd name="T9" fmla="*/ 101 h 747"/>
                  <a:gd name="T10" fmla="*/ 1236 w 1533"/>
                  <a:gd name="T11" fmla="*/ 106 h 747"/>
                  <a:gd name="T12" fmla="*/ 1218 w 1533"/>
                  <a:gd name="T13" fmla="*/ 109 h 747"/>
                  <a:gd name="T14" fmla="*/ 1206 w 1533"/>
                  <a:gd name="T15" fmla="*/ 112 h 747"/>
                  <a:gd name="T16" fmla="*/ 1202 w 1533"/>
                  <a:gd name="T17" fmla="*/ 114 h 747"/>
                  <a:gd name="T18" fmla="*/ 1167 w 1533"/>
                  <a:gd name="T19" fmla="*/ 124 h 747"/>
                  <a:gd name="T20" fmla="*/ 1141 w 1533"/>
                  <a:gd name="T21" fmla="*/ 134 h 747"/>
                  <a:gd name="T22" fmla="*/ 1122 w 1533"/>
                  <a:gd name="T23" fmla="*/ 143 h 747"/>
                  <a:gd name="T24" fmla="*/ 1110 w 1533"/>
                  <a:gd name="T25" fmla="*/ 152 h 747"/>
                  <a:gd name="T26" fmla="*/ 1102 w 1533"/>
                  <a:gd name="T27" fmla="*/ 159 h 747"/>
                  <a:gd name="T28" fmla="*/ 1097 w 1533"/>
                  <a:gd name="T29" fmla="*/ 163 h 747"/>
                  <a:gd name="T30" fmla="*/ 1096 w 1533"/>
                  <a:gd name="T31" fmla="*/ 166 h 747"/>
                  <a:gd name="T32" fmla="*/ 1096 w 1533"/>
                  <a:gd name="T33" fmla="*/ 168 h 747"/>
                  <a:gd name="T34" fmla="*/ 0 w 1533"/>
                  <a:gd name="T35" fmla="*/ 581 h 747"/>
                  <a:gd name="T36" fmla="*/ 1 w 1533"/>
                  <a:gd name="T37" fmla="*/ 584 h 747"/>
                  <a:gd name="T38" fmla="*/ 7 w 1533"/>
                  <a:gd name="T39" fmla="*/ 593 h 747"/>
                  <a:gd name="T40" fmla="*/ 16 w 1533"/>
                  <a:gd name="T41" fmla="*/ 606 h 747"/>
                  <a:gd name="T42" fmla="*/ 26 w 1533"/>
                  <a:gd name="T43" fmla="*/ 625 h 747"/>
                  <a:gd name="T44" fmla="*/ 35 w 1533"/>
                  <a:gd name="T45" fmla="*/ 648 h 747"/>
                  <a:gd name="T46" fmla="*/ 43 w 1533"/>
                  <a:gd name="T47" fmla="*/ 677 h 747"/>
                  <a:gd name="T48" fmla="*/ 51 w 1533"/>
                  <a:gd name="T49" fmla="*/ 709 h 747"/>
                  <a:gd name="T50" fmla="*/ 55 w 1533"/>
                  <a:gd name="T51" fmla="*/ 747 h 747"/>
                  <a:gd name="T52" fmla="*/ 1144 w 1533"/>
                  <a:gd name="T53" fmla="*/ 323 h 747"/>
                  <a:gd name="T54" fmla="*/ 1147 w 1533"/>
                  <a:gd name="T55" fmla="*/ 323 h 747"/>
                  <a:gd name="T56" fmla="*/ 1156 w 1533"/>
                  <a:gd name="T57" fmla="*/ 322 h 747"/>
                  <a:gd name="T58" fmla="*/ 1170 w 1533"/>
                  <a:gd name="T59" fmla="*/ 319 h 747"/>
                  <a:gd name="T60" fmla="*/ 1188 w 1533"/>
                  <a:gd name="T61" fmla="*/ 315 h 747"/>
                  <a:gd name="T62" fmla="*/ 1209 w 1533"/>
                  <a:gd name="T63" fmla="*/ 310 h 747"/>
                  <a:gd name="T64" fmla="*/ 1236 w 1533"/>
                  <a:gd name="T65" fmla="*/ 306 h 747"/>
                  <a:gd name="T66" fmla="*/ 1263 w 1533"/>
                  <a:gd name="T67" fmla="*/ 300 h 747"/>
                  <a:gd name="T68" fmla="*/ 1292 w 1533"/>
                  <a:gd name="T69" fmla="*/ 293 h 747"/>
                  <a:gd name="T70" fmla="*/ 1324 w 1533"/>
                  <a:gd name="T71" fmla="*/ 284 h 747"/>
                  <a:gd name="T72" fmla="*/ 1356 w 1533"/>
                  <a:gd name="T73" fmla="*/ 277 h 747"/>
                  <a:gd name="T74" fmla="*/ 1388 w 1533"/>
                  <a:gd name="T75" fmla="*/ 267 h 747"/>
                  <a:gd name="T76" fmla="*/ 1420 w 1533"/>
                  <a:gd name="T77" fmla="*/ 256 h 747"/>
                  <a:gd name="T78" fmla="*/ 1452 w 1533"/>
                  <a:gd name="T79" fmla="*/ 246 h 747"/>
                  <a:gd name="T80" fmla="*/ 1482 w 1533"/>
                  <a:gd name="T81" fmla="*/ 236 h 747"/>
                  <a:gd name="T82" fmla="*/ 1508 w 1533"/>
                  <a:gd name="T83" fmla="*/ 223 h 747"/>
                  <a:gd name="T84" fmla="*/ 1533 w 1533"/>
                  <a:gd name="T85" fmla="*/ 211 h 747"/>
                  <a:gd name="T86" fmla="*/ 1533 w 1533"/>
                  <a:gd name="T87" fmla="*/ 205 h 747"/>
                  <a:gd name="T88" fmla="*/ 1531 w 1533"/>
                  <a:gd name="T89" fmla="*/ 191 h 747"/>
                  <a:gd name="T90" fmla="*/ 1528 w 1533"/>
                  <a:gd name="T91" fmla="*/ 168 h 747"/>
                  <a:gd name="T92" fmla="*/ 1519 w 1533"/>
                  <a:gd name="T93" fmla="*/ 140 h 747"/>
                  <a:gd name="T94" fmla="*/ 1505 w 1533"/>
                  <a:gd name="T95" fmla="*/ 106 h 747"/>
                  <a:gd name="T96" fmla="*/ 1485 w 1533"/>
                  <a:gd name="T97" fmla="*/ 71 h 747"/>
                  <a:gd name="T98" fmla="*/ 1454 w 1533"/>
                  <a:gd name="T99" fmla="*/ 35 h 747"/>
                  <a:gd name="T100" fmla="*/ 1412 w 1533"/>
                  <a:gd name="T101" fmla="*/ 0 h 747"/>
                  <a:gd name="T102" fmla="*/ 1413 w 1533"/>
                  <a:gd name="T103" fmla="*/ 2 h 747"/>
                  <a:gd name="T104" fmla="*/ 1416 w 1533"/>
                  <a:gd name="T105" fmla="*/ 6 h 747"/>
                  <a:gd name="T106" fmla="*/ 1418 w 1533"/>
                  <a:gd name="T107" fmla="*/ 12 h 747"/>
                  <a:gd name="T108" fmla="*/ 1415 w 1533"/>
                  <a:gd name="T109" fmla="*/ 21 h 747"/>
                  <a:gd name="T110" fmla="*/ 1407 w 1533"/>
                  <a:gd name="T111" fmla="*/ 32 h 747"/>
                  <a:gd name="T112" fmla="*/ 1393 w 1533"/>
                  <a:gd name="T113" fmla="*/ 45 h 747"/>
                  <a:gd name="T114" fmla="*/ 1367 w 1533"/>
                  <a:gd name="T115" fmla="*/ 61 h 747"/>
                  <a:gd name="T116" fmla="*/ 1329 w 1533"/>
                  <a:gd name="T117" fmla="*/ 79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3" h="747">
                    <a:moveTo>
                      <a:pt x="1329" y="79"/>
                    </a:moveTo>
                    <a:lnTo>
                      <a:pt x="1316" y="83"/>
                    </a:lnTo>
                    <a:lnTo>
                      <a:pt x="1297" y="89"/>
                    </a:lnTo>
                    <a:lnTo>
                      <a:pt x="1276" y="95"/>
                    </a:lnTo>
                    <a:lnTo>
                      <a:pt x="1255" y="101"/>
                    </a:lnTo>
                    <a:lnTo>
                      <a:pt x="1236" y="106"/>
                    </a:lnTo>
                    <a:lnTo>
                      <a:pt x="1218" y="109"/>
                    </a:lnTo>
                    <a:lnTo>
                      <a:pt x="1206" y="112"/>
                    </a:lnTo>
                    <a:lnTo>
                      <a:pt x="1202" y="114"/>
                    </a:lnTo>
                    <a:lnTo>
                      <a:pt x="1167" y="124"/>
                    </a:lnTo>
                    <a:lnTo>
                      <a:pt x="1141" y="134"/>
                    </a:lnTo>
                    <a:lnTo>
                      <a:pt x="1122" y="143"/>
                    </a:lnTo>
                    <a:lnTo>
                      <a:pt x="1110" y="152"/>
                    </a:lnTo>
                    <a:lnTo>
                      <a:pt x="1102" y="159"/>
                    </a:lnTo>
                    <a:lnTo>
                      <a:pt x="1097" y="163"/>
                    </a:lnTo>
                    <a:lnTo>
                      <a:pt x="1096" y="166"/>
                    </a:lnTo>
                    <a:lnTo>
                      <a:pt x="1096" y="168"/>
                    </a:lnTo>
                    <a:lnTo>
                      <a:pt x="0" y="581"/>
                    </a:lnTo>
                    <a:lnTo>
                      <a:pt x="1" y="584"/>
                    </a:lnTo>
                    <a:lnTo>
                      <a:pt x="7" y="593"/>
                    </a:lnTo>
                    <a:lnTo>
                      <a:pt x="16" y="606"/>
                    </a:lnTo>
                    <a:lnTo>
                      <a:pt x="26" y="625"/>
                    </a:lnTo>
                    <a:lnTo>
                      <a:pt x="35" y="648"/>
                    </a:lnTo>
                    <a:lnTo>
                      <a:pt x="43" y="677"/>
                    </a:lnTo>
                    <a:lnTo>
                      <a:pt x="51" y="709"/>
                    </a:lnTo>
                    <a:lnTo>
                      <a:pt x="55" y="747"/>
                    </a:lnTo>
                    <a:lnTo>
                      <a:pt x="1144" y="323"/>
                    </a:lnTo>
                    <a:lnTo>
                      <a:pt x="1147" y="323"/>
                    </a:lnTo>
                    <a:lnTo>
                      <a:pt x="1156" y="322"/>
                    </a:lnTo>
                    <a:lnTo>
                      <a:pt x="1170" y="319"/>
                    </a:lnTo>
                    <a:lnTo>
                      <a:pt x="1188" y="315"/>
                    </a:lnTo>
                    <a:lnTo>
                      <a:pt x="1209" y="310"/>
                    </a:lnTo>
                    <a:lnTo>
                      <a:pt x="1236" y="306"/>
                    </a:lnTo>
                    <a:lnTo>
                      <a:pt x="1263" y="300"/>
                    </a:lnTo>
                    <a:lnTo>
                      <a:pt x="1292" y="293"/>
                    </a:lnTo>
                    <a:lnTo>
                      <a:pt x="1324" y="284"/>
                    </a:lnTo>
                    <a:lnTo>
                      <a:pt x="1356" y="277"/>
                    </a:lnTo>
                    <a:lnTo>
                      <a:pt x="1388" y="267"/>
                    </a:lnTo>
                    <a:lnTo>
                      <a:pt x="1420" y="256"/>
                    </a:lnTo>
                    <a:lnTo>
                      <a:pt x="1452" y="246"/>
                    </a:lnTo>
                    <a:lnTo>
                      <a:pt x="1482" y="236"/>
                    </a:lnTo>
                    <a:lnTo>
                      <a:pt x="1508" y="223"/>
                    </a:lnTo>
                    <a:lnTo>
                      <a:pt x="1533" y="211"/>
                    </a:lnTo>
                    <a:lnTo>
                      <a:pt x="1533" y="205"/>
                    </a:lnTo>
                    <a:lnTo>
                      <a:pt x="1531" y="191"/>
                    </a:lnTo>
                    <a:lnTo>
                      <a:pt x="1528" y="168"/>
                    </a:lnTo>
                    <a:lnTo>
                      <a:pt x="1519" y="140"/>
                    </a:lnTo>
                    <a:lnTo>
                      <a:pt x="1505" y="106"/>
                    </a:lnTo>
                    <a:lnTo>
                      <a:pt x="1485" y="71"/>
                    </a:lnTo>
                    <a:lnTo>
                      <a:pt x="1454" y="35"/>
                    </a:lnTo>
                    <a:lnTo>
                      <a:pt x="1412" y="0"/>
                    </a:lnTo>
                    <a:lnTo>
                      <a:pt x="1413" y="2"/>
                    </a:lnTo>
                    <a:lnTo>
                      <a:pt x="1416" y="6"/>
                    </a:lnTo>
                    <a:lnTo>
                      <a:pt x="1418" y="12"/>
                    </a:lnTo>
                    <a:lnTo>
                      <a:pt x="1415" y="21"/>
                    </a:lnTo>
                    <a:lnTo>
                      <a:pt x="1407" y="32"/>
                    </a:lnTo>
                    <a:lnTo>
                      <a:pt x="1393" y="45"/>
                    </a:lnTo>
                    <a:lnTo>
                      <a:pt x="1367" y="61"/>
                    </a:lnTo>
                    <a:lnTo>
                      <a:pt x="1329" y="7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176"/>
              <p:cNvSpPr>
                <a:spLocks/>
              </p:cNvSpPr>
              <p:nvPr/>
            </p:nvSpPr>
            <p:spPr bwMode="auto">
              <a:xfrm>
                <a:off x="3165" y="2586"/>
                <a:ext cx="553" cy="235"/>
              </a:xfrm>
              <a:custGeom>
                <a:avLst/>
                <a:gdLst>
                  <a:gd name="T0" fmla="*/ 23 w 1490"/>
                  <a:gd name="T1" fmla="*/ 620 h 620"/>
                  <a:gd name="T2" fmla="*/ 14 w 1490"/>
                  <a:gd name="T3" fmla="*/ 604 h 620"/>
                  <a:gd name="T4" fmla="*/ 7 w 1490"/>
                  <a:gd name="T5" fmla="*/ 593 h 620"/>
                  <a:gd name="T6" fmla="*/ 1 w 1490"/>
                  <a:gd name="T7" fmla="*/ 584 h 620"/>
                  <a:gd name="T8" fmla="*/ 0 w 1490"/>
                  <a:gd name="T9" fmla="*/ 581 h 620"/>
                  <a:gd name="T10" fmla="*/ 1097 w 1490"/>
                  <a:gd name="T11" fmla="*/ 169 h 620"/>
                  <a:gd name="T12" fmla="*/ 1097 w 1490"/>
                  <a:gd name="T13" fmla="*/ 168 h 620"/>
                  <a:gd name="T14" fmla="*/ 1099 w 1490"/>
                  <a:gd name="T15" fmla="*/ 165 h 620"/>
                  <a:gd name="T16" fmla="*/ 1103 w 1490"/>
                  <a:gd name="T17" fmla="*/ 160 h 620"/>
                  <a:gd name="T18" fmla="*/ 1110 w 1490"/>
                  <a:gd name="T19" fmla="*/ 153 h 620"/>
                  <a:gd name="T20" fmla="*/ 1124 w 1490"/>
                  <a:gd name="T21" fmla="*/ 144 h 620"/>
                  <a:gd name="T22" fmla="*/ 1141 w 1490"/>
                  <a:gd name="T23" fmla="*/ 136 h 620"/>
                  <a:gd name="T24" fmla="*/ 1167 w 1490"/>
                  <a:gd name="T25" fmla="*/ 125 h 620"/>
                  <a:gd name="T26" fmla="*/ 1202 w 1490"/>
                  <a:gd name="T27" fmla="*/ 114 h 620"/>
                  <a:gd name="T28" fmla="*/ 1206 w 1490"/>
                  <a:gd name="T29" fmla="*/ 112 h 620"/>
                  <a:gd name="T30" fmla="*/ 1218 w 1490"/>
                  <a:gd name="T31" fmla="*/ 109 h 620"/>
                  <a:gd name="T32" fmla="*/ 1236 w 1490"/>
                  <a:gd name="T33" fmla="*/ 106 h 620"/>
                  <a:gd name="T34" fmla="*/ 1256 w 1490"/>
                  <a:gd name="T35" fmla="*/ 101 h 620"/>
                  <a:gd name="T36" fmla="*/ 1276 w 1490"/>
                  <a:gd name="T37" fmla="*/ 95 h 620"/>
                  <a:gd name="T38" fmla="*/ 1298 w 1490"/>
                  <a:gd name="T39" fmla="*/ 90 h 620"/>
                  <a:gd name="T40" fmla="*/ 1316 w 1490"/>
                  <a:gd name="T41" fmla="*/ 85 h 620"/>
                  <a:gd name="T42" fmla="*/ 1330 w 1490"/>
                  <a:gd name="T43" fmla="*/ 80 h 620"/>
                  <a:gd name="T44" fmla="*/ 1368 w 1490"/>
                  <a:gd name="T45" fmla="*/ 63 h 620"/>
                  <a:gd name="T46" fmla="*/ 1394 w 1490"/>
                  <a:gd name="T47" fmla="*/ 47 h 620"/>
                  <a:gd name="T48" fmla="*/ 1409 w 1490"/>
                  <a:gd name="T49" fmla="*/ 32 h 620"/>
                  <a:gd name="T50" fmla="*/ 1416 w 1490"/>
                  <a:gd name="T51" fmla="*/ 21 h 620"/>
                  <a:gd name="T52" fmla="*/ 1419 w 1490"/>
                  <a:gd name="T53" fmla="*/ 12 h 620"/>
                  <a:gd name="T54" fmla="*/ 1418 w 1490"/>
                  <a:gd name="T55" fmla="*/ 6 h 620"/>
                  <a:gd name="T56" fmla="*/ 1415 w 1490"/>
                  <a:gd name="T57" fmla="*/ 2 h 620"/>
                  <a:gd name="T58" fmla="*/ 1413 w 1490"/>
                  <a:gd name="T59" fmla="*/ 0 h 620"/>
                  <a:gd name="T60" fmla="*/ 1416 w 1490"/>
                  <a:gd name="T61" fmla="*/ 2 h 620"/>
                  <a:gd name="T62" fmla="*/ 1422 w 1490"/>
                  <a:gd name="T63" fmla="*/ 6 h 620"/>
                  <a:gd name="T64" fmla="*/ 1431 w 1490"/>
                  <a:gd name="T65" fmla="*/ 13 h 620"/>
                  <a:gd name="T66" fmla="*/ 1442 w 1490"/>
                  <a:gd name="T67" fmla="*/ 23 h 620"/>
                  <a:gd name="T68" fmla="*/ 1454 w 1490"/>
                  <a:gd name="T69" fmla="*/ 35 h 620"/>
                  <a:gd name="T70" fmla="*/ 1467 w 1490"/>
                  <a:gd name="T71" fmla="*/ 50 h 620"/>
                  <a:gd name="T72" fmla="*/ 1480 w 1490"/>
                  <a:gd name="T73" fmla="*/ 66 h 620"/>
                  <a:gd name="T74" fmla="*/ 1490 w 1490"/>
                  <a:gd name="T75" fmla="*/ 83 h 620"/>
                  <a:gd name="T76" fmla="*/ 23 w 1490"/>
                  <a:gd name="T77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0" h="620">
                    <a:moveTo>
                      <a:pt x="23" y="620"/>
                    </a:moveTo>
                    <a:lnTo>
                      <a:pt x="14" y="604"/>
                    </a:lnTo>
                    <a:lnTo>
                      <a:pt x="7" y="593"/>
                    </a:lnTo>
                    <a:lnTo>
                      <a:pt x="1" y="584"/>
                    </a:lnTo>
                    <a:lnTo>
                      <a:pt x="0" y="581"/>
                    </a:lnTo>
                    <a:lnTo>
                      <a:pt x="1097" y="169"/>
                    </a:lnTo>
                    <a:lnTo>
                      <a:pt x="1097" y="168"/>
                    </a:lnTo>
                    <a:lnTo>
                      <a:pt x="1099" y="165"/>
                    </a:lnTo>
                    <a:lnTo>
                      <a:pt x="1103" y="160"/>
                    </a:lnTo>
                    <a:lnTo>
                      <a:pt x="1110" y="153"/>
                    </a:lnTo>
                    <a:lnTo>
                      <a:pt x="1124" y="144"/>
                    </a:lnTo>
                    <a:lnTo>
                      <a:pt x="1141" y="136"/>
                    </a:lnTo>
                    <a:lnTo>
                      <a:pt x="1167" y="125"/>
                    </a:lnTo>
                    <a:lnTo>
                      <a:pt x="1202" y="114"/>
                    </a:lnTo>
                    <a:lnTo>
                      <a:pt x="1206" y="112"/>
                    </a:lnTo>
                    <a:lnTo>
                      <a:pt x="1218" y="109"/>
                    </a:lnTo>
                    <a:lnTo>
                      <a:pt x="1236" y="106"/>
                    </a:lnTo>
                    <a:lnTo>
                      <a:pt x="1256" y="101"/>
                    </a:lnTo>
                    <a:lnTo>
                      <a:pt x="1276" y="95"/>
                    </a:lnTo>
                    <a:lnTo>
                      <a:pt x="1298" y="90"/>
                    </a:lnTo>
                    <a:lnTo>
                      <a:pt x="1316" y="85"/>
                    </a:lnTo>
                    <a:lnTo>
                      <a:pt x="1330" y="80"/>
                    </a:lnTo>
                    <a:lnTo>
                      <a:pt x="1368" y="63"/>
                    </a:lnTo>
                    <a:lnTo>
                      <a:pt x="1394" y="47"/>
                    </a:lnTo>
                    <a:lnTo>
                      <a:pt x="1409" y="32"/>
                    </a:lnTo>
                    <a:lnTo>
                      <a:pt x="1416" y="21"/>
                    </a:lnTo>
                    <a:lnTo>
                      <a:pt x="1419" y="12"/>
                    </a:lnTo>
                    <a:lnTo>
                      <a:pt x="1418" y="6"/>
                    </a:lnTo>
                    <a:lnTo>
                      <a:pt x="1415" y="2"/>
                    </a:lnTo>
                    <a:lnTo>
                      <a:pt x="1413" y="0"/>
                    </a:lnTo>
                    <a:lnTo>
                      <a:pt x="1416" y="2"/>
                    </a:lnTo>
                    <a:lnTo>
                      <a:pt x="1422" y="6"/>
                    </a:lnTo>
                    <a:lnTo>
                      <a:pt x="1431" y="13"/>
                    </a:lnTo>
                    <a:lnTo>
                      <a:pt x="1442" y="23"/>
                    </a:lnTo>
                    <a:lnTo>
                      <a:pt x="1454" y="35"/>
                    </a:lnTo>
                    <a:lnTo>
                      <a:pt x="1467" y="50"/>
                    </a:lnTo>
                    <a:lnTo>
                      <a:pt x="1480" y="66"/>
                    </a:lnTo>
                    <a:lnTo>
                      <a:pt x="1490" y="83"/>
                    </a:lnTo>
                    <a:lnTo>
                      <a:pt x="23" y="62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177"/>
              <p:cNvSpPr>
                <a:spLocks/>
              </p:cNvSpPr>
              <p:nvPr/>
            </p:nvSpPr>
            <p:spPr bwMode="auto">
              <a:xfrm>
                <a:off x="3586" y="2638"/>
                <a:ext cx="136" cy="50"/>
              </a:xfrm>
              <a:custGeom>
                <a:avLst/>
                <a:gdLst>
                  <a:gd name="T0" fmla="*/ 0 w 372"/>
                  <a:gd name="T1" fmla="*/ 136 h 136"/>
                  <a:gd name="T2" fmla="*/ 3 w 372"/>
                  <a:gd name="T3" fmla="*/ 134 h 136"/>
                  <a:gd name="T4" fmla="*/ 13 w 372"/>
                  <a:gd name="T5" fmla="*/ 131 h 136"/>
                  <a:gd name="T6" fmla="*/ 29 w 372"/>
                  <a:gd name="T7" fmla="*/ 127 h 136"/>
                  <a:gd name="T8" fmla="*/ 49 w 372"/>
                  <a:gd name="T9" fmla="*/ 121 h 136"/>
                  <a:gd name="T10" fmla="*/ 72 w 372"/>
                  <a:gd name="T11" fmla="*/ 114 h 136"/>
                  <a:gd name="T12" fmla="*/ 100 w 372"/>
                  <a:gd name="T13" fmla="*/ 105 h 136"/>
                  <a:gd name="T14" fmla="*/ 129 w 372"/>
                  <a:gd name="T15" fmla="*/ 96 h 136"/>
                  <a:gd name="T16" fmla="*/ 160 w 372"/>
                  <a:gd name="T17" fmla="*/ 86 h 136"/>
                  <a:gd name="T18" fmla="*/ 192 w 372"/>
                  <a:gd name="T19" fmla="*/ 76 h 136"/>
                  <a:gd name="T20" fmla="*/ 224 w 372"/>
                  <a:gd name="T21" fmla="*/ 64 h 136"/>
                  <a:gd name="T22" fmla="*/ 253 w 372"/>
                  <a:gd name="T23" fmla="*/ 53 h 136"/>
                  <a:gd name="T24" fmla="*/ 282 w 372"/>
                  <a:gd name="T25" fmla="*/ 41 h 136"/>
                  <a:gd name="T26" fmla="*/ 308 w 372"/>
                  <a:gd name="T27" fmla="*/ 31 h 136"/>
                  <a:gd name="T28" fmla="*/ 330 w 372"/>
                  <a:gd name="T29" fmla="*/ 19 h 136"/>
                  <a:gd name="T30" fmla="*/ 349 w 372"/>
                  <a:gd name="T31" fmla="*/ 9 h 136"/>
                  <a:gd name="T32" fmla="*/ 362 w 372"/>
                  <a:gd name="T33" fmla="*/ 0 h 136"/>
                  <a:gd name="T34" fmla="*/ 372 w 372"/>
                  <a:gd name="T35" fmla="*/ 34 h 136"/>
                  <a:gd name="T36" fmla="*/ 371 w 372"/>
                  <a:gd name="T37" fmla="*/ 34 h 136"/>
                  <a:gd name="T38" fmla="*/ 368 w 372"/>
                  <a:gd name="T39" fmla="*/ 35 h 136"/>
                  <a:gd name="T40" fmla="*/ 362 w 372"/>
                  <a:gd name="T41" fmla="*/ 38 h 136"/>
                  <a:gd name="T42" fmla="*/ 353 w 372"/>
                  <a:gd name="T43" fmla="*/ 41 h 136"/>
                  <a:gd name="T44" fmla="*/ 343 w 372"/>
                  <a:gd name="T45" fmla="*/ 45 h 136"/>
                  <a:gd name="T46" fmla="*/ 329 w 372"/>
                  <a:gd name="T47" fmla="*/ 51 h 136"/>
                  <a:gd name="T48" fmla="*/ 313 w 372"/>
                  <a:gd name="T49" fmla="*/ 57 h 136"/>
                  <a:gd name="T50" fmla="*/ 292 w 372"/>
                  <a:gd name="T51" fmla="*/ 63 h 136"/>
                  <a:gd name="T52" fmla="*/ 269 w 372"/>
                  <a:gd name="T53" fmla="*/ 70 h 136"/>
                  <a:gd name="T54" fmla="*/ 241 w 372"/>
                  <a:gd name="T55" fmla="*/ 79 h 136"/>
                  <a:gd name="T56" fmla="*/ 211 w 372"/>
                  <a:gd name="T57" fmla="*/ 86 h 136"/>
                  <a:gd name="T58" fmla="*/ 177 w 372"/>
                  <a:gd name="T59" fmla="*/ 96 h 136"/>
                  <a:gd name="T60" fmla="*/ 139 w 372"/>
                  <a:gd name="T61" fmla="*/ 105 h 136"/>
                  <a:gd name="T62" fmla="*/ 97 w 372"/>
                  <a:gd name="T63" fmla="*/ 115 h 136"/>
                  <a:gd name="T64" fmla="*/ 51 w 372"/>
                  <a:gd name="T65" fmla="*/ 125 h 136"/>
                  <a:gd name="T66" fmla="*/ 0 w 372"/>
                  <a:gd name="T6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136">
                    <a:moveTo>
                      <a:pt x="0" y="136"/>
                    </a:moveTo>
                    <a:lnTo>
                      <a:pt x="3" y="134"/>
                    </a:lnTo>
                    <a:lnTo>
                      <a:pt x="13" y="131"/>
                    </a:lnTo>
                    <a:lnTo>
                      <a:pt x="29" y="127"/>
                    </a:lnTo>
                    <a:lnTo>
                      <a:pt x="49" y="121"/>
                    </a:lnTo>
                    <a:lnTo>
                      <a:pt x="72" y="114"/>
                    </a:lnTo>
                    <a:lnTo>
                      <a:pt x="100" y="105"/>
                    </a:lnTo>
                    <a:lnTo>
                      <a:pt x="129" y="96"/>
                    </a:lnTo>
                    <a:lnTo>
                      <a:pt x="160" y="86"/>
                    </a:lnTo>
                    <a:lnTo>
                      <a:pt x="192" y="76"/>
                    </a:lnTo>
                    <a:lnTo>
                      <a:pt x="224" y="64"/>
                    </a:lnTo>
                    <a:lnTo>
                      <a:pt x="253" y="53"/>
                    </a:lnTo>
                    <a:lnTo>
                      <a:pt x="282" y="41"/>
                    </a:lnTo>
                    <a:lnTo>
                      <a:pt x="308" y="31"/>
                    </a:lnTo>
                    <a:lnTo>
                      <a:pt x="330" y="19"/>
                    </a:lnTo>
                    <a:lnTo>
                      <a:pt x="349" y="9"/>
                    </a:lnTo>
                    <a:lnTo>
                      <a:pt x="362" y="0"/>
                    </a:lnTo>
                    <a:lnTo>
                      <a:pt x="372" y="34"/>
                    </a:lnTo>
                    <a:lnTo>
                      <a:pt x="371" y="34"/>
                    </a:lnTo>
                    <a:lnTo>
                      <a:pt x="368" y="35"/>
                    </a:lnTo>
                    <a:lnTo>
                      <a:pt x="362" y="38"/>
                    </a:lnTo>
                    <a:lnTo>
                      <a:pt x="353" y="41"/>
                    </a:lnTo>
                    <a:lnTo>
                      <a:pt x="343" y="45"/>
                    </a:lnTo>
                    <a:lnTo>
                      <a:pt x="329" y="51"/>
                    </a:lnTo>
                    <a:lnTo>
                      <a:pt x="313" y="57"/>
                    </a:lnTo>
                    <a:lnTo>
                      <a:pt x="292" y="63"/>
                    </a:lnTo>
                    <a:lnTo>
                      <a:pt x="269" y="70"/>
                    </a:lnTo>
                    <a:lnTo>
                      <a:pt x="241" y="79"/>
                    </a:lnTo>
                    <a:lnTo>
                      <a:pt x="211" y="86"/>
                    </a:lnTo>
                    <a:lnTo>
                      <a:pt x="177" y="96"/>
                    </a:lnTo>
                    <a:lnTo>
                      <a:pt x="139" y="105"/>
                    </a:lnTo>
                    <a:lnTo>
                      <a:pt x="97" y="115"/>
                    </a:lnTo>
                    <a:lnTo>
                      <a:pt x="51" y="12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178"/>
              <p:cNvSpPr>
                <a:spLocks/>
              </p:cNvSpPr>
              <p:nvPr/>
            </p:nvSpPr>
            <p:spPr bwMode="auto">
              <a:xfrm>
                <a:off x="3737" y="2620"/>
                <a:ext cx="15" cy="24"/>
              </a:xfrm>
              <a:custGeom>
                <a:avLst/>
                <a:gdLst>
                  <a:gd name="T0" fmla="*/ 0 w 42"/>
                  <a:gd name="T1" fmla="*/ 18 h 66"/>
                  <a:gd name="T2" fmla="*/ 23 w 42"/>
                  <a:gd name="T3" fmla="*/ 0 h 66"/>
                  <a:gd name="T4" fmla="*/ 26 w 42"/>
                  <a:gd name="T5" fmla="*/ 7 h 66"/>
                  <a:gd name="T6" fmla="*/ 34 w 42"/>
                  <a:gd name="T7" fmla="*/ 24 h 66"/>
                  <a:gd name="T8" fmla="*/ 39 w 42"/>
                  <a:gd name="T9" fmla="*/ 40 h 66"/>
                  <a:gd name="T10" fmla="*/ 42 w 42"/>
                  <a:gd name="T11" fmla="*/ 51 h 66"/>
                  <a:gd name="T12" fmla="*/ 16 w 42"/>
                  <a:gd name="T13" fmla="*/ 64 h 66"/>
                  <a:gd name="T14" fmla="*/ 18 w 42"/>
                  <a:gd name="T15" fmla="*/ 66 h 66"/>
                  <a:gd name="T16" fmla="*/ 18 w 42"/>
                  <a:gd name="T17" fmla="*/ 63 h 66"/>
                  <a:gd name="T18" fmla="*/ 13 w 42"/>
                  <a:gd name="T19" fmla="*/ 50 h 66"/>
                  <a:gd name="T20" fmla="*/ 0 w 42"/>
                  <a:gd name="T21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66">
                    <a:moveTo>
                      <a:pt x="0" y="18"/>
                    </a:moveTo>
                    <a:lnTo>
                      <a:pt x="23" y="0"/>
                    </a:lnTo>
                    <a:lnTo>
                      <a:pt x="26" y="7"/>
                    </a:lnTo>
                    <a:lnTo>
                      <a:pt x="34" y="24"/>
                    </a:lnTo>
                    <a:lnTo>
                      <a:pt x="39" y="40"/>
                    </a:lnTo>
                    <a:lnTo>
                      <a:pt x="42" y="51"/>
                    </a:lnTo>
                    <a:lnTo>
                      <a:pt x="16" y="64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3" y="5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179"/>
              <p:cNvSpPr>
                <a:spLocks/>
              </p:cNvSpPr>
              <p:nvPr/>
            </p:nvSpPr>
            <p:spPr bwMode="auto">
              <a:xfrm>
                <a:off x="3107" y="2563"/>
                <a:ext cx="555" cy="206"/>
              </a:xfrm>
              <a:custGeom>
                <a:avLst/>
                <a:gdLst>
                  <a:gd name="T0" fmla="*/ 0 w 1482"/>
                  <a:gd name="T1" fmla="*/ 524 h 542"/>
                  <a:gd name="T2" fmla="*/ 1146 w 1482"/>
                  <a:gd name="T3" fmla="*/ 134 h 542"/>
                  <a:gd name="T4" fmla="*/ 1159 w 1482"/>
                  <a:gd name="T5" fmla="*/ 121 h 542"/>
                  <a:gd name="T6" fmla="*/ 1176 w 1482"/>
                  <a:gd name="T7" fmla="*/ 108 h 542"/>
                  <a:gd name="T8" fmla="*/ 1195 w 1482"/>
                  <a:gd name="T9" fmla="*/ 95 h 542"/>
                  <a:gd name="T10" fmla="*/ 1215 w 1482"/>
                  <a:gd name="T11" fmla="*/ 83 h 542"/>
                  <a:gd name="T12" fmla="*/ 1237 w 1482"/>
                  <a:gd name="T13" fmla="*/ 71 h 542"/>
                  <a:gd name="T14" fmla="*/ 1261 w 1482"/>
                  <a:gd name="T15" fmla="*/ 60 h 542"/>
                  <a:gd name="T16" fmla="*/ 1284 w 1482"/>
                  <a:gd name="T17" fmla="*/ 50 h 542"/>
                  <a:gd name="T18" fmla="*/ 1307 w 1482"/>
                  <a:gd name="T19" fmla="*/ 41 h 542"/>
                  <a:gd name="T20" fmla="*/ 1329 w 1482"/>
                  <a:gd name="T21" fmla="*/ 32 h 542"/>
                  <a:gd name="T22" fmla="*/ 1351 w 1482"/>
                  <a:gd name="T23" fmla="*/ 23 h 542"/>
                  <a:gd name="T24" fmla="*/ 1370 w 1482"/>
                  <a:gd name="T25" fmla="*/ 16 h 542"/>
                  <a:gd name="T26" fmla="*/ 1387 w 1482"/>
                  <a:gd name="T27" fmla="*/ 10 h 542"/>
                  <a:gd name="T28" fmla="*/ 1400 w 1482"/>
                  <a:gd name="T29" fmla="*/ 6 h 542"/>
                  <a:gd name="T30" fmla="*/ 1412 w 1482"/>
                  <a:gd name="T31" fmla="*/ 3 h 542"/>
                  <a:gd name="T32" fmla="*/ 1418 w 1482"/>
                  <a:gd name="T33" fmla="*/ 0 h 542"/>
                  <a:gd name="T34" fmla="*/ 1421 w 1482"/>
                  <a:gd name="T35" fmla="*/ 0 h 542"/>
                  <a:gd name="T36" fmla="*/ 1422 w 1482"/>
                  <a:gd name="T37" fmla="*/ 0 h 542"/>
                  <a:gd name="T38" fmla="*/ 1426 w 1482"/>
                  <a:gd name="T39" fmla="*/ 0 h 542"/>
                  <a:gd name="T40" fmla="*/ 1434 w 1482"/>
                  <a:gd name="T41" fmla="*/ 2 h 542"/>
                  <a:gd name="T42" fmla="*/ 1441 w 1482"/>
                  <a:gd name="T43" fmla="*/ 2 h 542"/>
                  <a:gd name="T44" fmla="*/ 1451 w 1482"/>
                  <a:gd name="T45" fmla="*/ 3 h 542"/>
                  <a:gd name="T46" fmla="*/ 1461 w 1482"/>
                  <a:gd name="T47" fmla="*/ 6 h 542"/>
                  <a:gd name="T48" fmla="*/ 1472 w 1482"/>
                  <a:gd name="T49" fmla="*/ 10 h 542"/>
                  <a:gd name="T50" fmla="*/ 1482 w 1482"/>
                  <a:gd name="T51" fmla="*/ 15 h 542"/>
                  <a:gd name="T52" fmla="*/ 1479 w 1482"/>
                  <a:gd name="T53" fmla="*/ 15 h 542"/>
                  <a:gd name="T54" fmla="*/ 1473 w 1482"/>
                  <a:gd name="T55" fmla="*/ 18 h 542"/>
                  <a:gd name="T56" fmla="*/ 1463 w 1482"/>
                  <a:gd name="T57" fmla="*/ 20 h 542"/>
                  <a:gd name="T58" fmla="*/ 1450 w 1482"/>
                  <a:gd name="T59" fmla="*/ 25 h 542"/>
                  <a:gd name="T60" fmla="*/ 1434 w 1482"/>
                  <a:gd name="T61" fmla="*/ 31 h 542"/>
                  <a:gd name="T62" fmla="*/ 1415 w 1482"/>
                  <a:gd name="T63" fmla="*/ 37 h 542"/>
                  <a:gd name="T64" fmla="*/ 1394 w 1482"/>
                  <a:gd name="T65" fmla="*/ 45 h 542"/>
                  <a:gd name="T66" fmla="*/ 1371 w 1482"/>
                  <a:gd name="T67" fmla="*/ 54 h 542"/>
                  <a:gd name="T68" fmla="*/ 1348 w 1482"/>
                  <a:gd name="T69" fmla="*/ 63 h 542"/>
                  <a:gd name="T70" fmla="*/ 1323 w 1482"/>
                  <a:gd name="T71" fmla="*/ 74 h 542"/>
                  <a:gd name="T72" fmla="*/ 1297 w 1482"/>
                  <a:gd name="T73" fmla="*/ 85 h 542"/>
                  <a:gd name="T74" fmla="*/ 1272 w 1482"/>
                  <a:gd name="T75" fmla="*/ 98 h 542"/>
                  <a:gd name="T76" fmla="*/ 1247 w 1482"/>
                  <a:gd name="T77" fmla="*/ 111 h 542"/>
                  <a:gd name="T78" fmla="*/ 1223 w 1482"/>
                  <a:gd name="T79" fmla="*/ 125 h 542"/>
                  <a:gd name="T80" fmla="*/ 1199 w 1482"/>
                  <a:gd name="T81" fmla="*/ 140 h 542"/>
                  <a:gd name="T82" fmla="*/ 1178 w 1482"/>
                  <a:gd name="T83" fmla="*/ 154 h 542"/>
                  <a:gd name="T84" fmla="*/ 35 w 1482"/>
                  <a:gd name="T85" fmla="*/ 542 h 542"/>
                  <a:gd name="T86" fmla="*/ 0 w 1482"/>
                  <a:gd name="T87" fmla="*/ 52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2" h="542">
                    <a:moveTo>
                      <a:pt x="0" y="524"/>
                    </a:moveTo>
                    <a:lnTo>
                      <a:pt x="1146" y="134"/>
                    </a:lnTo>
                    <a:lnTo>
                      <a:pt x="1159" y="121"/>
                    </a:lnTo>
                    <a:lnTo>
                      <a:pt x="1176" y="108"/>
                    </a:lnTo>
                    <a:lnTo>
                      <a:pt x="1195" y="95"/>
                    </a:lnTo>
                    <a:lnTo>
                      <a:pt x="1215" y="83"/>
                    </a:lnTo>
                    <a:lnTo>
                      <a:pt x="1237" y="71"/>
                    </a:lnTo>
                    <a:lnTo>
                      <a:pt x="1261" y="60"/>
                    </a:lnTo>
                    <a:lnTo>
                      <a:pt x="1284" y="50"/>
                    </a:lnTo>
                    <a:lnTo>
                      <a:pt x="1307" y="41"/>
                    </a:lnTo>
                    <a:lnTo>
                      <a:pt x="1329" y="32"/>
                    </a:lnTo>
                    <a:lnTo>
                      <a:pt x="1351" y="23"/>
                    </a:lnTo>
                    <a:lnTo>
                      <a:pt x="1370" y="16"/>
                    </a:lnTo>
                    <a:lnTo>
                      <a:pt x="1387" y="10"/>
                    </a:lnTo>
                    <a:lnTo>
                      <a:pt x="1400" y="6"/>
                    </a:lnTo>
                    <a:lnTo>
                      <a:pt x="1412" y="3"/>
                    </a:lnTo>
                    <a:lnTo>
                      <a:pt x="1418" y="0"/>
                    </a:lnTo>
                    <a:lnTo>
                      <a:pt x="1421" y="0"/>
                    </a:lnTo>
                    <a:lnTo>
                      <a:pt x="1422" y="0"/>
                    </a:lnTo>
                    <a:lnTo>
                      <a:pt x="1426" y="0"/>
                    </a:lnTo>
                    <a:lnTo>
                      <a:pt x="1434" y="2"/>
                    </a:lnTo>
                    <a:lnTo>
                      <a:pt x="1441" y="2"/>
                    </a:lnTo>
                    <a:lnTo>
                      <a:pt x="1451" y="3"/>
                    </a:lnTo>
                    <a:lnTo>
                      <a:pt x="1461" y="6"/>
                    </a:lnTo>
                    <a:lnTo>
                      <a:pt x="1472" y="10"/>
                    </a:lnTo>
                    <a:lnTo>
                      <a:pt x="1482" y="15"/>
                    </a:lnTo>
                    <a:lnTo>
                      <a:pt x="1479" y="15"/>
                    </a:lnTo>
                    <a:lnTo>
                      <a:pt x="1473" y="18"/>
                    </a:lnTo>
                    <a:lnTo>
                      <a:pt x="1463" y="20"/>
                    </a:lnTo>
                    <a:lnTo>
                      <a:pt x="1450" y="25"/>
                    </a:lnTo>
                    <a:lnTo>
                      <a:pt x="1434" y="31"/>
                    </a:lnTo>
                    <a:lnTo>
                      <a:pt x="1415" y="37"/>
                    </a:lnTo>
                    <a:lnTo>
                      <a:pt x="1394" y="45"/>
                    </a:lnTo>
                    <a:lnTo>
                      <a:pt x="1371" y="54"/>
                    </a:lnTo>
                    <a:lnTo>
                      <a:pt x="1348" y="63"/>
                    </a:lnTo>
                    <a:lnTo>
                      <a:pt x="1323" y="74"/>
                    </a:lnTo>
                    <a:lnTo>
                      <a:pt x="1297" y="85"/>
                    </a:lnTo>
                    <a:lnTo>
                      <a:pt x="1272" y="98"/>
                    </a:lnTo>
                    <a:lnTo>
                      <a:pt x="1247" y="111"/>
                    </a:lnTo>
                    <a:lnTo>
                      <a:pt x="1223" y="125"/>
                    </a:lnTo>
                    <a:lnTo>
                      <a:pt x="1199" y="140"/>
                    </a:lnTo>
                    <a:lnTo>
                      <a:pt x="1178" y="154"/>
                    </a:lnTo>
                    <a:lnTo>
                      <a:pt x="35" y="542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180"/>
              <p:cNvSpPr>
                <a:spLocks/>
              </p:cNvSpPr>
              <p:nvPr/>
            </p:nvSpPr>
            <p:spPr bwMode="auto">
              <a:xfrm>
                <a:off x="3219" y="2750"/>
                <a:ext cx="57" cy="145"/>
              </a:xfrm>
              <a:custGeom>
                <a:avLst/>
                <a:gdLst>
                  <a:gd name="T0" fmla="*/ 4 w 157"/>
                  <a:gd name="T1" fmla="*/ 16 h 389"/>
                  <a:gd name="T2" fmla="*/ 4 w 157"/>
                  <a:gd name="T3" fmla="*/ 16 h 389"/>
                  <a:gd name="T4" fmla="*/ 16 w 157"/>
                  <a:gd name="T5" fmla="*/ 23 h 389"/>
                  <a:gd name="T6" fmla="*/ 39 w 157"/>
                  <a:gd name="T7" fmla="*/ 42 h 389"/>
                  <a:gd name="T8" fmla="*/ 70 w 157"/>
                  <a:gd name="T9" fmla="*/ 71 h 389"/>
                  <a:gd name="T10" fmla="*/ 100 w 157"/>
                  <a:gd name="T11" fmla="*/ 112 h 389"/>
                  <a:gd name="T12" fmla="*/ 126 w 157"/>
                  <a:gd name="T13" fmla="*/ 163 h 389"/>
                  <a:gd name="T14" fmla="*/ 142 w 157"/>
                  <a:gd name="T15" fmla="*/ 224 h 389"/>
                  <a:gd name="T16" fmla="*/ 139 w 157"/>
                  <a:gd name="T17" fmla="*/ 296 h 389"/>
                  <a:gd name="T18" fmla="*/ 116 w 157"/>
                  <a:gd name="T19" fmla="*/ 379 h 389"/>
                  <a:gd name="T20" fmla="*/ 116 w 157"/>
                  <a:gd name="T21" fmla="*/ 379 h 389"/>
                  <a:gd name="T22" fmla="*/ 116 w 157"/>
                  <a:gd name="T23" fmla="*/ 382 h 389"/>
                  <a:gd name="T24" fmla="*/ 116 w 157"/>
                  <a:gd name="T25" fmla="*/ 384 h 389"/>
                  <a:gd name="T26" fmla="*/ 118 w 157"/>
                  <a:gd name="T27" fmla="*/ 387 h 389"/>
                  <a:gd name="T28" fmla="*/ 121 w 157"/>
                  <a:gd name="T29" fmla="*/ 389 h 389"/>
                  <a:gd name="T30" fmla="*/ 123 w 157"/>
                  <a:gd name="T31" fmla="*/ 389 h 389"/>
                  <a:gd name="T32" fmla="*/ 126 w 157"/>
                  <a:gd name="T33" fmla="*/ 389 h 389"/>
                  <a:gd name="T34" fmla="*/ 129 w 157"/>
                  <a:gd name="T35" fmla="*/ 387 h 389"/>
                  <a:gd name="T36" fmla="*/ 131 w 157"/>
                  <a:gd name="T37" fmla="*/ 384 h 389"/>
                  <a:gd name="T38" fmla="*/ 131 w 157"/>
                  <a:gd name="T39" fmla="*/ 384 h 389"/>
                  <a:gd name="T40" fmla="*/ 155 w 157"/>
                  <a:gd name="T41" fmla="*/ 299 h 389"/>
                  <a:gd name="T42" fmla="*/ 157 w 157"/>
                  <a:gd name="T43" fmla="*/ 221 h 389"/>
                  <a:gd name="T44" fmla="*/ 139 w 157"/>
                  <a:gd name="T45" fmla="*/ 156 h 389"/>
                  <a:gd name="T46" fmla="*/ 112 w 157"/>
                  <a:gd name="T47" fmla="*/ 102 h 389"/>
                  <a:gd name="T48" fmla="*/ 78 w 157"/>
                  <a:gd name="T49" fmla="*/ 58 h 389"/>
                  <a:gd name="T50" fmla="*/ 46 w 157"/>
                  <a:gd name="T51" fmla="*/ 28 h 389"/>
                  <a:gd name="T52" fmla="*/ 23 w 157"/>
                  <a:gd name="T53" fmla="*/ 9 h 389"/>
                  <a:gd name="T54" fmla="*/ 13 w 157"/>
                  <a:gd name="T55" fmla="*/ 2 h 389"/>
                  <a:gd name="T56" fmla="*/ 13 w 157"/>
                  <a:gd name="T57" fmla="*/ 2 h 389"/>
                  <a:gd name="T58" fmla="*/ 10 w 157"/>
                  <a:gd name="T59" fmla="*/ 0 h 389"/>
                  <a:gd name="T60" fmla="*/ 7 w 157"/>
                  <a:gd name="T61" fmla="*/ 0 h 389"/>
                  <a:gd name="T62" fmla="*/ 4 w 157"/>
                  <a:gd name="T63" fmla="*/ 2 h 389"/>
                  <a:gd name="T64" fmla="*/ 1 w 157"/>
                  <a:gd name="T65" fmla="*/ 4 h 389"/>
                  <a:gd name="T66" fmla="*/ 0 w 157"/>
                  <a:gd name="T67" fmla="*/ 7 h 389"/>
                  <a:gd name="T68" fmla="*/ 1 w 157"/>
                  <a:gd name="T69" fmla="*/ 10 h 389"/>
                  <a:gd name="T70" fmla="*/ 1 w 157"/>
                  <a:gd name="T71" fmla="*/ 13 h 389"/>
                  <a:gd name="T72" fmla="*/ 4 w 157"/>
                  <a:gd name="T73" fmla="*/ 16 h 389"/>
                  <a:gd name="T74" fmla="*/ 4 w 157"/>
                  <a:gd name="T75" fmla="*/ 1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389">
                    <a:moveTo>
                      <a:pt x="4" y="16"/>
                    </a:moveTo>
                    <a:lnTo>
                      <a:pt x="4" y="16"/>
                    </a:lnTo>
                    <a:lnTo>
                      <a:pt x="16" y="23"/>
                    </a:lnTo>
                    <a:lnTo>
                      <a:pt x="39" y="42"/>
                    </a:lnTo>
                    <a:lnTo>
                      <a:pt x="70" y="71"/>
                    </a:lnTo>
                    <a:lnTo>
                      <a:pt x="100" y="112"/>
                    </a:lnTo>
                    <a:lnTo>
                      <a:pt x="126" y="163"/>
                    </a:lnTo>
                    <a:lnTo>
                      <a:pt x="142" y="224"/>
                    </a:lnTo>
                    <a:lnTo>
                      <a:pt x="139" y="296"/>
                    </a:lnTo>
                    <a:lnTo>
                      <a:pt x="116" y="379"/>
                    </a:lnTo>
                    <a:lnTo>
                      <a:pt x="116" y="379"/>
                    </a:lnTo>
                    <a:lnTo>
                      <a:pt x="116" y="382"/>
                    </a:lnTo>
                    <a:lnTo>
                      <a:pt x="116" y="384"/>
                    </a:lnTo>
                    <a:lnTo>
                      <a:pt x="118" y="387"/>
                    </a:lnTo>
                    <a:lnTo>
                      <a:pt x="121" y="389"/>
                    </a:lnTo>
                    <a:lnTo>
                      <a:pt x="123" y="389"/>
                    </a:lnTo>
                    <a:lnTo>
                      <a:pt x="126" y="389"/>
                    </a:lnTo>
                    <a:lnTo>
                      <a:pt x="129" y="387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55" y="299"/>
                    </a:lnTo>
                    <a:lnTo>
                      <a:pt x="157" y="221"/>
                    </a:lnTo>
                    <a:lnTo>
                      <a:pt x="139" y="156"/>
                    </a:lnTo>
                    <a:lnTo>
                      <a:pt x="112" y="102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3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181"/>
              <p:cNvSpPr>
                <a:spLocks/>
              </p:cNvSpPr>
              <p:nvPr/>
            </p:nvSpPr>
            <p:spPr bwMode="auto">
              <a:xfrm>
                <a:off x="3235" y="2742"/>
                <a:ext cx="57" cy="145"/>
              </a:xfrm>
              <a:custGeom>
                <a:avLst/>
                <a:gdLst>
                  <a:gd name="T0" fmla="*/ 5 w 156"/>
                  <a:gd name="T1" fmla="*/ 15 h 387"/>
                  <a:gd name="T2" fmla="*/ 5 w 156"/>
                  <a:gd name="T3" fmla="*/ 15 h 387"/>
                  <a:gd name="T4" fmla="*/ 16 w 156"/>
                  <a:gd name="T5" fmla="*/ 22 h 387"/>
                  <a:gd name="T6" fmla="*/ 40 w 156"/>
                  <a:gd name="T7" fmla="*/ 41 h 387"/>
                  <a:gd name="T8" fmla="*/ 70 w 156"/>
                  <a:gd name="T9" fmla="*/ 72 h 387"/>
                  <a:gd name="T10" fmla="*/ 101 w 156"/>
                  <a:gd name="T11" fmla="*/ 111 h 387"/>
                  <a:gd name="T12" fmla="*/ 127 w 156"/>
                  <a:gd name="T13" fmla="*/ 162 h 387"/>
                  <a:gd name="T14" fmla="*/ 142 w 156"/>
                  <a:gd name="T15" fmla="*/ 223 h 387"/>
                  <a:gd name="T16" fmla="*/ 140 w 156"/>
                  <a:gd name="T17" fmla="*/ 294 h 387"/>
                  <a:gd name="T18" fmla="*/ 115 w 156"/>
                  <a:gd name="T19" fmla="*/ 376 h 387"/>
                  <a:gd name="T20" fmla="*/ 115 w 156"/>
                  <a:gd name="T21" fmla="*/ 376 h 387"/>
                  <a:gd name="T22" fmla="*/ 115 w 156"/>
                  <a:gd name="T23" fmla="*/ 379 h 387"/>
                  <a:gd name="T24" fmla="*/ 115 w 156"/>
                  <a:gd name="T25" fmla="*/ 383 h 387"/>
                  <a:gd name="T26" fmla="*/ 117 w 156"/>
                  <a:gd name="T27" fmla="*/ 386 h 387"/>
                  <a:gd name="T28" fmla="*/ 120 w 156"/>
                  <a:gd name="T29" fmla="*/ 387 h 387"/>
                  <a:gd name="T30" fmla="*/ 123 w 156"/>
                  <a:gd name="T31" fmla="*/ 387 h 387"/>
                  <a:gd name="T32" fmla="*/ 126 w 156"/>
                  <a:gd name="T33" fmla="*/ 387 h 387"/>
                  <a:gd name="T34" fmla="*/ 128 w 156"/>
                  <a:gd name="T35" fmla="*/ 386 h 387"/>
                  <a:gd name="T36" fmla="*/ 130 w 156"/>
                  <a:gd name="T37" fmla="*/ 383 h 387"/>
                  <a:gd name="T38" fmla="*/ 130 w 156"/>
                  <a:gd name="T39" fmla="*/ 383 h 387"/>
                  <a:gd name="T40" fmla="*/ 156 w 156"/>
                  <a:gd name="T41" fmla="*/ 297 h 387"/>
                  <a:gd name="T42" fmla="*/ 156 w 156"/>
                  <a:gd name="T43" fmla="*/ 220 h 387"/>
                  <a:gd name="T44" fmla="*/ 140 w 156"/>
                  <a:gd name="T45" fmla="*/ 156 h 387"/>
                  <a:gd name="T46" fmla="*/ 112 w 156"/>
                  <a:gd name="T47" fmla="*/ 101 h 387"/>
                  <a:gd name="T48" fmla="*/ 79 w 156"/>
                  <a:gd name="T49" fmla="*/ 58 h 387"/>
                  <a:gd name="T50" fmla="*/ 47 w 156"/>
                  <a:gd name="T51" fmla="*/ 28 h 387"/>
                  <a:gd name="T52" fmla="*/ 22 w 156"/>
                  <a:gd name="T53" fmla="*/ 9 h 387"/>
                  <a:gd name="T54" fmla="*/ 12 w 156"/>
                  <a:gd name="T55" fmla="*/ 2 h 387"/>
                  <a:gd name="T56" fmla="*/ 12 w 156"/>
                  <a:gd name="T57" fmla="*/ 2 h 387"/>
                  <a:gd name="T58" fmla="*/ 9 w 156"/>
                  <a:gd name="T59" fmla="*/ 0 h 387"/>
                  <a:gd name="T60" fmla="*/ 6 w 156"/>
                  <a:gd name="T61" fmla="*/ 0 h 387"/>
                  <a:gd name="T62" fmla="*/ 3 w 156"/>
                  <a:gd name="T63" fmla="*/ 2 h 387"/>
                  <a:gd name="T64" fmla="*/ 2 w 156"/>
                  <a:gd name="T65" fmla="*/ 5 h 387"/>
                  <a:gd name="T66" fmla="*/ 0 w 156"/>
                  <a:gd name="T67" fmla="*/ 7 h 387"/>
                  <a:gd name="T68" fmla="*/ 0 w 156"/>
                  <a:gd name="T69" fmla="*/ 10 h 387"/>
                  <a:gd name="T70" fmla="*/ 2 w 156"/>
                  <a:gd name="T71" fmla="*/ 13 h 387"/>
                  <a:gd name="T72" fmla="*/ 5 w 156"/>
                  <a:gd name="T73" fmla="*/ 15 h 387"/>
                  <a:gd name="T74" fmla="*/ 5 w 156"/>
                  <a:gd name="T75" fmla="*/ 1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7">
                    <a:moveTo>
                      <a:pt x="5" y="15"/>
                    </a:moveTo>
                    <a:lnTo>
                      <a:pt x="5" y="15"/>
                    </a:lnTo>
                    <a:lnTo>
                      <a:pt x="16" y="22"/>
                    </a:lnTo>
                    <a:lnTo>
                      <a:pt x="40" y="41"/>
                    </a:lnTo>
                    <a:lnTo>
                      <a:pt x="70" y="72"/>
                    </a:lnTo>
                    <a:lnTo>
                      <a:pt x="101" y="111"/>
                    </a:lnTo>
                    <a:lnTo>
                      <a:pt x="127" y="162"/>
                    </a:lnTo>
                    <a:lnTo>
                      <a:pt x="142" y="223"/>
                    </a:lnTo>
                    <a:lnTo>
                      <a:pt x="140" y="294"/>
                    </a:lnTo>
                    <a:lnTo>
                      <a:pt x="115" y="376"/>
                    </a:lnTo>
                    <a:lnTo>
                      <a:pt x="115" y="376"/>
                    </a:lnTo>
                    <a:lnTo>
                      <a:pt x="115" y="379"/>
                    </a:lnTo>
                    <a:lnTo>
                      <a:pt x="115" y="383"/>
                    </a:lnTo>
                    <a:lnTo>
                      <a:pt x="117" y="386"/>
                    </a:lnTo>
                    <a:lnTo>
                      <a:pt x="120" y="387"/>
                    </a:lnTo>
                    <a:lnTo>
                      <a:pt x="123" y="387"/>
                    </a:lnTo>
                    <a:lnTo>
                      <a:pt x="126" y="387"/>
                    </a:lnTo>
                    <a:lnTo>
                      <a:pt x="128" y="386"/>
                    </a:lnTo>
                    <a:lnTo>
                      <a:pt x="130" y="383"/>
                    </a:lnTo>
                    <a:lnTo>
                      <a:pt x="130" y="383"/>
                    </a:lnTo>
                    <a:lnTo>
                      <a:pt x="156" y="297"/>
                    </a:lnTo>
                    <a:lnTo>
                      <a:pt x="156" y="220"/>
                    </a:lnTo>
                    <a:lnTo>
                      <a:pt x="140" y="156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182"/>
              <p:cNvSpPr>
                <a:spLocks/>
              </p:cNvSpPr>
              <p:nvPr/>
            </p:nvSpPr>
            <p:spPr bwMode="auto">
              <a:xfrm>
                <a:off x="3255" y="2736"/>
                <a:ext cx="56" cy="144"/>
              </a:xfrm>
              <a:custGeom>
                <a:avLst/>
                <a:gdLst>
                  <a:gd name="T0" fmla="*/ 5 w 156"/>
                  <a:gd name="T1" fmla="*/ 16 h 386"/>
                  <a:gd name="T2" fmla="*/ 5 w 156"/>
                  <a:gd name="T3" fmla="*/ 16 h 386"/>
                  <a:gd name="T4" fmla="*/ 16 w 156"/>
                  <a:gd name="T5" fmla="*/ 23 h 386"/>
                  <a:gd name="T6" fmla="*/ 40 w 156"/>
                  <a:gd name="T7" fmla="*/ 42 h 386"/>
                  <a:gd name="T8" fmla="*/ 70 w 156"/>
                  <a:gd name="T9" fmla="*/ 72 h 386"/>
                  <a:gd name="T10" fmla="*/ 101 w 156"/>
                  <a:gd name="T11" fmla="*/ 111 h 386"/>
                  <a:gd name="T12" fmla="*/ 127 w 156"/>
                  <a:gd name="T13" fmla="*/ 162 h 386"/>
                  <a:gd name="T14" fmla="*/ 141 w 156"/>
                  <a:gd name="T15" fmla="*/ 223 h 386"/>
                  <a:gd name="T16" fmla="*/ 140 w 156"/>
                  <a:gd name="T17" fmla="*/ 294 h 386"/>
                  <a:gd name="T18" fmla="*/ 115 w 156"/>
                  <a:gd name="T19" fmla="*/ 376 h 386"/>
                  <a:gd name="T20" fmla="*/ 115 w 156"/>
                  <a:gd name="T21" fmla="*/ 376 h 386"/>
                  <a:gd name="T22" fmla="*/ 115 w 156"/>
                  <a:gd name="T23" fmla="*/ 379 h 386"/>
                  <a:gd name="T24" fmla="*/ 115 w 156"/>
                  <a:gd name="T25" fmla="*/ 382 h 386"/>
                  <a:gd name="T26" fmla="*/ 117 w 156"/>
                  <a:gd name="T27" fmla="*/ 384 h 386"/>
                  <a:gd name="T28" fmla="*/ 120 w 156"/>
                  <a:gd name="T29" fmla="*/ 386 h 386"/>
                  <a:gd name="T30" fmla="*/ 122 w 156"/>
                  <a:gd name="T31" fmla="*/ 386 h 386"/>
                  <a:gd name="T32" fmla="*/ 125 w 156"/>
                  <a:gd name="T33" fmla="*/ 386 h 386"/>
                  <a:gd name="T34" fmla="*/ 128 w 156"/>
                  <a:gd name="T35" fmla="*/ 384 h 386"/>
                  <a:gd name="T36" fmla="*/ 130 w 156"/>
                  <a:gd name="T37" fmla="*/ 382 h 386"/>
                  <a:gd name="T38" fmla="*/ 130 w 156"/>
                  <a:gd name="T39" fmla="*/ 382 h 386"/>
                  <a:gd name="T40" fmla="*/ 156 w 156"/>
                  <a:gd name="T41" fmla="*/ 296 h 386"/>
                  <a:gd name="T42" fmla="*/ 156 w 156"/>
                  <a:gd name="T43" fmla="*/ 220 h 386"/>
                  <a:gd name="T44" fmla="*/ 140 w 156"/>
                  <a:gd name="T45" fmla="*/ 154 h 386"/>
                  <a:gd name="T46" fmla="*/ 112 w 156"/>
                  <a:gd name="T47" fmla="*/ 101 h 386"/>
                  <a:gd name="T48" fmla="*/ 79 w 156"/>
                  <a:gd name="T49" fmla="*/ 58 h 386"/>
                  <a:gd name="T50" fmla="*/ 47 w 156"/>
                  <a:gd name="T51" fmla="*/ 28 h 386"/>
                  <a:gd name="T52" fmla="*/ 24 w 156"/>
                  <a:gd name="T53" fmla="*/ 9 h 386"/>
                  <a:gd name="T54" fmla="*/ 13 w 156"/>
                  <a:gd name="T55" fmla="*/ 2 h 386"/>
                  <a:gd name="T56" fmla="*/ 13 w 156"/>
                  <a:gd name="T57" fmla="*/ 2 h 386"/>
                  <a:gd name="T58" fmla="*/ 10 w 156"/>
                  <a:gd name="T59" fmla="*/ 0 h 386"/>
                  <a:gd name="T60" fmla="*/ 6 w 156"/>
                  <a:gd name="T61" fmla="*/ 0 h 386"/>
                  <a:gd name="T62" fmla="*/ 3 w 156"/>
                  <a:gd name="T63" fmla="*/ 2 h 386"/>
                  <a:gd name="T64" fmla="*/ 2 w 156"/>
                  <a:gd name="T65" fmla="*/ 5 h 386"/>
                  <a:gd name="T66" fmla="*/ 0 w 156"/>
                  <a:gd name="T67" fmla="*/ 7 h 386"/>
                  <a:gd name="T68" fmla="*/ 0 w 156"/>
                  <a:gd name="T69" fmla="*/ 10 h 386"/>
                  <a:gd name="T70" fmla="*/ 2 w 156"/>
                  <a:gd name="T71" fmla="*/ 13 h 386"/>
                  <a:gd name="T72" fmla="*/ 5 w 156"/>
                  <a:gd name="T73" fmla="*/ 16 h 386"/>
                  <a:gd name="T74" fmla="*/ 5 w 156"/>
                  <a:gd name="T75" fmla="*/ 1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6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2"/>
                    </a:lnTo>
                    <a:lnTo>
                      <a:pt x="101" y="111"/>
                    </a:lnTo>
                    <a:lnTo>
                      <a:pt x="127" y="162"/>
                    </a:lnTo>
                    <a:lnTo>
                      <a:pt x="141" y="223"/>
                    </a:lnTo>
                    <a:lnTo>
                      <a:pt x="140" y="294"/>
                    </a:lnTo>
                    <a:lnTo>
                      <a:pt x="115" y="376"/>
                    </a:lnTo>
                    <a:lnTo>
                      <a:pt x="115" y="376"/>
                    </a:lnTo>
                    <a:lnTo>
                      <a:pt x="115" y="379"/>
                    </a:lnTo>
                    <a:lnTo>
                      <a:pt x="115" y="382"/>
                    </a:lnTo>
                    <a:lnTo>
                      <a:pt x="117" y="384"/>
                    </a:lnTo>
                    <a:lnTo>
                      <a:pt x="120" y="386"/>
                    </a:lnTo>
                    <a:lnTo>
                      <a:pt x="122" y="386"/>
                    </a:lnTo>
                    <a:lnTo>
                      <a:pt x="125" y="386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0" y="382"/>
                    </a:lnTo>
                    <a:lnTo>
                      <a:pt x="156" y="296"/>
                    </a:lnTo>
                    <a:lnTo>
                      <a:pt x="156" y="220"/>
                    </a:lnTo>
                    <a:lnTo>
                      <a:pt x="140" y="154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4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183"/>
              <p:cNvSpPr>
                <a:spLocks/>
              </p:cNvSpPr>
              <p:nvPr/>
            </p:nvSpPr>
            <p:spPr bwMode="auto">
              <a:xfrm>
                <a:off x="3271" y="2730"/>
                <a:ext cx="57" cy="143"/>
              </a:xfrm>
              <a:custGeom>
                <a:avLst/>
                <a:gdLst>
                  <a:gd name="T0" fmla="*/ 4 w 156"/>
                  <a:gd name="T1" fmla="*/ 15 h 385"/>
                  <a:gd name="T2" fmla="*/ 4 w 156"/>
                  <a:gd name="T3" fmla="*/ 15 h 385"/>
                  <a:gd name="T4" fmla="*/ 16 w 156"/>
                  <a:gd name="T5" fmla="*/ 22 h 385"/>
                  <a:gd name="T6" fmla="*/ 39 w 156"/>
                  <a:gd name="T7" fmla="*/ 41 h 385"/>
                  <a:gd name="T8" fmla="*/ 70 w 156"/>
                  <a:gd name="T9" fmla="*/ 72 h 385"/>
                  <a:gd name="T10" fmla="*/ 100 w 156"/>
                  <a:gd name="T11" fmla="*/ 111 h 385"/>
                  <a:gd name="T12" fmla="*/ 127 w 156"/>
                  <a:gd name="T13" fmla="*/ 162 h 385"/>
                  <a:gd name="T14" fmla="*/ 141 w 156"/>
                  <a:gd name="T15" fmla="*/ 223 h 385"/>
                  <a:gd name="T16" fmla="*/ 138 w 156"/>
                  <a:gd name="T17" fmla="*/ 293 h 385"/>
                  <a:gd name="T18" fmla="*/ 113 w 156"/>
                  <a:gd name="T19" fmla="*/ 374 h 385"/>
                  <a:gd name="T20" fmla="*/ 113 w 156"/>
                  <a:gd name="T21" fmla="*/ 374 h 385"/>
                  <a:gd name="T22" fmla="*/ 113 w 156"/>
                  <a:gd name="T23" fmla="*/ 377 h 385"/>
                  <a:gd name="T24" fmla="*/ 113 w 156"/>
                  <a:gd name="T25" fmla="*/ 380 h 385"/>
                  <a:gd name="T26" fmla="*/ 115 w 156"/>
                  <a:gd name="T27" fmla="*/ 383 h 385"/>
                  <a:gd name="T28" fmla="*/ 118 w 156"/>
                  <a:gd name="T29" fmla="*/ 385 h 385"/>
                  <a:gd name="T30" fmla="*/ 121 w 156"/>
                  <a:gd name="T31" fmla="*/ 385 h 385"/>
                  <a:gd name="T32" fmla="*/ 124 w 156"/>
                  <a:gd name="T33" fmla="*/ 385 h 385"/>
                  <a:gd name="T34" fmla="*/ 127 w 156"/>
                  <a:gd name="T35" fmla="*/ 383 h 385"/>
                  <a:gd name="T36" fmla="*/ 129 w 156"/>
                  <a:gd name="T37" fmla="*/ 380 h 385"/>
                  <a:gd name="T38" fmla="*/ 129 w 156"/>
                  <a:gd name="T39" fmla="*/ 380 h 385"/>
                  <a:gd name="T40" fmla="*/ 156 w 156"/>
                  <a:gd name="T41" fmla="*/ 294 h 385"/>
                  <a:gd name="T42" fmla="*/ 156 w 156"/>
                  <a:gd name="T43" fmla="*/ 219 h 385"/>
                  <a:gd name="T44" fmla="*/ 140 w 156"/>
                  <a:gd name="T45" fmla="*/ 155 h 385"/>
                  <a:gd name="T46" fmla="*/ 112 w 156"/>
                  <a:gd name="T47" fmla="*/ 101 h 385"/>
                  <a:gd name="T48" fmla="*/ 78 w 156"/>
                  <a:gd name="T49" fmla="*/ 58 h 385"/>
                  <a:gd name="T50" fmla="*/ 46 w 156"/>
                  <a:gd name="T51" fmla="*/ 28 h 385"/>
                  <a:gd name="T52" fmla="*/ 22 w 156"/>
                  <a:gd name="T53" fmla="*/ 9 h 385"/>
                  <a:gd name="T54" fmla="*/ 12 w 156"/>
                  <a:gd name="T55" fmla="*/ 2 h 385"/>
                  <a:gd name="T56" fmla="*/ 12 w 156"/>
                  <a:gd name="T57" fmla="*/ 2 h 385"/>
                  <a:gd name="T58" fmla="*/ 9 w 156"/>
                  <a:gd name="T59" fmla="*/ 0 h 385"/>
                  <a:gd name="T60" fmla="*/ 6 w 156"/>
                  <a:gd name="T61" fmla="*/ 0 h 385"/>
                  <a:gd name="T62" fmla="*/ 3 w 156"/>
                  <a:gd name="T63" fmla="*/ 2 h 385"/>
                  <a:gd name="T64" fmla="*/ 1 w 156"/>
                  <a:gd name="T65" fmla="*/ 5 h 385"/>
                  <a:gd name="T66" fmla="*/ 0 w 156"/>
                  <a:gd name="T67" fmla="*/ 8 h 385"/>
                  <a:gd name="T68" fmla="*/ 0 w 156"/>
                  <a:gd name="T69" fmla="*/ 10 h 385"/>
                  <a:gd name="T70" fmla="*/ 1 w 156"/>
                  <a:gd name="T71" fmla="*/ 13 h 385"/>
                  <a:gd name="T72" fmla="*/ 4 w 156"/>
                  <a:gd name="T73" fmla="*/ 15 h 385"/>
                  <a:gd name="T74" fmla="*/ 4 w 156"/>
                  <a:gd name="T75" fmla="*/ 1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5">
                    <a:moveTo>
                      <a:pt x="4" y="15"/>
                    </a:moveTo>
                    <a:lnTo>
                      <a:pt x="4" y="15"/>
                    </a:lnTo>
                    <a:lnTo>
                      <a:pt x="16" y="22"/>
                    </a:lnTo>
                    <a:lnTo>
                      <a:pt x="39" y="41"/>
                    </a:lnTo>
                    <a:lnTo>
                      <a:pt x="70" y="72"/>
                    </a:lnTo>
                    <a:lnTo>
                      <a:pt x="100" y="111"/>
                    </a:lnTo>
                    <a:lnTo>
                      <a:pt x="127" y="162"/>
                    </a:lnTo>
                    <a:lnTo>
                      <a:pt x="141" y="223"/>
                    </a:lnTo>
                    <a:lnTo>
                      <a:pt x="138" y="293"/>
                    </a:lnTo>
                    <a:lnTo>
                      <a:pt x="113" y="374"/>
                    </a:lnTo>
                    <a:lnTo>
                      <a:pt x="113" y="374"/>
                    </a:lnTo>
                    <a:lnTo>
                      <a:pt x="113" y="377"/>
                    </a:lnTo>
                    <a:lnTo>
                      <a:pt x="113" y="380"/>
                    </a:lnTo>
                    <a:lnTo>
                      <a:pt x="115" y="383"/>
                    </a:lnTo>
                    <a:lnTo>
                      <a:pt x="118" y="385"/>
                    </a:lnTo>
                    <a:lnTo>
                      <a:pt x="121" y="385"/>
                    </a:lnTo>
                    <a:lnTo>
                      <a:pt x="124" y="385"/>
                    </a:lnTo>
                    <a:lnTo>
                      <a:pt x="127" y="383"/>
                    </a:lnTo>
                    <a:lnTo>
                      <a:pt x="129" y="380"/>
                    </a:lnTo>
                    <a:lnTo>
                      <a:pt x="129" y="380"/>
                    </a:lnTo>
                    <a:lnTo>
                      <a:pt x="156" y="294"/>
                    </a:lnTo>
                    <a:lnTo>
                      <a:pt x="156" y="219"/>
                    </a:lnTo>
                    <a:lnTo>
                      <a:pt x="140" y="155"/>
                    </a:lnTo>
                    <a:lnTo>
                      <a:pt x="112" y="101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184"/>
              <p:cNvSpPr>
                <a:spLocks/>
              </p:cNvSpPr>
              <p:nvPr/>
            </p:nvSpPr>
            <p:spPr bwMode="auto">
              <a:xfrm>
                <a:off x="3292" y="2725"/>
                <a:ext cx="56" cy="143"/>
              </a:xfrm>
              <a:custGeom>
                <a:avLst/>
                <a:gdLst>
                  <a:gd name="T0" fmla="*/ 3 w 154"/>
                  <a:gd name="T1" fmla="*/ 14 h 382"/>
                  <a:gd name="T2" fmla="*/ 3 w 154"/>
                  <a:gd name="T3" fmla="*/ 14 h 382"/>
                  <a:gd name="T4" fmla="*/ 14 w 154"/>
                  <a:gd name="T5" fmla="*/ 21 h 382"/>
                  <a:gd name="T6" fmla="*/ 38 w 154"/>
                  <a:gd name="T7" fmla="*/ 40 h 382"/>
                  <a:gd name="T8" fmla="*/ 68 w 154"/>
                  <a:gd name="T9" fmla="*/ 69 h 382"/>
                  <a:gd name="T10" fmla="*/ 99 w 154"/>
                  <a:gd name="T11" fmla="*/ 110 h 382"/>
                  <a:gd name="T12" fmla="*/ 125 w 154"/>
                  <a:gd name="T13" fmla="*/ 160 h 382"/>
                  <a:gd name="T14" fmla="*/ 139 w 154"/>
                  <a:gd name="T15" fmla="*/ 221 h 382"/>
                  <a:gd name="T16" fmla="*/ 138 w 154"/>
                  <a:gd name="T17" fmla="*/ 291 h 382"/>
                  <a:gd name="T18" fmla="*/ 113 w 154"/>
                  <a:gd name="T19" fmla="*/ 371 h 382"/>
                  <a:gd name="T20" fmla="*/ 113 w 154"/>
                  <a:gd name="T21" fmla="*/ 371 h 382"/>
                  <a:gd name="T22" fmla="*/ 112 w 154"/>
                  <a:gd name="T23" fmla="*/ 374 h 382"/>
                  <a:gd name="T24" fmla="*/ 113 w 154"/>
                  <a:gd name="T25" fmla="*/ 377 h 382"/>
                  <a:gd name="T26" fmla="*/ 115 w 154"/>
                  <a:gd name="T27" fmla="*/ 380 h 382"/>
                  <a:gd name="T28" fmla="*/ 116 w 154"/>
                  <a:gd name="T29" fmla="*/ 382 h 382"/>
                  <a:gd name="T30" fmla="*/ 119 w 154"/>
                  <a:gd name="T31" fmla="*/ 382 h 382"/>
                  <a:gd name="T32" fmla="*/ 123 w 154"/>
                  <a:gd name="T33" fmla="*/ 382 h 382"/>
                  <a:gd name="T34" fmla="*/ 126 w 154"/>
                  <a:gd name="T35" fmla="*/ 381 h 382"/>
                  <a:gd name="T36" fmla="*/ 128 w 154"/>
                  <a:gd name="T37" fmla="*/ 378 h 382"/>
                  <a:gd name="T38" fmla="*/ 128 w 154"/>
                  <a:gd name="T39" fmla="*/ 378 h 382"/>
                  <a:gd name="T40" fmla="*/ 154 w 154"/>
                  <a:gd name="T41" fmla="*/ 294 h 382"/>
                  <a:gd name="T42" fmla="*/ 154 w 154"/>
                  <a:gd name="T43" fmla="*/ 218 h 382"/>
                  <a:gd name="T44" fmla="*/ 138 w 154"/>
                  <a:gd name="T45" fmla="*/ 154 h 382"/>
                  <a:gd name="T46" fmla="*/ 110 w 154"/>
                  <a:gd name="T47" fmla="*/ 100 h 382"/>
                  <a:gd name="T48" fmla="*/ 77 w 154"/>
                  <a:gd name="T49" fmla="*/ 58 h 382"/>
                  <a:gd name="T50" fmla="*/ 45 w 154"/>
                  <a:gd name="T51" fmla="*/ 27 h 382"/>
                  <a:gd name="T52" fmla="*/ 21 w 154"/>
                  <a:gd name="T53" fmla="*/ 8 h 382"/>
                  <a:gd name="T54" fmla="*/ 11 w 154"/>
                  <a:gd name="T55" fmla="*/ 1 h 382"/>
                  <a:gd name="T56" fmla="*/ 11 w 154"/>
                  <a:gd name="T57" fmla="*/ 1 h 382"/>
                  <a:gd name="T58" fmla="*/ 8 w 154"/>
                  <a:gd name="T59" fmla="*/ 0 h 382"/>
                  <a:gd name="T60" fmla="*/ 5 w 154"/>
                  <a:gd name="T61" fmla="*/ 0 h 382"/>
                  <a:gd name="T62" fmla="*/ 3 w 154"/>
                  <a:gd name="T63" fmla="*/ 1 h 382"/>
                  <a:gd name="T64" fmla="*/ 0 w 154"/>
                  <a:gd name="T65" fmla="*/ 4 h 382"/>
                  <a:gd name="T66" fmla="*/ 0 w 154"/>
                  <a:gd name="T67" fmla="*/ 7 h 382"/>
                  <a:gd name="T68" fmla="*/ 0 w 154"/>
                  <a:gd name="T69" fmla="*/ 10 h 382"/>
                  <a:gd name="T70" fmla="*/ 1 w 154"/>
                  <a:gd name="T71" fmla="*/ 13 h 382"/>
                  <a:gd name="T72" fmla="*/ 3 w 154"/>
                  <a:gd name="T73" fmla="*/ 14 h 382"/>
                  <a:gd name="T74" fmla="*/ 3 w 154"/>
                  <a:gd name="T75" fmla="*/ 14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382">
                    <a:moveTo>
                      <a:pt x="3" y="14"/>
                    </a:moveTo>
                    <a:lnTo>
                      <a:pt x="3" y="14"/>
                    </a:lnTo>
                    <a:lnTo>
                      <a:pt x="14" y="21"/>
                    </a:lnTo>
                    <a:lnTo>
                      <a:pt x="38" y="40"/>
                    </a:lnTo>
                    <a:lnTo>
                      <a:pt x="68" y="69"/>
                    </a:lnTo>
                    <a:lnTo>
                      <a:pt x="99" y="110"/>
                    </a:lnTo>
                    <a:lnTo>
                      <a:pt x="125" y="160"/>
                    </a:lnTo>
                    <a:lnTo>
                      <a:pt x="139" y="221"/>
                    </a:lnTo>
                    <a:lnTo>
                      <a:pt x="138" y="291"/>
                    </a:lnTo>
                    <a:lnTo>
                      <a:pt x="113" y="371"/>
                    </a:lnTo>
                    <a:lnTo>
                      <a:pt x="113" y="371"/>
                    </a:lnTo>
                    <a:lnTo>
                      <a:pt x="112" y="374"/>
                    </a:lnTo>
                    <a:lnTo>
                      <a:pt x="113" y="377"/>
                    </a:lnTo>
                    <a:lnTo>
                      <a:pt x="115" y="380"/>
                    </a:lnTo>
                    <a:lnTo>
                      <a:pt x="116" y="382"/>
                    </a:lnTo>
                    <a:lnTo>
                      <a:pt x="119" y="382"/>
                    </a:lnTo>
                    <a:lnTo>
                      <a:pt x="123" y="382"/>
                    </a:lnTo>
                    <a:lnTo>
                      <a:pt x="126" y="381"/>
                    </a:lnTo>
                    <a:lnTo>
                      <a:pt x="128" y="378"/>
                    </a:lnTo>
                    <a:lnTo>
                      <a:pt x="128" y="378"/>
                    </a:lnTo>
                    <a:lnTo>
                      <a:pt x="154" y="294"/>
                    </a:lnTo>
                    <a:lnTo>
                      <a:pt x="154" y="218"/>
                    </a:lnTo>
                    <a:lnTo>
                      <a:pt x="138" y="154"/>
                    </a:lnTo>
                    <a:lnTo>
                      <a:pt x="110" y="100"/>
                    </a:lnTo>
                    <a:lnTo>
                      <a:pt x="77" y="58"/>
                    </a:lnTo>
                    <a:lnTo>
                      <a:pt x="45" y="27"/>
                    </a:lnTo>
                    <a:lnTo>
                      <a:pt x="21" y="8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185"/>
              <p:cNvSpPr>
                <a:spLocks/>
              </p:cNvSpPr>
              <p:nvPr/>
            </p:nvSpPr>
            <p:spPr bwMode="auto">
              <a:xfrm>
                <a:off x="3311" y="2720"/>
                <a:ext cx="58" cy="142"/>
              </a:xfrm>
              <a:custGeom>
                <a:avLst/>
                <a:gdLst>
                  <a:gd name="T0" fmla="*/ 2 w 155"/>
                  <a:gd name="T1" fmla="*/ 15 h 381"/>
                  <a:gd name="T2" fmla="*/ 2 w 155"/>
                  <a:gd name="T3" fmla="*/ 15 h 381"/>
                  <a:gd name="T4" fmla="*/ 14 w 155"/>
                  <a:gd name="T5" fmla="*/ 22 h 381"/>
                  <a:gd name="T6" fmla="*/ 37 w 155"/>
                  <a:gd name="T7" fmla="*/ 41 h 381"/>
                  <a:gd name="T8" fmla="*/ 68 w 155"/>
                  <a:gd name="T9" fmla="*/ 70 h 381"/>
                  <a:gd name="T10" fmla="*/ 99 w 155"/>
                  <a:gd name="T11" fmla="*/ 109 h 381"/>
                  <a:gd name="T12" fmla="*/ 125 w 155"/>
                  <a:gd name="T13" fmla="*/ 160 h 381"/>
                  <a:gd name="T14" fmla="*/ 139 w 155"/>
                  <a:gd name="T15" fmla="*/ 220 h 381"/>
                  <a:gd name="T16" fmla="*/ 136 w 155"/>
                  <a:gd name="T17" fmla="*/ 290 h 381"/>
                  <a:gd name="T18" fmla="*/ 112 w 155"/>
                  <a:gd name="T19" fmla="*/ 370 h 381"/>
                  <a:gd name="T20" fmla="*/ 112 w 155"/>
                  <a:gd name="T21" fmla="*/ 370 h 381"/>
                  <a:gd name="T22" fmla="*/ 112 w 155"/>
                  <a:gd name="T23" fmla="*/ 373 h 381"/>
                  <a:gd name="T24" fmla="*/ 112 w 155"/>
                  <a:gd name="T25" fmla="*/ 376 h 381"/>
                  <a:gd name="T26" fmla="*/ 113 w 155"/>
                  <a:gd name="T27" fmla="*/ 379 h 381"/>
                  <a:gd name="T28" fmla="*/ 116 w 155"/>
                  <a:gd name="T29" fmla="*/ 380 h 381"/>
                  <a:gd name="T30" fmla="*/ 119 w 155"/>
                  <a:gd name="T31" fmla="*/ 381 h 381"/>
                  <a:gd name="T32" fmla="*/ 122 w 155"/>
                  <a:gd name="T33" fmla="*/ 380 h 381"/>
                  <a:gd name="T34" fmla="*/ 125 w 155"/>
                  <a:gd name="T35" fmla="*/ 379 h 381"/>
                  <a:gd name="T36" fmla="*/ 128 w 155"/>
                  <a:gd name="T37" fmla="*/ 377 h 381"/>
                  <a:gd name="T38" fmla="*/ 128 w 155"/>
                  <a:gd name="T39" fmla="*/ 377 h 381"/>
                  <a:gd name="T40" fmla="*/ 154 w 155"/>
                  <a:gd name="T41" fmla="*/ 293 h 381"/>
                  <a:gd name="T42" fmla="*/ 155 w 155"/>
                  <a:gd name="T43" fmla="*/ 218 h 381"/>
                  <a:gd name="T44" fmla="*/ 139 w 155"/>
                  <a:gd name="T45" fmla="*/ 154 h 381"/>
                  <a:gd name="T46" fmla="*/ 112 w 155"/>
                  <a:gd name="T47" fmla="*/ 101 h 381"/>
                  <a:gd name="T48" fmla="*/ 78 w 155"/>
                  <a:gd name="T49" fmla="*/ 58 h 381"/>
                  <a:gd name="T50" fmla="*/ 46 w 155"/>
                  <a:gd name="T51" fmla="*/ 28 h 381"/>
                  <a:gd name="T52" fmla="*/ 21 w 155"/>
                  <a:gd name="T53" fmla="*/ 9 h 381"/>
                  <a:gd name="T54" fmla="*/ 11 w 155"/>
                  <a:gd name="T55" fmla="*/ 2 h 381"/>
                  <a:gd name="T56" fmla="*/ 11 w 155"/>
                  <a:gd name="T57" fmla="*/ 2 h 381"/>
                  <a:gd name="T58" fmla="*/ 8 w 155"/>
                  <a:gd name="T59" fmla="*/ 0 h 381"/>
                  <a:gd name="T60" fmla="*/ 5 w 155"/>
                  <a:gd name="T61" fmla="*/ 0 h 381"/>
                  <a:gd name="T62" fmla="*/ 2 w 155"/>
                  <a:gd name="T63" fmla="*/ 2 h 381"/>
                  <a:gd name="T64" fmla="*/ 1 w 155"/>
                  <a:gd name="T65" fmla="*/ 3 h 381"/>
                  <a:gd name="T66" fmla="*/ 0 w 155"/>
                  <a:gd name="T67" fmla="*/ 6 h 381"/>
                  <a:gd name="T68" fmla="*/ 0 w 155"/>
                  <a:gd name="T69" fmla="*/ 10 h 381"/>
                  <a:gd name="T70" fmla="*/ 1 w 155"/>
                  <a:gd name="T71" fmla="*/ 13 h 381"/>
                  <a:gd name="T72" fmla="*/ 2 w 155"/>
                  <a:gd name="T73" fmla="*/ 15 h 381"/>
                  <a:gd name="T74" fmla="*/ 2 w 155"/>
                  <a:gd name="T75" fmla="*/ 15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381">
                    <a:moveTo>
                      <a:pt x="2" y="15"/>
                    </a:moveTo>
                    <a:lnTo>
                      <a:pt x="2" y="15"/>
                    </a:lnTo>
                    <a:lnTo>
                      <a:pt x="14" y="22"/>
                    </a:lnTo>
                    <a:lnTo>
                      <a:pt x="37" y="41"/>
                    </a:lnTo>
                    <a:lnTo>
                      <a:pt x="68" y="70"/>
                    </a:lnTo>
                    <a:lnTo>
                      <a:pt x="99" y="109"/>
                    </a:lnTo>
                    <a:lnTo>
                      <a:pt x="125" y="160"/>
                    </a:lnTo>
                    <a:lnTo>
                      <a:pt x="139" y="220"/>
                    </a:lnTo>
                    <a:lnTo>
                      <a:pt x="136" y="290"/>
                    </a:lnTo>
                    <a:lnTo>
                      <a:pt x="112" y="370"/>
                    </a:lnTo>
                    <a:lnTo>
                      <a:pt x="112" y="370"/>
                    </a:lnTo>
                    <a:lnTo>
                      <a:pt x="112" y="373"/>
                    </a:lnTo>
                    <a:lnTo>
                      <a:pt x="112" y="376"/>
                    </a:lnTo>
                    <a:lnTo>
                      <a:pt x="113" y="379"/>
                    </a:lnTo>
                    <a:lnTo>
                      <a:pt x="116" y="380"/>
                    </a:lnTo>
                    <a:lnTo>
                      <a:pt x="119" y="381"/>
                    </a:lnTo>
                    <a:lnTo>
                      <a:pt x="122" y="380"/>
                    </a:lnTo>
                    <a:lnTo>
                      <a:pt x="125" y="379"/>
                    </a:lnTo>
                    <a:lnTo>
                      <a:pt x="128" y="377"/>
                    </a:lnTo>
                    <a:lnTo>
                      <a:pt x="128" y="377"/>
                    </a:lnTo>
                    <a:lnTo>
                      <a:pt x="154" y="293"/>
                    </a:lnTo>
                    <a:lnTo>
                      <a:pt x="155" y="218"/>
                    </a:lnTo>
                    <a:lnTo>
                      <a:pt x="139" y="154"/>
                    </a:lnTo>
                    <a:lnTo>
                      <a:pt x="112" y="101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1" y="9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186"/>
              <p:cNvSpPr>
                <a:spLocks/>
              </p:cNvSpPr>
              <p:nvPr/>
            </p:nvSpPr>
            <p:spPr bwMode="auto">
              <a:xfrm>
                <a:off x="3328" y="2713"/>
                <a:ext cx="56" cy="141"/>
              </a:xfrm>
              <a:custGeom>
                <a:avLst/>
                <a:gdLst>
                  <a:gd name="T0" fmla="*/ 3 w 156"/>
                  <a:gd name="T1" fmla="*/ 15 h 380"/>
                  <a:gd name="T2" fmla="*/ 3 w 156"/>
                  <a:gd name="T3" fmla="*/ 15 h 380"/>
                  <a:gd name="T4" fmla="*/ 15 w 156"/>
                  <a:gd name="T5" fmla="*/ 22 h 380"/>
                  <a:gd name="T6" fmla="*/ 38 w 156"/>
                  <a:gd name="T7" fmla="*/ 41 h 380"/>
                  <a:gd name="T8" fmla="*/ 69 w 156"/>
                  <a:gd name="T9" fmla="*/ 70 h 380"/>
                  <a:gd name="T10" fmla="*/ 99 w 156"/>
                  <a:gd name="T11" fmla="*/ 111 h 380"/>
                  <a:gd name="T12" fmla="*/ 125 w 156"/>
                  <a:gd name="T13" fmla="*/ 160 h 380"/>
                  <a:gd name="T14" fmla="*/ 140 w 156"/>
                  <a:gd name="T15" fmla="*/ 220 h 380"/>
                  <a:gd name="T16" fmla="*/ 137 w 156"/>
                  <a:gd name="T17" fmla="*/ 290 h 380"/>
                  <a:gd name="T18" fmla="*/ 112 w 156"/>
                  <a:gd name="T19" fmla="*/ 368 h 380"/>
                  <a:gd name="T20" fmla="*/ 112 w 156"/>
                  <a:gd name="T21" fmla="*/ 368 h 380"/>
                  <a:gd name="T22" fmla="*/ 112 w 156"/>
                  <a:gd name="T23" fmla="*/ 371 h 380"/>
                  <a:gd name="T24" fmla="*/ 112 w 156"/>
                  <a:gd name="T25" fmla="*/ 374 h 380"/>
                  <a:gd name="T26" fmla="*/ 114 w 156"/>
                  <a:gd name="T27" fmla="*/ 377 h 380"/>
                  <a:gd name="T28" fmla="*/ 117 w 156"/>
                  <a:gd name="T29" fmla="*/ 380 h 380"/>
                  <a:gd name="T30" fmla="*/ 120 w 156"/>
                  <a:gd name="T31" fmla="*/ 380 h 380"/>
                  <a:gd name="T32" fmla="*/ 122 w 156"/>
                  <a:gd name="T33" fmla="*/ 380 h 380"/>
                  <a:gd name="T34" fmla="*/ 125 w 156"/>
                  <a:gd name="T35" fmla="*/ 379 h 380"/>
                  <a:gd name="T36" fmla="*/ 127 w 156"/>
                  <a:gd name="T37" fmla="*/ 376 h 380"/>
                  <a:gd name="T38" fmla="*/ 127 w 156"/>
                  <a:gd name="T39" fmla="*/ 376 h 380"/>
                  <a:gd name="T40" fmla="*/ 153 w 156"/>
                  <a:gd name="T41" fmla="*/ 291 h 380"/>
                  <a:gd name="T42" fmla="*/ 156 w 156"/>
                  <a:gd name="T43" fmla="*/ 217 h 380"/>
                  <a:gd name="T44" fmla="*/ 138 w 156"/>
                  <a:gd name="T45" fmla="*/ 153 h 380"/>
                  <a:gd name="T46" fmla="*/ 111 w 156"/>
                  <a:gd name="T47" fmla="*/ 101 h 380"/>
                  <a:gd name="T48" fmla="*/ 79 w 156"/>
                  <a:gd name="T49" fmla="*/ 58 h 380"/>
                  <a:gd name="T50" fmla="*/ 47 w 156"/>
                  <a:gd name="T51" fmla="*/ 28 h 380"/>
                  <a:gd name="T52" fmla="*/ 22 w 156"/>
                  <a:gd name="T53" fmla="*/ 9 h 380"/>
                  <a:gd name="T54" fmla="*/ 12 w 156"/>
                  <a:gd name="T55" fmla="*/ 2 h 380"/>
                  <a:gd name="T56" fmla="*/ 12 w 156"/>
                  <a:gd name="T57" fmla="*/ 2 h 380"/>
                  <a:gd name="T58" fmla="*/ 9 w 156"/>
                  <a:gd name="T59" fmla="*/ 0 h 380"/>
                  <a:gd name="T60" fmla="*/ 6 w 156"/>
                  <a:gd name="T61" fmla="*/ 0 h 380"/>
                  <a:gd name="T62" fmla="*/ 3 w 156"/>
                  <a:gd name="T63" fmla="*/ 2 h 380"/>
                  <a:gd name="T64" fmla="*/ 0 w 156"/>
                  <a:gd name="T65" fmla="*/ 5 h 380"/>
                  <a:gd name="T66" fmla="*/ 0 w 156"/>
                  <a:gd name="T67" fmla="*/ 7 h 380"/>
                  <a:gd name="T68" fmla="*/ 0 w 156"/>
                  <a:gd name="T69" fmla="*/ 10 h 380"/>
                  <a:gd name="T70" fmla="*/ 2 w 156"/>
                  <a:gd name="T71" fmla="*/ 13 h 380"/>
                  <a:gd name="T72" fmla="*/ 3 w 156"/>
                  <a:gd name="T73" fmla="*/ 15 h 380"/>
                  <a:gd name="T74" fmla="*/ 3 w 156"/>
                  <a:gd name="T75" fmla="*/ 1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0">
                    <a:moveTo>
                      <a:pt x="3" y="15"/>
                    </a:moveTo>
                    <a:lnTo>
                      <a:pt x="3" y="15"/>
                    </a:lnTo>
                    <a:lnTo>
                      <a:pt x="15" y="22"/>
                    </a:lnTo>
                    <a:lnTo>
                      <a:pt x="38" y="41"/>
                    </a:lnTo>
                    <a:lnTo>
                      <a:pt x="69" y="70"/>
                    </a:lnTo>
                    <a:lnTo>
                      <a:pt x="99" y="111"/>
                    </a:lnTo>
                    <a:lnTo>
                      <a:pt x="125" y="160"/>
                    </a:lnTo>
                    <a:lnTo>
                      <a:pt x="140" y="220"/>
                    </a:lnTo>
                    <a:lnTo>
                      <a:pt x="137" y="290"/>
                    </a:lnTo>
                    <a:lnTo>
                      <a:pt x="112" y="368"/>
                    </a:lnTo>
                    <a:lnTo>
                      <a:pt x="112" y="368"/>
                    </a:lnTo>
                    <a:lnTo>
                      <a:pt x="112" y="371"/>
                    </a:lnTo>
                    <a:lnTo>
                      <a:pt x="112" y="374"/>
                    </a:lnTo>
                    <a:lnTo>
                      <a:pt x="114" y="377"/>
                    </a:lnTo>
                    <a:lnTo>
                      <a:pt x="117" y="380"/>
                    </a:lnTo>
                    <a:lnTo>
                      <a:pt x="120" y="380"/>
                    </a:lnTo>
                    <a:lnTo>
                      <a:pt x="122" y="380"/>
                    </a:lnTo>
                    <a:lnTo>
                      <a:pt x="125" y="379"/>
                    </a:lnTo>
                    <a:lnTo>
                      <a:pt x="127" y="376"/>
                    </a:lnTo>
                    <a:lnTo>
                      <a:pt x="127" y="376"/>
                    </a:lnTo>
                    <a:lnTo>
                      <a:pt x="153" y="291"/>
                    </a:lnTo>
                    <a:lnTo>
                      <a:pt x="156" y="217"/>
                    </a:lnTo>
                    <a:lnTo>
                      <a:pt x="138" y="153"/>
                    </a:lnTo>
                    <a:lnTo>
                      <a:pt x="111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187"/>
              <p:cNvSpPr>
                <a:spLocks/>
              </p:cNvSpPr>
              <p:nvPr/>
            </p:nvSpPr>
            <p:spPr bwMode="auto">
              <a:xfrm>
                <a:off x="3217" y="2750"/>
                <a:ext cx="58" cy="145"/>
              </a:xfrm>
              <a:custGeom>
                <a:avLst/>
                <a:gdLst>
                  <a:gd name="T0" fmla="*/ 4 w 157"/>
                  <a:gd name="T1" fmla="*/ 14 h 388"/>
                  <a:gd name="T2" fmla="*/ 4 w 157"/>
                  <a:gd name="T3" fmla="*/ 14 h 388"/>
                  <a:gd name="T4" fmla="*/ 16 w 157"/>
                  <a:gd name="T5" fmla="*/ 21 h 388"/>
                  <a:gd name="T6" fmla="*/ 39 w 157"/>
                  <a:gd name="T7" fmla="*/ 40 h 388"/>
                  <a:gd name="T8" fmla="*/ 70 w 157"/>
                  <a:gd name="T9" fmla="*/ 71 h 388"/>
                  <a:gd name="T10" fmla="*/ 100 w 157"/>
                  <a:gd name="T11" fmla="*/ 110 h 388"/>
                  <a:gd name="T12" fmla="*/ 127 w 157"/>
                  <a:gd name="T13" fmla="*/ 161 h 388"/>
                  <a:gd name="T14" fmla="*/ 143 w 157"/>
                  <a:gd name="T15" fmla="*/ 224 h 388"/>
                  <a:gd name="T16" fmla="*/ 140 w 157"/>
                  <a:gd name="T17" fmla="*/ 295 h 388"/>
                  <a:gd name="T18" fmla="*/ 116 w 157"/>
                  <a:gd name="T19" fmla="*/ 377 h 388"/>
                  <a:gd name="T20" fmla="*/ 116 w 157"/>
                  <a:gd name="T21" fmla="*/ 377 h 388"/>
                  <a:gd name="T22" fmla="*/ 115 w 157"/>
                  <a:gd name="T23" fmla="*/ 380 h 388"/>
                  <a:gd name="T24" fmla="*/ 116 w 157"/>
                  <a:gd name="T25" fmla="*/ 382 h 388"/>
                  <a:gd name="T26" fmla="*/ 118 w 157"/>
                  <a:gd name="T27" fmla="*/ 385 h 388"/>
                  <a:gd name="T28" fmla="*/ 119 w 157"/>
                  <a:gd name="T29" fmla="*/ 388 h 388"/>
                  <a:gd name="T30" fmla="*/ 122 w 157"/>
                  <a:gd name="T31" fmla="*/ 388 h 388"/>
                  <a:gd name="T32" fmla="*/ 127 w 157"/>
                  <a:gd name="T33" fmla="*/ 388 h 388"/>
                  <a:gd name="T34" fmla="*/ 129 w 157"/>
                  <a:gd name="T35" fmla="*/ 387 h 388"/>
                  <a:gd name="T36" fmla="*/ 131 w 157"/>
                  <a:gd name="T37" fmla="*/ 384 h 388"/>
                  <a:gd name="T38" fmla="*/ 131 w 157"/>
                  <a:gd name="T39" fmla="*/ 384 h 388"/>
                  <a:gd name="T40" fmla="*/ 156 w 157"/>
                  <a:gd name="T41" fmla="*/ 297 h 388"/>
                  <a:gd name="T42" fmla="*/ 157 w 157"/>
                  <a:gd name="T43" fmla="*/ 221 h 388"/>
                  <a:gd name="T44" fmla="*/ 140 w 157"/>
                  <a:gd name="T45" fmla="*/ 155 h 388"/>
                  <a:gd name="T46" fmla="*/ 112 w 157"/>
                  <a:gd name="T47" fmla="*/ 100 h 388"/>
                  <a:gd name="T48" fmla="*/ 78 w 157"/>
                  <a:gd name="T49" fmla="*/ 58 h 388"/>
                  <a:gd name="T50" fmla="*/ 46 w 157"/>
                  <a:gd name="T51" fmla="*/ 27 h 388"/>
                  <a:gd name="T52" fmla="*/ 22 w 157"/>
                  <a:gd name="T53" fmla="*/ 8 h 388"/>
                  <a:gd name="T54" fmla="*/ 12 w 157"/>
                  <a:gd name="T55" fmla="*/ 1 h 388"/>
                  <a:gd name="T56" fmla="*/ 12 w 157"/>
                  <a:gd name="T57" fmla="*/ 1 h 388"/>
                  <a:gd name="T58" fmla="*/ 9 w 157"/>
                  <a:gd name="T59" fmla="*/ 0 h 388"/>
                  <a:gd name="T60" fmla="*/ 6 w 157"/>
                  <a:gd name="T61" fmla="*/ 0 h 388"/>
                  <a:gd name="T62" fmla="*/ 3 w 157"/>
                  <a:gd name="T63" fmla="*/ 1 h 388"/>
                  <a:gd name="T64" fmla="*/ 1 w 157"/>
                  <a:gd name="T65" fmla="*/ 4 h 388"/>
                  <a:gd name="T66" fmla="*/ 0 w 157"/>
                  <a:gd name="T67" fmla="*/ 7 h 388"/>
                  <a:gd name="T68" fmla="*/ 0 w 157"/>
                  <a:gd name="T69" fmla="*/ 10 h 388"/>
                  <a:gd name="T70" fmla="*/ 1 w 157"/>
                  <a:gd name="T71" fmla="*/ 13 h 388"/>
                  <a:gd name="T72" fmla="*/ 4 w 157"/>
                  <a:gd name="T73" fmla="*/ 14 h 388"/>
                  <a:gd name="T74" fmla="*/ 4 w 157"/>
                  <a:gd name="T75" fmla="*/ 1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388">
                    <a:moveTo>
                      <a:pt x="4" y="14"/>
                    </a:moveTo>
                    <a:lnTo>
                      <a:pt x="4" y="14"/>
                    </a:lnTo>
                    <a:lnTo>
                      <a:pt x="16" y="21"/>
                    </a:lnTo>
                    <a:lnTo>
                      <a:pt x="39" y="40"/>
                    </a:lnTo>
                    <a:lnTo>
                      <a:pt x="70" y="71"/>
                    </a:lnTo>
                    <a:lnTo>
                      <a:pt x="100" y="110"/>
                    </a:lnTo>
                    <a:lnTo>
                      <a:pt x="127" y="161"/>
                    </a:lnTo>
                    <a:lnTo>
                      <a:pt x="143" y="224"/>
                    </a:lnTo>
                    <a:lnTo>
                      <a:pt x="140" y="295"/>
                    </a:lnTo>
                    <a:lnTo>
                      <a:pt x="116" y="377"/>
                    </a:lnTo>
                    <a:lnTo>
                      <a:pt x="116" y="377"/>
                    </a:lnTo>
                    <a:lnTo>
                      <a:pt x="115" y="380"/>
                    </a:lnTo>
                    <a:lnTo>
                      <a:pt x="116" y="382"/>
                    </a:lnTo>
                    <a:lnTo>
                      <a:pt x="118" y="385"/>
                    </a:lnTo>
                    <a:lnTo>
                      <a:pt x="119" y="388"/>
                    </a:lnTo>
                    <a:lnTo>
                      <a:pt x="122" y="388"/>
                    </a:lnTo>
                    <a:lnTo>
                      <a:pt x="127" y="388"/>
                    </a:lnTo>
                    <a:lnTo>
                      <a:pt x="129" y="387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56" y="297"/>
                    </a:lnTo>
                    <a:lnTo>
                      <a:pt x="157" y="221"/>
                    </a:lnTo>
                    <a:lnTo>
                      <a:pt x="140" y="155"/>
                    </a:lnTo>
                    <a:lnTo>
                      <a:pt x="112" y="100"/>
                    </a:lnTo>
                    <a:lnTo>
                      <a:pt x="78" y="58"/>
                    </a:lnTo>
                    <a:lnTo>
                      <a:pt x="46" y="27"/>
                    </a:lnTo>
                    <a:lnTo>
                      <a:pt x="22" y="8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188"/>
              <p:cNvSpPr>
                <a:spLocks/>
              </p:cNvSpPr>
              <p:nvPr/>
            </p:nvSpPr>
            <p:spPr bwMode="auto">
              <a:xfrm>
                <a:off x="3233" y="2742"/>
                <a:ext cx="57" cy="145"/>
              </a:xfrm>
              <a:custGeom>
                <a:avLst/>
                <a:gdLst>
                  <a:gd name="T0" fmla="*/ 2 w 155"/>
                  <a:gd name="T1" fmla="*/ 16 h 389"/>
                  <a:gd name="T2" fmla="*/ 2 w 155"/>
                  <a:gd name="T3" fmla="*/ 16 h 389"/>
                  <a:gd name="T4" fmla="*/ 14 w 155"/>
                  <a:gd name="T5" fmla="*/ 23 h 389"/>
                  <a:gd name="T6" fmla="*/ 37 w 155"/>
                  <a:gd name="T7" fmla="*/ 42 h 389"/>
                  <a:gd name="T8" fmla="*/ 68 w 155"/>
                  <a:gd name="T9" fmla="*/ 72 h 389"/>
                  <a:gd name="T10" fmla="*/ 99 w 155"/>
                  <a:gd name="T11" fmla="*/ 111 h 389"/>
                  <a:gd name="T12" fmla="*/ 125 w 155"/>
                  <a:gd name="T13" fmla="*/ 162 h 389"/>
                  <a:gd name="T14" fmla="*/ 141 w 155"/>
                  <a:gd name="T15" fmla="*/ 224 h 389"/>
                  <a:gd name="T16" fmla="*/ 138 w 155"/>
                  <a:gd name="T17" fmla="*/ 296 h 389"/>
                  <a:gd name="T18" fmla="*/ 115 w 155"/>
                  <a:gd name="T19" fmla="*/ 377 h 389"/>
                  <a:gd name="T20" fmla="*/ 115 w 155"/>
                  <a:gd name="T21" fmla="*/ 377 h 389"/>
                  <a:gd name="T22" fmla="*/ 115 w 155"/>
                  <a:gd name="T23" fmla="*/ 380 h 389"/>
                  <a:gd name="T24" fmla="*/ 115 w 155"/>
                  <a:gd name="T25" fmla="*/ 383 h 389"/>
                  <a:gd name="T26" fmla="*/ 116 w 155"/>
                  <a:gd name="T27" fmla="*/ 386 h 389"/>
                  <a:gd name="T28" fmla="*/ 119 w 155"/>
                  <a:gd name="T29" fmla="*/ 387 h 389"/>
                  <a:gd name="T30" fmla="*/ 122 w 155"/>
                  <a:gd name="T31" fmla="*/ 389 h 389"/>
                  <a:gd name="T32" fmla="*/ 125 w 155"/>
                  <a:gd name="T33" fmla="*/ 387 h 389"/>
                  <a:gd name="T34" fmla="*/ 128 w 155"/>
                  <a:gd name="T35" fmla="*/ 386 h 389"/>
                  <a:gd name="T36" fmla="*/ 129 w 155"/>
                  <a:gd name="T37" fmla="*/ 383 h 389"/>
                  <a:gd name="T38" fmla="*/ 129 w 155"/>
                  <a:gd name="T39" fmla="*/ 383 h 389"/>
                  <a:gd name="T40" fmla="*/ 155 w 155"/>
                  <a:gd name="T41" fmla="*/ 297 h 389"/>
                  <a:gd name="T42" fmla="*/ 155 w 155"/>
                  <a:gd name="T43" fmla="*/ 221 h 389"/>
                  <a:gd name="T44" fmla="*/ 139 w 155"/>
                  <a:gd name="T45" fmla="*/ 156 h 389"/>
                  <a:gd name="T46" fmla="*/ 112 w 155"/>
                  <a:gd name="T47" fmla="*/ 102 h 389"/>
                  <a:gd name="T48" fmla="*/ 78 w 155"/>
                  <a:gd name="T49" fmla="*/ 58 h 389"/>
                  <a:gd name="T50" fmla="*/ 46 w 155"/>
                  <a:gd name="T51" fmla="*/ 28 h 389"/>
                  <a:gd name="T52" fmla="*/ 21 w 155"/>
                  <a:gd name="T53" fmla="*/ 9 h 389"/>
                  <a:gd name="T54" fmla="*/ 11 w 155"/>
                  <a:gd name="T55" fmla="*/ 2 h 389"/>
                  <a:gd name="T56" fmla="*/ 11 w 155"/>
                  <a:gd name="T57" fmla="*/ 2 h 389"/>
                  <a:gd name="T58" fmla="*/ 8 w 155"/>
                  <a:gd name="T59" fmla="*/ 0 h 389"/>
                  <a:gd name="T60" fmla="*/ 5 w 155"/>
                  <a:gd name="T61" fmla="*/ 0 h 389"/>
                  <a:gd name="T62" fmla="*/ 2 w 155"/>
                  <a:gd name="T63" fmla="*/ 2 h 389"/>
                  <a:gd name="T64" fmla="*/ 0 w 155"/>
                  <a:gd name="T65" fmla="*/ 5 h 389"/>
                  <a:gd name="T66" fmla="*/ 0 w 155"/>
                  <a:gd name="T67" fmla="*/ 7 h 389"/>
                  <a:gd name="T68" fmla="*/ 0 w 155"/>
                  <a:gd name="T69" fmla="*/ 10 h 389"/>
                  <a:gd name="T70" fmla="*/ 1 w 155"/>
                  <a:gd name="T71" fmla="*/ 13 h 389"/>
                  <a:gd name="T72" fmla="*/ 2 w 155"/>
                  <a:gd name="T73" fmla="*/ 16 h 389"/>
                  <a:gd name="T74" fmla="*/ 2 w 155"/>
                  <a:gd name="T75" fmla="*/ 1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389">
                    <a:moveTo>
                      <a:pt x="2" y="16"/>
                    </a:moveTo>
                    <a:lnTo>
                      <a:pt x="2" y="16"/>
                    </a:lnTo>
                    <a:lnTo>
                      <a:pt x="14" y="23"/>
                    </a:lnTo>
                    <a:lnTo>
                      <a:pt x="37" y="42"/>
                    </a:lnTo>
                    <a:lnTo>
                      <a:pt x="68" y="72"/>
                    </a:lnTo>
                    <a:lnTo>
                      <a:pt x="99" y="111"/>
                    </a:lnTo>
                    <a:lnTo>
                      <a:pt x="125" y="162"/>
                    </a:lnTo>
                    <a:lnTo>
                      <a:pt x="141" y="224"/>
                    </a:lnTo>
                    <a:lnTo>
                      <a:pt x="138" y="296"/>
                    </a:lnTo>
                    <a:lnTo>
                      <a:pt x="115" y="377"/>
                    </a:lnTo>
                    <a:lnTo>
                      <a:pt x="115" y="377"/>
                    </a:lnTo>
                    <a:lnTo>
                      <a:pt x="115" y="380"/>
                    </a:lnTo>
                    <a:lnTo>
                      <a:pt x="115" y="383"/>
                    </a:lnTo>
                    <a:lnTo>
                      <a:pt x="116" y="386"/>
                    </a:lnTo>
                    <a:lnTo>
                      <a:pt x="119" y="387"/>
                    </a:lnTo>
                    <a:lnTo>
                      <a:pt x="122" y="389"/>
                    </a:lnTo>
                    <a:lnTo>
                      <a:pt x="125" y="387"/>
                    </a:lnTo>
                    <a:lnTo>
                      <a:pt x="128" y="386"/>
                    </a:lnTo>
                    <a:lnTo>
                      <a:pt x="129" y="383"/>
                    </a:lnTo>
                    <a:lnTo>
                      <a:pt x="129" y="383"/>
                    </a:lnTo>
                    <a:lnTo>
                      <a:pt x="155" y="297"/>
                    </a:lnTo>
                    <a:lnTo>
                      <a:pt x="155" y="221"/>
                    </a:lnTo>
                    <a:lnTo>
                      <a:pt x="139" y="156"/>
                    </a:lnTo>
                    <a:lnTo>
                      <a:pt x="112" y="102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1" y="9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189"/>
              <p:cNvSpPr>
                <a:spLocks/>
              </p:cNvSpPr>
              <p:nvPr/>
            </p:nvSpPr>
            <p:spPr bwMode="auto">
              <a:xfrm>
                <a:off x="3253" y="2737"/>
                <a:ext cx="57" cy="144"/>
              </a:xfrm>
              <a:custGeom>
                <a:avLst/>
                <a:gdLst>
                  <a:gd name="T0" fmla="*/ 3 w 156"/>
                  <a:gd name="T1" fmla="*/ 14 h 385"/>
                  <a:gd name="T2" fmla="*/ 3 w 156"/>
                  <a:gd name="T3" fmla="*/ 14 h 385"/>
                  <a:gd name="T4" fmla="*/ 15 w 156"/>
                  <a:gd name="T5" fmla="*/ 21 h 385"/>
                  <a:gd name="T6" fmla="*/ 38 w 156"/>
                  <a:gd name="T7" fmla="*/ 40 h 385"/>
                  <a:gd name="T8" fmla="*/ 69 w 156"/>
                  <a:gd name="T9" fmla="*/ 70 h 385"/>
                  <a:gd name="T10" fmla="*/ 99 w 156"/>
                  <a:gd name="T11" fmla="*/ 110 h 385"/>
                  <a:gd name="T12" fmla="*/ 126 w 156"/>
                  <a:gd name="T13" fmla="*/ 160 h 385"/>
                  <a:gd name="T14" fmla="*/ 142 w 156"/>
                  <a:gd name="T15" fmla="*/ 221 h 385"/>
                  <a:gd name="T16" fmla="*/ 139 w 156"/>
                  <a:gd name="T17" fmla="*/ 292 h 385"/>
                  <a:gd name="T18" fmla="*/ 115 w 156"/>
                  <a:gd name="T19" fmla="*/ 374 h 385"/>
                  <a:gd name="T20" fmla="*/ 115 w 156"/>
                  <a:gd name="T21" fmla="*/ 374 h 385"/>
                  <a:gd name="T22" fmla="*/ 114 w 156"/>
                  <a:gd name="T23" fmla="*/ 377 h 385"/>
                  <a:gd name="T24" fmla="*/ 115 w 156"/>
                  <a:gd name="T25" fmla="*/ 380 h 385"/>
                  <a:gd name="T26" fmla="*/ 117 w 156"/>
                  <a:gd name="T27" fmla="*/ 382 h 385"/>
                  <a:gd name="T28" fmla="*/ 118 w 156"/>
                  <a:gd name="T29" fmla="*/ 385 h 385"/>
                  <a:gd name="T30" fmla="*/ 121 w 156"/>
                  <a:gd name="T31" fmla="*/ 385 h 385"/>
                  <a:gd name="T32" fmla="*/ 126 w 156"/>
                  <a:gd name="T33" fmla="*/ 385 h 385"/>
                  <a:gd name="T34" fmla="*/ 128 w 156"/>
                  <a:gd name="T35" fmla="*/ 384 h 385"/>
                  <a:gd name="T36" fmla="*/ 130 w 156"/>
                  <a:gd name="T37" fmla="*/ 381 h 385"/>
                  <a:gd name="T38" fmla="*/ 130 w 156"/>
                  <a:gd name="T39" fmla="*/ 381 h 385"/>
                  <a:gd name="T40" fmla="*/ 156 w 156"/>
                  <a:gd name="T41" fmla="*/ 295 h 385"/>
                  <a:gd name="T42" fmla="*/ 156 w 156"/>
                  <a:gd name="T43" fmla="*/ 219 h 385"/>
                  <a:gd name="T44" fmla="*/ 140 w 156"/>
                  <a:gd name="T45" fmla="*/ 154 h 385"/>
                  <a:gd name="T46" fmla="*/ 112 w 156"/>
                  <a:gd name="T47" fmla="*/ 100 h 385"/>
                  <a:gd name="T48" fmla="*/ 79 w 156"/>
                  <a:gd name="T49" fmla="*/ 58 h 385"/>
                  <a:gd name="T50" fmla="*/ 47 w 156"/>
                  <a:gd name="T51" fmla="*/ 26 h 385"/>
                  <a:gd name="T52" fmla="*/ 22 w 156"/>
                  <a:gd name="T53" fmla="*/ 7 h 385"/>
                  <a:gd name="T54" fmla="*/ 12 w 156"/>
                  <a:gd name="T55" fmla="*/ 1 h 385"/>
                  <a:gd name="T56" fmla="*/ 12 w 156"/>
                  <a:gd name="T57" fmla="*/ 1 h 385"/>
                  <a:gd name="T58" fmla="*/ 9 w 156"/>
                  <a:gd name="T59" fmla="*/ 0 h 385"/>
                  <a:gd name="T60" fmla="*/ 6 w 156"/>
                  <a:gd name="T61" fmla="*/ 0 h 385"/>
                  <a:gd name="T62" fmla="*/ 3 w 156"/>
                  <a:gd name="T63" fmla="*/ 1 h 385"/>
                  <a:gd name="T64" fmla="*/ 0 w 156"/>
                  <a:gd name="T65" fmla="*/ 3 h 385"/>
                  <a:gd name="T66" fmla="*/ 0 w 156"/>
                  <a:gd name="T67" fmla="*/ 5 h 385"/>
                  <a:gd name="T68" fmla="*/ 0 w 156"/>
                  <a:gd name="T69" fmla="*/ 8 h 385"/>
                  <a:gd name="T70" fmla="*/ 2 w 156"/>
                  <a:gd name="T71" fmla="*/ 11 h 385"/>
                  <a:gd name="T72" fmla="*/ 3 w 156"/>
                  <a:gd name="T73" fmla="*/ 14 h 385"/>
                  <a:gd name="T74" fmla="*/ 3 w 156"/>
                  <a:gd name="T75" fmla="*/ 1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5">
                    <a:moveTo>
                      <a:pt x="3" y="14"/>
                    </a:moveTo>
                    <a:lnTo>
                      <a:pt x="3" y="14"/>
                    </a:lnTo>
                    <a:lnTo>
                      <a:pt x="15" y="21"/>
                    </a:lnTo>
                    <a:lnTo>
                      <a:pt x="38" y="40"/>
                    </a:lnTo>
                    <a:lnTo>
                      <a:pt x="69" y="70"/>
                    </a:lnTo>
                    <a:lnTo>
                      <a:pt x="99" y="110"/>
                    </a:lnTo>
                    <a:lnTo>
                      <a:pt x="126" y="160"/>
                    </a:lnTo>
                    <a:lnTo>
                      <a:pt x="142" y="221"/>
                    </a:lnTo>
                    <a:lnTo>
                      <a:pt x="139" y="292"/>
                    </a:lnTo>
                    <a:lnTo>
                      <a:pt x="115" y="374"/>
                    </a:lnTo>
                    <a:lnTo>
                      <a:pt x="115" y="374"/>
                    </a:lnTo>
                    <a:lnTo>
                      <a:pt x="114" y="377"/>
                    </a:lnTo>
                    <a:lnTo>
                      <a:pt x="115" y="380"/>
                    </a:lnTo>
                    <a:lnTo>
                      <a:pt x="117" y="382"/>
                    </a:lnTo>
                    <a:lnTo>
                      <a:pt x="118" y="385"/>
                    </a:lnTo>
                    <a:lnTo>
                      <a:pt x="121" y="385"/>
                    </a:lnTo>
                    <a:lnTo>
                      <a:pt x="126" y="385"/>
                    </a:lnTo>
                    <a:lnTo>
                      <a:pt x="128" y="384"/>
                    </a:lnTo>
                    <a:lnTo>
                      <a:pt x="130" y="381"/>
                    </a:lnTo>
                    <a:lnTo>
                      <a:pt x="130" y="381"/>
                    </a:lnTo>
                    <a:lnTo>
                      <a:pt x="156" y="295"/>
                    </a:lnTo>
                    <a:lnTo>
                      <a:pt x="156" y="219"/>
                    </a:lnTo>
                    <a:lnTo>
                      <a:pt x="140" y="154"/>
                    </a:lnTo>
                    <a:lnTo>
                      <a:pt x="112" y="100"/>
                    </a:lnTo>
                    <a:lnTo>
                      <a:pt x="79" y="58"/>
                    </a:lnTo>
                    <a:lnTo>
                      <a:pt x="47" y="26"/>
                    </a:lnTo>
                    <a:lnTo>
                      <a:pt x="22" y="7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190"/>
              <p:cNvSpPr>
                <a:spLocks/>
              </p:cNvSpPr>
              <p:nvPr/>
            </p:nvSpPr>
            <p:spPr bwMode="auto">
              <a:xfrm>
                <a:off x="3269" y="2730"/>
                <a:ext cx="56" cy="144"/>
              </a:xfrm>
              <a:custGeom>
                <a:avLst/>
                <a:gdLst>
                  <a:gd name="T0" fmla="*/ 3 w 154"/>
                  <a:gd name="T1" fmla="*/ 14 h 384"/>
                  <a:gd name="T2" fmla="*/ 3 w 154"/>
                  <a:gd name="T3" fmla="*/ 14 h 384"/>
                  <a:gd name="T4" fmla="*/ 15 w 154"/>
                  <a:gd name="T5" fmla="*/ 22 h 384"/>
                  <a:gd name="T6" fmla="*/ 38 w 154"/>
                  <a:gd name="T7" fmla="*/ 40 h 384"/>
                  <a:gd name="T8" fmla="*/ 68 w 154"/>
                  <a:gd name="T9" fmla="*/ 70 h 384"/>
                  <a:gd name="T10" fmla="*/ 99 w 154"/>
                  <a:gd name="T11" fmla="*/ 109 h 384"/>
                  <a:gd name="T12" fmla="*/ 125 w 154"/>
                  <a:gd name="T13" fmla="*/ 160 h 384"/>
                  <a:gd name="T14" fmla="*/ 140 w 154"/>
                  <a:gd name="T15" fmla="*/ 221 h 384"/>
                  <a:gd name="T16" fmla="*/ 138 w 154"/>
                  <a:gd name="T17" fmla="*/ 291 h 384"/>
                  <a:gd name="T18" fmla="*/ 114 w 154"/>
                  <a:gd name="T19" fmla="*/ 372 h 384"/>
                  <a:gd name="T20" fmla="*/ 114 w 154"/>
                  <a:gd name="T21" fmla="*/ 372 h 384"/>
                  <a:gd name="T22" fmla="*/ 114 w 154"/>
                  <a:gd name="T23" fmla="*/ 375 h 384"/>
                  <a:gd name="T24" fmla="*/ 114 w 154"/>
                  <a:gd name="T25" fmla="*/ 378 h 384"/>
                  <a:gd name="T26" fmla="*/ 115 w 154"/>
                  <a:gd name="T27" fmla="*/ 381 h 384"/>
                  <a:gd name="T28" fmla="*/ 118 w 154"/>
                  <a:gd name="T29" fmla="*/ 383 h 384"/>
                  <a:gd name="T30" fmla="*/ 121 w 154"/>
                  <a:gd name="T31" fmla="*/ 384 h 384"/>
                  <a:gd name="T32" fmla="*/ 124 w 154"/>
                  <a:gd name="T33" fmla="*/ 383 h 384"/>
                  <a:gd name="T34" fmla="*/ 127 w 154"/>
                  <a:gd name="T35" fmla="*/ 381 h 384"/>
                  <a:gd name="T36" fmla="*/ 128 w 154"/>
                  <a:gd name="T37" fmla="*/ 380 h 384"/>
                  <a:gd name="T38" fmla="*/ 128 w 154"/>
                  <a:gd name="T39" fmla="*/ 380 h 384"/>
                  <a:gd name="T40" fmla="*/ 154 w 154"/>
                  <a:gd name="T41" fmla="*/ 294 h 384"/>
                  <a:gd name="T42" fmla="*/ 154 w 154"/>
                  <a:gd name="T43" fmla="*/ 218 h 384"/>
                  <a:gd name="T44" fmla="*/ 138 w 154"/>
                  <a:gd name="T45" fmla="*/ 154 h 384"/>
                  <a:gd name="T46" fmla="*/ 111 w 154"/>
                  <a:gd name="T47" fmla="*/ 100 h 384"/>
                  <a:gd name="T48" fmla="*/ 77 w 154"/>
                  <a:gd name="T49" fmla="*/ 56 h 384"/>
                  <a:gd name="T50" fmla="*/ 45 w 154"/>
                  <a:gd name="T51" fmla="*/ 26 h 384"/>
                  <a:gd name="T52" fmla="*/ 22 w 154"/>
                  <a:gd name="T53" fmla="*/ 7 h 384"/>
                  <a:gd name="T54" fmla="*/ 12 w 154"/>
                  <a:gd name="T55" fmla="*/ 0 h 384"/>
                  <a:gd name="T56" fmla="*/ 12 w 154"/>
                  <a:gd name="T57" fmla="*/ 0 h 384"/>
                  <a:gd name="T58" fmla="*/ 9 w 154"/>
                  <a:gd name="T59" fmla="*/ 0 h 384"/>
                  <a:gd name="T60" fmla="*/ 6 w 154"/>
                  <a:gd name="T61" fmla="*/ 0 h 384"/>
                  <a:gd name="T62" fmla="*/ 3 w 154"/>
                  <a:gd name="T63" fmla="*/ 1 h 384"/>
                  <a:gd name="T64" fmla="*/ 0 w 154"/>
                  <a:gd name="T65" fmla="*/ 3 h 384"/>
                  <a:gd name="T66" fmla="*/ 0 w 154"/>
                  <a:gd name="T67" fmla="*/ 6 h 384"/>
                  <a:gd name="T68" fmla="*/ 0 w 154"/>
                  <a:gd name="T69" fmla="*/ 8 h 384"/>
                  <a:gd name="T70" fmla="*/ 2 w 154"/>
                  <a:gd name="T71" fmla="*/ 11 h 384"/>
                  <a:gd name="T72" fmla="*/ 3 w 154"/>
                  <a:gd name="T73" fmla="*/ 14 h 384"/>
                  <a:gd name="T74" fmla="*/ 3 w 154"/>
                  <a:gd name="T75" fmla="*/ 1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384">
                    <a:moveTo>
                      <a:pt x="3" y="14"/>
                    </a:moveTo>
                    <a:lnTo>
                      <a:pt x="3" y="14"/>
                    </a:lnTo>
                    <a:lnTo>
                      <a:pt x="15" y="22"/>
                    </a:lnTo>
                    <a:lnTo>
                      <a:pt x="38" y="40"/>
                    </a:lnTo>
                    <a:lnTo>
                      <a:pt x="68" y="70"/>
                    </a:lnTo>
                    <a:lnTo>
                      <a:pt x="99" y="109"/>
                    </a:lnTo>
                    <a:lnTo>
                      <a:pt x="125" y="160"/>
                    </a:lnTo>
                    <a:lnTo>
                      <a:pt x="140" y="221"/>
                    </a:lnTo>
                    <a:lnTo>
                      <a:pt x="138" y="291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4" y="375"/>
                    </a:lnTo>
                    <a:lnTo>
                      <a:pt x="114" y="378"/>
                    </a:lnTo>
                    <a:lnTo>
                      <a:pt x="115" y="381"/>
                    </a:lnTo>
                    <a:lnTo>
                      <a:pt x="118" y="383"/>
                    </a:lnTo>
                    <a:lnTo>
                      <a:pt x="121" y="384"/>
                    </a:lnTo>
                    <a:lnTo>
                      <a:pt x="124" y="383"/>
                    </a:lnTo>
                    <a:lnTo>
                      <a:pt x="127" y="381"/>
                    </a:lnTo>
                    <a:lnTo>
                      <a:pt x="128" y="380"/>
                    </a:lnTo>
                    <a:lnTo>
                      <a:pt x="128" y="380"/>
                    </a:lnTo>
                    <a:lnTo>
                      <a:pt x="154" y="294"/>
                    </a:lnTo>
                    <a:lnTo>
                      <a:pt x="154" y="218"/>
                    </a:lnTo>
                    <a:lnTo>
                      <a:pt x="138" y="154"/>
                    </a:lnTo>
                    <a:lnTo>
                      <a:pt x="111" y="100"/>
                    </a:lnTo>
                    <a:lnTo>
                      <a:pt x="77" y="56"/>
                    </a:lnTo>
                    <a:lnTo>
                      <a:pt x="45" y="26"/>
                    </a:lnTo>
                    <a:lnTo>
                      <a:pt x="22" y="7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191"/>
              <p:cNvSpPr>
                <a:spLocks/>
              </p:cNvSpPr>
              <p:nvPr/>
            </p:nvSpPr>
            <p:spPr bwMode="auto">
              <a:xfrm>
                <a:off x="3289" y="2725"/>
                <a:ext cx="57" cy="143"/>
              </a:xfrm>
              <a:custGeom>
                <a:avLst/>
                <a:gdLst>
                  <a:gd name="T0" fmla="*/ 5 w 156"/>
                  <a:gd name="T1" fmla="*/ 16 h 382"/>
                  <a:gd name="T2" fmla="*/ 5 w 156"/>
                  <a:gd name="T3" fmla="*/ 16 h 382"/>
                  <a:gd name="T4" fmla="*/ 16 w 156"/>
                  <a:gd name="T5" fmla="*/ 23 h 382"/>
                  <a:gd name="T6" fmla="*/ 40 w 156"/>
                  <a:gd name="T7" fmla="*/ 42 h 382"/>
                  <a:gd name="T8" fmla="*/ 70 w 156"/>
                  <a:gd name="T9" fmla="*/ 71 h 382"/>
                  <a:gd name="T10" fmla="*/ 101 w 156"/>
                  <a:gd name="T11" fmla="*/ 110 h 382"/>
                  <a:gd name="T12" fmla="*/ 127 w 156"/>
                  <a:gd name="T13" fmla="*/ 161 h 382"/>
                  <a:gd name="T14" fmla="*/ 142 w 156"/>
                  <a:gd name="T15" fmla="*/ 221 h 382"/>
                  <a:gd name="T16" fmla="*/ 139 w 156"/>
                  <a:gd name="T17" fmla="*/ 292 h 382"/>
                  <a:gd name="T18" fmla="*/ 114 w 156"/>
                  <a:gd name="T19" fmla="*/ 372 h 382"/>
                  <a:gd name="T20" fmla="*/ 114 w 156"/>
                  <a:gd name="T21" fmla="*/ 372 h 382"/>
                  <a:gd name="T22" fmla="*/ 114 w 156"/>
                  <a:gd name="T23" fmla="*/ 375 h 382"/>
                  <a:gd name="T24" fmla="*/ 114 w 156"/>
                  <a:gd name="T25" fmla="*/ 378 h 382"/>
                  <a:gd name="T26" fmla="*/ 115 w 156"/>
                  <a:gd name="T27" fmla="*/ 381 h 382"/>
                  <a:gd name="T28" fmla="*/ 118 w 156"/>
                  <a:gd name="T29" fmla="*/ 382 h 382"/>
                  <a:gd name="T30" fmla="*/ 121 w 156"/>
                  <a:gd name="T31" fmla="*/ 382 h 382"/>
                  <a:gd name="T32" fmla="*/ 124 w 156"/>
                  <a:gd name="T33" fmla="*/ 382 h 382"/>
                  <a:gd name="T34" fmla="*/ 127 w 156"/>
                  <a:gd name="T35" fmla="*/ 381 h 382"/>
                  <a:gd name="T36" fmla="*/ 128 w 156"/>
                  <a:gd name="T37" fmla="*/ 378 h 382"/>
                  <a:gd name="T38" fmla="*/ 128 w 156"/>
                  <a:gd name="T39" fmla="*/ 378 h 382"/>
                  <a:gd name="T40" fmla="*/ 155 w 156"/>
                  <a:gd name="T41" fmla="*/ 294 h 382"/>
                  <a:gd name="T42" fmla="*/ 156 w 156"/>
                  <a:gd name="T43" fmla="*/ 218 h 382"/>
                  <a:gd name="T44" fmla="*/ 140 w 156"/>
                  <a:gd name="T45" fmla="*/ 154 h 382"/>
                  <a:gd name="T46" fmla="*/ 112 w 156"/>
                  <a:gd name="T47" fmla="*/ 100 h 382"/>
                  <a:gd name="T48" fmla="*/ 79 w 156"/>
                  <a:gd name="T49" fmla="*/ 58 h 382"/>
                  <a:gd name="T50" fmla="*/ 47 w 156"/>
                  <a:gd name="T51" fmla="*/ 27 h 382"/>
                  <a:gd name="T52" fmla="*/ 22 w 156"/>
                  <a:gd name="T53" fmla="*/ 8 h 382"/>
                  <a:gd name="T54" fmla="*/ 12 w 156"/>
                  <a:gd name="T55" fmla="*/ 1 h 382"/>
                  <a:gd name="T56" fmla="*/ 12 w 156"/>
                  <a:gd name="T57" fmla="*/ 1 h 382"/>
                  <a:gd name="T58" fmla="*/ 9 w 156"/>
                  <a:gd name="T59" fmla="*/ 0 h 382"/>
                  <a:gd name="T60" fmla="*/ 6 w 156"/>
                  <a:gd name="T61" fmla="*/ 0 h 382"/>
                  <a:gd name="T62" fmla="*/ 3 w 156"/>
                  <a:gd name="T63" fmla="*/ 1 h 382"/>
                  <a:gd name="T64" fmla="*/ 2 w 156"/>
                  <a:gd name="T65" fmla="*/ 4 h 382"/>
                  <a:gd name="T66" fmla="*/ 0 w 156"/>
                  <a:gd name="T67" fmla="*/ 7 h 382"/>
                  <a:gd name="T68" fmla="*/ 0 w 156"/>
                  <a:gd name="T69" fmla="*/ 10 h 382"/>
                  <a:gd name="T70" fmla="*/ 2 w 156"/>
                  <a:gd name="T71" fmla="*/ 13 h 382"/>
                  <a:gd name="T72" fmla="*/ 5 w 156"/>
                  <a:gd name="T73" fmla="*/ 16 h 382"/>
                  <a:gd name="T74" fmla="*/ 5 w 156"/>
                  <a:gd name="T75" fmla="*/ 1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2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1"/>
                    </a:lnTo>
                    <a:lnTo>
                      <a:pt x="101" y="110"/>
                    </a:lnTo>
                    <a:lnTo>
                      <a:pt x="127" y="161"/>
                    </a:lnTo>
                    <a:lnTo>
                      <a:pt x="142" y="221"/>
                    </a:lnTo>
                    <a:lnTo>
                      <a:pt x="139" y="292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4" y="375"/>
                    </a:lnTo>
                    <a:lnTo>
                      <a:pt x="114" y="378"/>
                    </a:lnTo>
                    <a:lnTo>
                      <a:pt x="115" y="381"/>
                    </a:lnTo>
                    <a:lnTo>
                      <a:pt x="118" y="382"/>
                    </a:lnTo>
                    <a:lnTo>
                      <a:pt x="121" y="382"/>
                    </a:lnTo>
                    <a:lnTo>
                      <a:pt x="124" y="382"/>
                    </a:lnTo>
                    <a:lnTo>
                      <a:pt x="127" y="381"/>
                    </a:lnTo>
                    <a:lnTo>
                      <a:pt x="128" y="378"/>
                    </a:lnTo>
                    <a:lnTo>
                      <a:pt x="128" y="378"/>
                    </a:lnTo>
                    <a:lnTo>
                      <a:pt x="155" y="294"/>
                    </a:lnTo>
                    <a:lnTo>
                      <a:pt x="156" y="218"/>
                    </a:lnTo>
                    <a:lnTo>
                      <a:pt x="140" y="154"/>
                    </a:lnTo>
                    <a:lnTo>
                      <a:pt x="112" y="100"/>
                    </a:lnTo>
                    <a:lnTo>
                      <a:pt x="79" y="58"/>
                    </a:lnTo>
                    <a:lnTo>
                      <a:pt x="47" y="27"/>
                    </a:lnTo>
                    <a:lnTo>
                      <a:pt x="22" y="8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192"/>
              <p:cNvSpPr>
                <a:spLocks/>
              </p:cNvSpPr>
              <p:nvPr/>
            </p:nvSpPr>
            <p:spPr bwMode="auto">
              <a:xfrm>
                <a:off x="3309" y="2720"/>
                <a:ext cx="57" cy="142"/>
              </a:xfrm>
              <a:custGeom>
                <a:avLst/>
                <a:gdLst>
                  <a:gd name="T0" fmla="*/ 5 w 156"/>
                  <a:gd name="T1" fmla="*/ 16 h 381"/>
                  <a:gd name="T2" fmla="*/ 5 w 156"/>
                  <a:gd name="T3" fmla="*/ 16 h 381"/>
                  <a:gd name="T4" fmla="*/ 16 w 156"/>
                  <a:gd name="T5" fmla="*/ 23 h 381"/>
                  <a:gd name="T6" fmla="*/ 40 w 156"/>
                  <a:gd name="T7" fmla="*/ 42 h 381"/>
                  <a:gd name="T8" fmla="*/ 70 w 156"/>
                  <a:gd name="T9" fmla="*/ 71 h 381"/>
                  <a:gd name="T10" fmla="*/ 101 w 156"/>
                  <a:gd name="T11" fmla="*/ 111 h 381"/>
                  <a:gd name="T12" fmla="*/ 127 w 156"/>
                  <a:gd name="T13" fmla="*/ 160 h 381"/>
                  <a:gd name="T14" fmla="*/ 141 w 156"/>
                  <a:gd name="T15" fmla="*/ 221 h 381"/>
                  <a:gd name="T16" fmla="*/ 139 w 156"/>
                  <a:gd name="T17" fmla="*/ 291 h 381"/>
                  <a:gd name="T18" fmla="*/ 114 w 156"/>
                  <a:gd name="T19" fmla="*/ 371 h 381"/>
                  <a:gd name="T20" fmla="*/ 114 w 156"/>
                  <a:gd name="T21" fmla="*/ 371 h 381"/>
                  <a:gd name="T22" fmla="*/ 114 w 156"/>
                  <a:gd name="T23" fmla="*/ 374 h 381"/>
                  <a:gd name="T24" fmla="*/ 114 w 156"/>
                  <a:gd name="T25" fmla="*/ 377 h 381"/>
                  <a:gd name="T26" fmla="*/ 115 w 156"/>
                  <a:gd name="T27" fmla="*/ 380 h 381"/>
                  <a:gd name="T28" fmla="*/ 118 w 156"/>
                  <a:gd name="T29" fmla="*/ 381 h 381"/>
                  <a:gd name="T30" fmla="*/ 121 w 156"/>
                  <a:gd name="T31" fmla="*/ 381 h 381"/>
                  <a:gd name="T32" fmla="*/ 124 w 156"/>
                  <a:gd name="T33" fmla="*/ 381 h 381"/>
                  <a:gd name="T34" fmla="*/ 127 w 156"/>
                  <a:gd name="T35" fmla="*/ 380 h 381"/>
                  <a:gd name="T36" fmla="*/ 128 w 156"/>
                  <a:gd name="T37" fmla="*/ 377 h 381"/>
                  <a:gd name="T38" fmla="*/ 128 w 156"/>
                  <a:gd name="T39" fmla="*/ 377 h 381"/>
                  <a:gd name="T40" fmla="*/ 155 w 156"/>
                  <a:gd name="T41" fmla="*/ 293 h 381"/>
                  <a:gd name="T42" fmla="*/ 156 w 156"/>
                  <a:gd name="T43" fmla="*/ 218 h 381"/>
                  <a:gd name="T44" fmla="*/ 140 w 156"/>
                  <a:gd name="T45" fmla="*/ 154 h 381"/>
                  <a:gd name="T46" fmla="*/ 112 w 156"/>
                  <a:gd name="T47" fmla="*/ 101 h 381"/>
                  <a:gd name="T48" fmla="*/ 79 w 156"/>
                  <a:gd name="T49" fmla="*/ 58 h 381"/>
                  <a:gd name="T50" fmla="*/ 47 w 156"/>
                  <a:gd name="T51" fmla="*/ 28 h 381"/>
                  <a:gd name="T52" fmla="*/ 24 w 156"/>
                  <a:gd name="T53" fmla="*/ 9 h 381"/>
                  <a:gd name="T54" fmla="*/ 13 w 156"/>
                  <a:gd name="T55" fmla="*/ 2 h 381"/>
                  <a:gd name="T56" fmla="*/ 13 w 156"/>
                  <a:gd name="T57" fmla="*/ 2 h 381"/>
                  <a:gd name="T58" fmla="*/ 10 w 156"/>
                  <a:gd name="T59" fmla="*/ 0 h 381"/>
                  <a:gd name="T60" fmla="*/ 8 w 156"/>
                  <a:gd name="T61" fmla="*/ 0 h 381"/>
                  <a:gd name="T62" fmla="*/ 5 w 156"/>
                  <a:gd name="T63" fmla="*/ 2 h 381"/>
                  <a:gd name="T64" fmla="*/ 2 w 156"/>
                  <a:gd name="T65" fmla="*/ 4 h 381"/>
                  <a:gd name="T66" fmla="*/ 0 w 156"/>
                  <a:gd name="T67" fmla="*/ 7 h 381"/>
                  <a:gd name="T68" fmla="*/ 0 w 156"/>
                  <a:gd name="T69" fmla="*/ 10 h 381"/>
                  <a:gd name="T70" fmla="*/ 2 w 156"/>
                  <a:gd name="T71" fmla="*/ 13 h 381"/>
                  <a:gd name="T72" fmla="*/ 5 w 156"/>
                  <a:gd name="T73" fmla="*/ 16 h 381"/>
                  <a:gd name="T74" fmla="*/ 5 w 156"/>
                  <a:gd name="T75" fmla="*/ 1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1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1"/>
                    </a:lnTo>
                    <a:lnTo>
                      <a:pt x="101" y="111"/>
                    </a:lnTo>
                    <a:lnTo>
                      <a:pt x="127" y="160"/>
                    </a:lnTo>
                    <a:lnTo>
                      <a:pt x="141" y="221"/>
                    </a:lnTo>
                    <a:lnTo>
                      <a:pt x="139" y="291"/>
                    </a:lnTo>
                    <a:lnTo>
                      <a:pt x="114" y="371"/>
                    </a:lnTo>
                    <a:lnTo>
                      <a:pt x="114" y="371"/>
                    </a:lnTo>
                    <a:lnTo>
                      <a:pt x="114" y="374"/>
                    </a:lnTo>
                    <a:lnTo>
                      <a:pt x="114" y="377"/>
                    </a:lnTo>
                    <a:lnTo>
                      <a:pt x="115" y="380"/>
                    </a:lnTo>
                    <a:lnTo>
                      <a:pt x="118" y="381"/>
                    </a:lnTo>
                    <a:lnTo>
                      <a:pt x="121" y="381"/>
                    </a:lnTo>
                    <a:lnTo>
                      <a:pt x="124" y="381"/>
                    </a:lnTo>
                    <a:lnTo>
                      <a:pt x="127" y="380"/>
                    </a:lnTo>
                    <a:lnTo>
                      <a:pt x="128" y="377"/>
                    </a:lnTo>
                    <a:lnTo>
                      <a:pt x="128" y="377"/>
                    </a:lnTo>
                    <a:lnTo>
                      <a:pt x="155" y="293"/>
                    </a:lnTo>
                    <a:lnTo>
                      <a:pt x="156" y="218"/>
                    </a:lnTo>
                    <a:lnTo>
                      <a:pt x="140" y="154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4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193"/>
              <p:cNvSpPr>
                <a:spLocks/>
              </p:cNvSpPr>
              <p:nvPr/>
            </p:nvSpPr>
            <p:spPr bwMode="auto">
              <a:xfrm>
                <a:off x="3325" y="2713"/>
                <a:ext cx="57" cy="141"/>
              </a:xfrm>
              <a:custGeom>
                <a:avLst/>
                <a:gdLst>
                  <a:gd name="T0" fmla="*/ 4 w 156"/>
                  <a:gd name="T1" fmla="*/ 16 h 380"/>
                  <a:gd name="T2" fmla="*/ 4 w 156"/>
                  <a:gd name="T3" fmla="*/ 16 h 380"/>
                  <a:gd name="T4" fmla="*/ 16 w 156"/>
                  <a:gd name="T5" fmla="*/ 23 h 380"/>
                  <a:gd name="T6" fmla="*/ 39 w 156"/>
                  <a:gd name="T7" fmla="*/ 42 h 380"/>
                  <a:gd name="T8" fmla="*/ 70 w 156"/>
                  <a:gd name="T9" fmla="*/ 71 h 380"/>
                  <a:gd name="T10" fmla="*/ 100 w 156"/>
                  <a:gd name="T11" fmla="*/ 111 h 380"/>
                  <a:gd name="T12" fmla="*/ 127 w 156"/>
                  <a:gd name="T13" fmla="*/ 160 h 380"/>
                  <a:gd name="T14" fmla="*/ 141 w 156"/>
                  <a:gd name="T15" fmla="*/ 220 h 380"/>
                  <a:gd name="T16" fmla="*/ 138 w 156"/>
                  <a:gd name="T17" fmla="*/ 290 h 380"/>
                  <a:gd name="T18" fmla="*/ 113 w 156"/>
                  <a:gd name="T19" fmla="*/ 370 h 380"/>
                  <a:gd name="T20" fmla="*/ 113 w 156"/>
                  <a:gd name="T21" fmla="*/ 370 h 380"/>
                  <a:gd name="T22" fmla="*/ 112 w 156"/>
                  <a:gd name="T23" fmla="*/ 373 h 380"/>
                  <a:gd name="T24" fmla="*/ 113 w 156"/>
                  <a:gd name="T25" fmla="*/ 376 h 380"/>
                  <a:gd name="T26" fmla="*/ 115 w 156"/>
                  <a:gd name="T27" fmla="*/ 379 h 380"/>
                  <a:gd name="T28" fmla="*/ 116 w 156"/>
                  <a:gd name="T29" fmla="*/ 380 h 380"/>
                  <a:gd name="T30" fmla="*/ 119 w 156"/>
                  <a:gd name="T31" fmla="*/ 380 h 380"/>
                  <a:gd name="T32" fmla="*/ 124 w 156"/>
                  <a:gd name="T33" fmla="*/ 380 h 380"/>
                  <a:gd name="T34" fmla="*/ 127 w 156"/>
                  <a:gd name="T35" fmla="*/ 379 h 380"/>
                  <a:gd name="T36" fmla="*/ 128 w 156"/>
                  <a:gd name="T37" fmla="*/ 376 h 380"/>
                  <a:gd name="T38" fmla="*/ 128 w 156"/>
                  <a:gd name="T39" fmla="*/ 376 h 380"/>
                  <a:gd name="T40" fmla="*/ 154 w 156"/>
                  <a:gd name="T41" fmla="*/ 291 h 380"/>
                  <a:gd name="T42" fmla="*/ 156 w 156"/>
                  <a:gd name="T43" fmla="*/ 217 h 380"/>
                  <a:gd name="T44" fmla="*/ 140 w 156"/>
                  <a:gd name="T45" fmla="*/ 153 h 380"/>
                  <a:gd name="T46" fmla="*/ 112 w 156"/>
                  <a:gd name="T47" fmla="*/ 101 h 380"/>
                  <a:gd name="T48" fmla="*/ 79 w 156"/>
                  <a:gd name="T49" fmla="*/ 58 h 380"/>
                  <a:gd name="T50" fmla="*/ 46 w 156"/>
                  <a:gd name="T51" fmla="*/ 28 h 380"/>
                  <a:gd name="T52" fmla="*/ 23 w 156"/>
                  <a:gd name="T53" fmla="*/ 9 h 380"/>
                  <a:gd name="T54" fmla="*/ 13 w 156"/>
                  <a:gd name="T55" fmla="*/ 2 h 380"/>
                  <a:gd name="T56" fmla="*/ 13 w 156"/>
                  <a:gd name="T57" fmla="*/ 2 h 380"/>
                  <a:gd name="T58" fmla="*/ 10 w 156"/>
                  <a:gd name="T59" fmla="*/ 0 h 380"/>
                  <a:gd name="T60" fmla="*/ 7 w 156"/>
                  <a:gd name="T61" fmla="*/ 0 h 380"/>
                  <a:gd name="T62" fmla="*/ 4 w 156"/>
                  <a:gd name="T63" fmla="*/ 2 h 380"/>
                  <a:gd name="T64" fmla="*/ 1 w 156"/>
                  <a:gd name="T65" fmla="*/ 5 h 380"/>
                  <a:gd name="T66" fmla="*/ 0 w 156"/>
                  <a:gd name="T67" fmla="*/ 7 h 380"/>
                  <a:gd name="T68" fmla="*/ 0 w 156"/>
                  <a:gd name="T69" fmla="*/ 10 h 380"/>
                  <a:gd name="T70" fmla="*/ 1 w 156"/>
                  <a:gd name="T71" fmla="*/ 13 h 380"/>
                  <a:gd name="T72" fmla="*/ 4 w 156"/>
                  <a:gd name="T73" fmla="*/ 16 h 380"/>
                  <a:gd name="T74" fmla="*/ 4 w 156"/>
                  <a:gd name="T75" fmla="*/ 1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0">
                    <a:moveTo>
                      <a:pt x="4" y="16"/>
                    </a:moveTo>
                    <a:lnTo>
                      <a:pt x="4" y="16"/>
                    </a:lnTo>
                    <a:lnTo>
                      <a:pt x="16" y="23"/>
                    </a:lnTo>
                    <a:lnTo>
                      <a:pt x="39" y="42"/>
                    </a:lnTo>
                    <a:lnTo>
                      <a:pt x="70" y="71"/>
                    </a:lnTo>
                    <a:lnTo>
                      <a:pt x="100" y="111"/>
                    </a:lnTo>
                    <a:lnTo>
                      <a:pt x="127" y="160"/>
                    </a:lnTo>
                    <a:lnTo>
                      <a:pt x="141" y="220"/>
                    </a:lnTo>
                    <a:lnTo>
                      <a:pt x="138" y="290"/>
                    </a:lnTo>
                    <a:lnTo>
                      <a:pt x="113" y="370"/>
                    </a:lnTo>
                    <a:lnTo>
                      <a:pt x="113" y="370"/>
                    </a:lnTo>
                    <a:lnTo>
                      <a:pt x="112" y="373"/>
                    </a:lnTo>
                    <a:lnTo>
                      <a:pt x="113" y="376"/>
                    </a:lnTo>
                    <a:lnTo>
                      <a:pt x="115" y="379"/>
                    </a:lnTo>
                    <a:lnTo>
                      <a:pt x="116" y="380"/>
                    </a:lnTo>
                    <a:lnTo>
                      <a:pt x="119" y="380"/>
                    </a:lnTo>
                    <a:lnTo>
                      <a:pt x="124" y="380"/>
                    </a:lnTo>
                    <a:lnTo>
                      <a:pt x="127" y="379"/>
                    </a:lnTo>
                    <a:lnTo>
                      <a:pt x="128" y="376"/>
                    </a:lnTo>
                    <a:lnTo>
                      <a:pt x="128" y="376"/>
                    </a:lnTo>
                    <a:lnTo>
                      <a:pt x="154" y="291"/>
                    </a:lnTo>
                    <a:lnTo>
                      <a:pt x="156" y="217"/>
                    </a:lnTo>
                    <a:lnTo>
                      <a:pt x="140" y="153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6" y="28"/>
                    </a:lnTo>
                    <a:lnTo>
                      <a:pt x="23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194"/>
              <p:cNvSpPr>
                <a:spLocks/>
              </p:cNvSpPr>
              <p:nvPr/>
            </p:nvSpPr>
            <p:spPr bwMode="auto">
              <a:xfrm>
                <a:off x="3253" y="2840"/>
                <a:ext cx="129" cy="70"/>
              </a:xfrm>
              <a:custGeom>
                <a:avLst/>
                <a:gdLst>
                  <a:gd name="T0" fmla="*/ 0 w 356"/>
                  <a:gd name="T1" fmla="*/ 143 h 185"/>
                  <a:gd name="T2" fmla="*/ 353 w 356"/>
                  <a:gd name="T3" fmla="*/ 0 h 185"/>
                  <a:gd name="T4" fmla="*/ 356 w 356"/>
                  <a:gd name="T5" fmla="*/ 45 h 185"/>
                  <a:gd name="T6" fmla="*/ 11 w 356"/>
                  <a:gd name="T7" fmla="*/ 185 h 185"/>
                  <a:gd name="T8" fmla="*/ 0 w 356"/>
                  <a:gd name="T9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85">
                    <a:moveTo>
                      <a:pt x="0" y="143"/>
                    </a:moveTo>
                    <a:lnTo>
                      <a:pt x="353" y="0"/>
                    </a:lnTo>
                    <a:lnTo>
                      <a:pt x="356" y="45"/>
                    </a:lnTo>
                    <a:lnTo>
                      <a:pt x="11" y="18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195"/>
              <p:cNvSpPr>
                <a:spLocks/>
              </p:cNvSpPr>
              <p:nvPr/>
            </p:nvSpPr>
            <p:spPr bwMode="auto">
              <a:xfrm>
                <a:off x="3396" y="2682"/>
                <a:ext cx="152" cy="119"/>
              </a:xfrm>
              <a:custGeom>
                <a:avLst/>
                <a:gdLst>
                  <a:gd name="T0" fmla="*/ 0 w 416"/>
                  <a:gd name="T1" fmla="*/ 124 h 322"/>
                  <a:gd name="T2" fmla="*/ 2 w 416"/>
                  <a:gd name="T3" fmla="*/ 128 h 322"/>
                  <a:gd name="T4" fmla="*/ 11 w 416"/>
                  <a:gd name="T5" fmla="*/ 138 h 322"/>
                  <a:gd name="T6" fmla="*/ 23 w 416"/>
                  <a:gd name="T7" fmla="*/ 157 h 322"/>
                  <a:gd name="T8" fmla="*/ 34 w 416"/>
                  <a:gd name="T9" fmla="*/ 181 h 322"/>
                  <a:gd name="T10" fmla="*/ 48 w 416"/>
                  <a:gd name="T11" fmla="*/ 210 h 322"/>
                  <a:gd name="T12" fmla="*/ 56 w 416"/>
                  <a:gd name="T13" fmla="*/ 243 h 322"/>
                  <a:gd name="T14" fmla="*/ 62 w 416"/>
                  <a:gd name="T15" fmla="*/ 281 h 322"/>
                  <a:gd name="T16" fmla="*/ 61 w 416"/>
                  <a:gd name="T17" fmla="*/ 322 h 322"/>
                  <a:gd name="T18" fmla="*/ 413 w 416"/>
                  <a:gd name="T19" fmla="*/ 185 h 322"/>
                  <a:gd name="T20" fmla="*/ 414 w 416"/>
                  <a:gd name="T21" fmla="*/ 181 h 322"/>
                  <a:gd name="T22" fmla="*/ 416 w 416"/>
                  <a:gd name="T23" fmla="*/ 169 h 322"/>
                  <a:gd name="T24" fmla="*/ 416 w 416"/>
                  <a:gd name="T25" fmla="*/ 150 h 322"/>
                  <a:gd name="T26" fmla="*/ 413 w 416"/>
                  <a:gd name="T27" fmla="*/ 125 h 322"/>
                  <a:gd name="T28" fmla="*/ 407 w 416"/>
                  <a:gd name="T29" fmla="*/ 98 h 322"/>
                  <a:gd name="T30" fmla="*/ 394 w 416"/>
                  <a:gd name="T31" fmla="*/ 66 h 322"/>
                  <a:gd name="T32" fmla="*/ 374 w 416"/>
                  <a:gd name="T33" fmla="*/ 34 h 322"/>
                  <a:gd name="T34" fmla="*/ 345 w 416"/>
                  <a:gd name="T35" fmla="*/ 0 h 322"/>
                  <a:gd name="T36" fmla="*/ 0 w 416"/>
                  <a:gd name="T37" fmla="*/ 1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322">
                    <a:moveTo>
                      <a:pt x="0" y="124"/>
                    </a:moveTo>
                    <a:lnTo>
                      <a:pt x="2" y="128"/>
                    </a:lnTo>
                    <a:lnTo>
                      <a:pt x="11" y="138"/>
                    </a:lnTo>
                    <a:lnTo>
                      <a:pt x="23" y="157"/>
                    </a:lnTo>
                    <a:lnTo>
                      <a:pt x="34" y="181"/>
                    </a:lnTo>
                    <a:lnTo>
                      <a:pt x="48" y="210"/>
                    </a:lnTo>
                    <a:lnTo>
                      <a:pt x="56" y="243"/>
                    </a:lnTo>
                    <a:lnTo>
                      <a:pt x="62" y="281"/>
                    </a:lnTo>
                    <a:lnTo>
                      <a:pt x="61" y="322"/>
                    </a:lnTo>
                    <a:lnTo>
                      <a:pt x="413" y="185"/>
                    </a:lnTo>
                    <a:lnTo>
                      <a:pt x="414" y="181"/>
                    </a:lnTo>
                    <a:lnTo>
                      <a:pt x="416" y="169"/>
                    </a:lnTo>
                    <a:lnTo>
                      <a:pt x="416" y="150"/>
                    </a:lnTo>
                    <a:lnTo>
                      <a:pt x="413" y="125"/>
                    </a:lnTo>
                    <a:lnTo>
                      <a:pt x="407" y="98"/>
                    </a:lnTo>
                    <a:lnTo>
                      <a:pt x="394" y="66"/>
                    </a:lnTo>
                    <a:lnTo>
                      <a:pt x="374" y="34"/>
                    </a:lnTo>
                    <a:lnTo>
                      <a:pt x="345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196"/>
              <p:cNvSpPr>
                <a:spLocks/>
              </p:cNvSpPr>
              <p:nvPr/>
            </p:nvSpPr>
            <p:spPr bwMode="auto">
              <a:xfrm>
                <a:off x="3412" y="2702"/>
                <a:ext cx="120" cy="83"/>
              </a:xfrm>
              <a:custGeom>
                <a:avLst/>
                <a:gdLst>
                  <a:gd name="T0" fmla="*/ 0 w 329"/>
                  <a:gd name="T1" fmla="*/ 79 h 223"/>
                  <a:gd name="T2" fmla="*/ 3 w 329"/>
                  <a:gd name="T3" fmla="*/ 82 h 223"/>
                  <a:gd name="T4" fmla="*/ 7 w 329"/>
                  <a:gd name="T5" fmla="*/ 90 h 223"/>
                  <a:gd name="T6" fmla="*/ 16 w 329"/>
                  <a:gd name="T7" fmla="*/ 103 h 223"/>
                  <a:gd name="T8" fmla="*/ 24 w 329"/>
                  <a:gd name="T9" fmla="*/ 122 h 223"/>
                  <a:gd name="T10" fmla="*/ 33 w 329"/>
                  <a:gd name="T11" fmla="*/ 143 h 223"/>
                  <a:gd name="T12" fmla="*/ 42 w 329"/>
                  <a:gd name="T13" fmla="*/ 167 h 223"/>
                  <a:gd name="T14" fmla="*/ 46 w 329"/>
                  <a:gd name="T15" fmla="*/ 195 h 223"/>
                  <a:gd name="T16" fmla="*/ 48 w 329"/>
                  <a:gd name="T17" fmla="*/ 223 h 223"/>
                  <a:gd name="T18" fmla="*/ 327 w 329"/>
                  <a:gd name="T19" fmla="*/ 115 h 223"/>
                  <a:gd name="T20" fmla="*/ 329 w 329"/>
                  <a:gd name="T21" fmla="*/ 109 h 223"/>
                  <a:gd name="T22" fmla="*/ 329 w 329"/>
                  <a:gd name="T23" fmla="*/ 90 h 223"/>
                  <a:gd name="T24" fmla="*/ 321 w 329"/>
                  <a:gd name="T25" fmla="*/ 54 h 223"/>
                  <a:gd name="T26" fmla="*/ 301 w 329"/>
                  <a:gd name="T27" fmla="*/ 0 h 223"/>
                  <a:gd name="T28" fmla="*/ 0 w 329"/>
                  <a:gd name="T29" fmla="*/ 7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9" h="223">
                    <a:moveTo>
                      <a:pt x="0" y="79"/>
                    </a:moveTo>
                    <a:lnTo>
                      <a:pt x="3" y="82"/>
                    </a:lnTo>
                    <a:lnTo>
                      <a:pt x="7" y="90"/>
                    </a:lnTo>
                    <a:lnTo>
                      <a:pt x="16" y="103"/>
                    </a:lnTo>
                    <a:lnTo>
                      <a:pt x="24" y="122"/>
                    </a:lnTo>
                    <a:lnTo>
                      <a:pt x="33" y="143"/>
                    </a:lnTo>
                    <a:lnTo>
                      <a:pt x="42" y="167"/>
                    </a:lnTo>
                    <a:lnTo>
                      <a:pt x="46" y="195"/>
                    </a:lnTo>
                    <a:lnTo>
                      <a:pt x="48" y="223"/>
                    </a:lnTo>
                    <a:lnTo>
                      <a:pt x="327" y="115"/>
                    </a:lnTo>
                    <a:lnTo>
                      <a:pt x="329" y="109"/>
                    </a:lnTo>
                    <a:lnTo>
                      <a:pt x="329" y="90"/>
                    </a:lnTo>
                    <a:lnTo>
                      <a:pt x="321" y="54"/>
                    </a:lnTo>
                    <a:lnTo>
                      <a:pt x="301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E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197"/>
              <p:cNvSpPr>
                <a:spLocks/>
              </p:cNvSpPr>
              <p:nvPr/>
            </p:nvSpPr>
            <p:spPr bwMode="auto">
              <a:xfrm>
                <a:off x="3412" y="2694"/>
                <a:ext cx="110" cy="43"/>
              </a:xfrm>
              <a:custGeom>
                <a:avLst/>
                <a:gdLst>
                  <a:gd name="T0" fmla="*/ 0 w 301"/>
                  <a:gd name="T1" fmla="*/ 99 h 115"/>
                  <a:gd name="T2" fmla="*/ 29 w 301"/>
                  <a:gd name="T3" fmla="*/ 115 h 115"/>
                  <a:gd name="T4" fmla="*/ 219 w 301"/>
                  <a:gd name="T5" fmla="*/ 55 h 115"/>
                  <a:gd name="T6" fmla="*/ 301 w 301"/>
                  <a:gd name="T7" fmla="*/ 20 h 115"/>
                  <a:gd name="T8" fmla="*/ 281 w 301"/>
                  <a:gd name="T9" fmla="*/ 0 h 115"/>
                  <a:gd name="T10" fmla="*/ 0 w 301"/>
                  <a:gd name="T11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1" h="115">
                    <a:moveTo>
                      <a:pt x="0" y="99"/>
                    </a:moveTo>
                    <a:lnTo>
                      <a:pt x="29" y="115"/>
                    </a:lnTo>
                    <a:lnTo>
                      <a:pt x="219" y="55"/>
                    </a:lnTo>
                    <a:lnTo>
                      <a:pt x="301" y="20"/>
                    </a:lnTo>
                    <a:lnTo>
                      <a:pt x="28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C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198"/>
              <p:cNvSpPr>
                <a:spLocks/>
              </p:cNvSpPr>
              <p:nvPr/>
            </p:nvSpPr>
            <p:spPr bwMode="auto">
              <a:xfrm>
                <a:off x="3412" y="2731"/>
                <a:ext cx="19" cy="54"/>
              </a:xfrm>
              <a:custGeom>
                <a:avLst/>
                <a:gdLst>
                  <a:gd name="T0" fmla="*/ 0 w 52"/>
                  <a:gd name="T1" fmla="*/ 0 h 144"/>
                  <a:gd name="T2" fmla="*/ 1 w 52"/>
                  <a:gd name="T3" fmla="*/ 3 h 144"/>
                  <a:gd name="T4" fmla="*/ 7 w 52"/>
                  <a:gd name="T5" fmla="*/ 11 h 144"/>
                  <a:gd name="T6" fmla="*/ 14 w 52"/>
                  <a:gd name="T7" fmla="*/ 24 h 144"/>
                  <a:gd name="T8" fmla="*/ 23 w 52"/>
                  <a:gd name="T9" fmla="*/ 42 h 144"/>
                  <a:gd name="T10" fmla="*/ 32 w 52"/>
                  <a:gd name="T11" fmla="*/ 64 h 144"/>
                  <a:gd name="T12" fmla="*/ 39 w 52"/>
                  <a:gd name="T13" fmla="*/ 87 h 144"/>
                  <a:gd name="T14" fmla="*/ 45 w 52"/>
                  <a:gd name="T15" fmla="*/ 115 h 144"/>
                  <a:gd name="T16" fmla="*/ 48 w 52"/>
                  <a:gd name="T17" fmla="*/ 144 h 144"/>
                  <a:gd name="T18" fmla="*/ 49 w 52"/>
                  <a:gd name="T19" fmla="*/ 136 h 144"/>
                  <a:gd name="T20" fmla="*/ 52 w 52"/>
                  <a:gd name="T21" fmla="*/ 115 h 144"/>
                  <a:gd name="T22" fmla="*/ 46 w 52"/>
                  <a:gd name="T23" fmla="*/ 74 h 144"/>
                  <a:gd name="T24" fmla="*/ 29 w 52"/>
                  <a:gd name="T25" fmla="*/ 16 h 144"/>
                  <a:gd name="T26" fmla="*/ 0 w 52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44">
                    <a:moveTo>
                      <a:pt x="0" y="0"/>
                    </a:moveTo>
                    <a:lnTo>
                      <a:pt x="1" y="3"/>
                    </a:lnTo>
                    <a:lnTo>
                      <a:pt x="7" y="11"/>
                    </a:lnTo>
                    <a:lnTo>
                      <a:pt x="14" y="24"/>
                    </a:lnTo>
                    <a:lnTo>
                      <a:pt x="23" y="42"/>
                    </a:lnTo>
                    <a:lnTo>
                      <a:pt x="32" y="64"/>
                    </a:lnTo>
                    <a:lnTo>
                      <a:pt x="39" y="87"/>
                    </a:lnTo>
                    <a:lnTo>
                      <a:pt x="45" y="115"/>
                    </a:lnTo>
                    <a:lnTo>
                      <a:pt x="48" y="144"/>
                    </a:lnTo>
                    <a:lnTo>
                      <a:pt x="49" y="136"/>
                    </a:lnTo>
                    <a:lnTo>
                      <a:pt x="52" y="115"/>
                    </a:lnTo>
                    <a:lnTo>
                      <a:pt x="46" y="74"/>
                    </a:lnTo>
                    <a:lnTo>
                      <a:pt x="29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199"/>
              <p:cNvSpPr>
                <a:spLocks/>
              </p:cNvSpPr>
              <p:nvPr/>
            </p:nvSpPr>
            <p:spPr bwMode="auto">
              <a:xfrm>
                <a:off x="3498" y="2710"/>
                <a:ext cx="15" cy="44"/>
              </a:xfrm>
              <a:custGeom>
                <a:avLst/>
                <a:gdLst>
                  <a:gd name="T0" fmla="*/ 0 w 41"/>
                  <a:gd name="T1" fmla="*/ 7 h 118"/>
                  <a:gd name="T2" fmla="*/ 5 w 41"/>
                  <a:gd name="T3" fmla="*/ 16 h 118"/>
                  <a:gd name="T4" fmla="*/ 12 w 41"/>
                  <a:gd name="T5" fmla="*/ 39 h 118"/>
                  <a:gd name="T6" fmla="*/ 21 w 41"/>
                  <a:gd name="T7" fmla="*/ 74 h 118"/>
                  <a:gd name="T8" fmla="*/ 24 w 41"/>
                  <a:gd name="T9" fmla="*/ 118 h 118"/>
                  <a:gd name="T10" fmla="*/ 40 w 41"/>
                  <a:gd name="T11" fmla="*/ 112 h 118"/>
                  <a:gd name="T12" fmla="*/ 41 w 41"/>
                  <a:gd name="T13" fmla="*/ 103 h 118"/>
                  <a:gd name="T14" fmla="*/ 41 w 41"/>
                  <a:gd name="T15" fmla="*/ 80 h 118"/>
                  <a:gd name="T16" fmla="*/ 37 w 41"/>
                  <a:gd name="T17" fmla="*/ 45 h 118"/>
                  <a:gd name="T18" fmla="*/ 21 w 41"/>
                  <a:gd name="T19" fmla="*/ 0 h 118"/>
                  <a:gd name="T20" fmla="*/ 0 w 41"/>
                  <a:gd name="T21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18">
                    <a:moveTo>
                      <a:pt x="0" y="7"/>
                    </a:moveTo>
                    <a:lnTo>
                      <a:pt x="5" y="16"/>
                    </a:lnTo>
                    <a:lnTo>
                      <a:pt x="12" y="39"/>
                    </a:lnTo>
                    <a:lnTo>
                      <a:pt x="21" y="74"/>
                    </a:lnTo>
                    <a:lnTo>
                      <a:pt x="24" y="118"/>
                    </a:lnTo>
                    <a:lnTo>
                      <a:pt x="40" y="112"/>
                    </a:lnTo>
                    <a:lnTo>
                      <a:pt x="41" y="103"/>
                    </a:lnTo>
                    <a:lnTo>
                      <a:pt x="41" y="80"/>
                    </a:lnTo>
                    <a:lnTo>
                      <a:pt x="37" y="45"/>
                    </a:lnTo>
                    <a:lnTo>
                      <a:pt x="2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0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200"/>
              <p:cNvSpPr>
                <a:spLocks/>
              </p:cNvSpPr>
              <p:nvPr/>
            </p:nvSpPr>
            <p:spPr bwMode="auto">
              <a:xfrm>
                <a:off x="3486" y="2713"/>
                <a:ext cx="21" cy="41"/>
              </a:xfrm>
              <a:custGeom>
                <a:avLst/>
                <a:gdLst>
                  <a:gd name="T0" fmla="*/ 0 w 56"/>
                  <a:gd name="T1" fmla="*/ 12 h 111"/>
                  <a:gd name="T2" fmla="*/ 32 w 56"/>
                  <a:gd name="T3" fmla="*/ 0 h 111"/>
                  <a:gd name="T4" fmla="*/ 37 w 56"/>
                  <a:gd name="T5" fmla="*/ 10 h 111"/>
                  <a:gd name="T6" fmla="*/ 44 w 56"/>
                  <a:gd name="T7" fmla="*/ 37 h 111"/>
                  <a:gd name="T8" fmla="*/ 53 w 56"/>
                  <a:gd name="T9" fmla="*/ 73 h 111"/>
                  <a:gd name="T10" fmla="*/ 56 w 56"/>
                  <a:gd name="T11" fmla="*/ 111 h 111"/>
                  <a:gd name="T12" fmla="*/ 54 w 56"/>
                  <a:gd name="T13" fmla="*/ 101 h 111"/>
                  <a:gd name="T14" fmla="*/ 47 w 56"/>
                  <a:gd name="T15" fmla="*/ 77 h 111"/>
                  <a:gd name="T16" fmla="*/ 37 w 56"/>
                  <a:gd name="T17" fmla="*/ 45 h 111"/>
                  <a:gd name="T18" fmla="*/ 24 w 56"/>
                  <a:gd name="T19" fmla="*/ 12 h 111"/>
                  <a:gd name="T20" fmla="*/ 0 w 56"/>
                  <a:gd name="T21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11">
                    <a:moveTo>
                      <a:pt x="0" y="12"/>
                    </a:moveTo>
                    <a:lnTo>
                      <a:pt x="32" y="0"/>
                    </a:lnTo>
                    <a:lnTo>
                      <a:pt x="37" y="10"/>
                    </a:lnTo>
                    <a:lnTo>
                      <a:pt x="44" y="37"/>
                    </a:lnTo>
                    <a:lnTo>
                      <a:pt x="53" y="73"/>
                    </a:lnTo>
                    <a:lnTo>
                      <a:pt x="56" y="111"/>
                    </a:lnTo>
                    <a:lnTo>
                      <a:pt x="54" y="101"/>
                    </a:lnTo>
                    <a:lnTo>
                      <a:pt x="47" y="77"/>
                    </a:lnTo>
                    <a:lnTo>
                      <a:pt x="37" y="45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201"/>
              <p:cNvSpPr>
                <a:spLocks/>
              </p:cNvSpPr>
              <p:nvPr/>
            </p:nvSpPr>
            <p:spPr bwMode="auto">
              <a:xfrm>
                <a:off x="3085" y="2876"/>
                <a:ext cx="82" cy="61"/>
              </a:xfrm>
              <a:custGeom>
                <a:avLst/>
                <a:gdLst>
                  <a:gd name="T0" fmla="*/ 0 w 225"/>
                  <a:gd name="T1" fmla="*/ 6 h 163"/>
                  <a:gd name="T2" fmla="*/ 3 w 225"/>
                  <a:gd name="T3" fmla="*/ 13 h 163"/>
                  <a:gd name="T4" fmla="*/ 11 w 225"/>
                  <a:gd name="T5" fmla="*/ 31 h 163"/>
                  <a:gd name="T6" fmla="*/ 24 w 225"/>
                  <a:gd name="T7" fmla="*/ 57 h 163"/>
                  <a:gd name="T8" fmla="*/ 41 w 225"/>
                  <a:gd name="T9" fmla="*/ 86 h 163"/>
                  <a:gd name="T10" fmla="*/ 63 w 225"/>
                  <a:gd name="T11" fmla="*/ 115 h 163"/>
                  <a:gd name="T12" fmla="*/ 89 w 225"/>
                  <a:gd name="T13" fmla="*/ 140 h 163"/>
                  <a:gd name="T14" fmla="*/ 120 w 225"/>
                  <a:gd name="T15" fmla="*/ 158 h 163"/>
                  <a:gd name="T16" fmla="*/ 155 w 225"/>
                  <a:gd name="T17" fmla="*/ 163 h 163"/>
                  <a:gd name="T18" fmla="*/ 158 w 225"/>
                  <a:gd name="T19" fmla="*/ 163 h 163"/>
                  <a:gd name="T20" fmla="*/ 168 w 225"/>
                  <a:gd name="T21" fmla="*/ 160 h 163"/>
                  <a:gd name="T22" fmla="*/ 179 w 225"/>
                  <a:gd name="T23" fmla="*/ 153 h 163"/>
                  <a:gd name="T24" fmla="*/ 194 w 225"/>
                  <a:gd name="T25" fmla="*/ 140 h 163"/>
                  <a:gd name="T26" fmla="*/ 207 w 225"/>
                  <a:gd name="T27" fmla="*/ 121 h 163"/>
                  <a:gd name="T28" fmla="*/ 217 w 225"/>
                  <a:gd name="T29" fmla="*/ 92 h 163"/>
                  <a:gd name="T30" fmla="*/ 225 w 225"/>
                  <a:gd name="T31" fmla="*/ 53 h 163"/>
                  <a:gd name="T32" fmla="*/ 223 w 225"/>
                  <a:gd name="T33" fmla="*/ 0 h 163"/>
                  <a:gd name="T34" fmla="*/ 222 w 225"/>
                  <a:gd name="T35" fmla="*/ 6 h 163"/>
                  <a:gd name="T36" fmla="*/ 220 w 225"/>
                  <a:gd name="T37" fmla="*/ 19 h 163"/>
                  <a:gd name="T38" fmla="*/ 214 w 225"/>
                  <a:gd name="T39" fmla="*/ 40 h 163"/>
                  <a:gd name="T40" fmla="*/ 207 w 225"/>
                  <a:gd name="T41" fmla="*/ 61 h 163"/>
                  <a:gd name="T42" fmla="*/ 195 w 225"/>
                  <a:gd name="T43" fmla="*/ 85 h 163"/>
                  <a:gd name="T44" fmla="*/ 181 w 225"/>
                  <a:gd name="T45" fmla="*/ 105 h 163"/>
                  <a:gd name="T46" fmla="*/ 162 w 225"/>
                  <a:gd name="T47" fmla="*/ 121 h 163"/>
                  <a:gd name="T48" fmla="*/ 139 w 225"/>
                  <a:gd name="T49" fmla="*/ 128 h 163"/>
                  <a:gd name="T50" fmla="*/ 136 w 225"/>
                  <a:gd name="T51" fmla="*/ 128 h 163"/>
                  <a:gd name="T52" fmla="*/ 127 w 225"/>
                  <a:gd name="T53" fmla="*/ 128 h 163"/>
                  <a:gd name="T54" fmla="*/ 114 w 225"/>
                  <a:gd name="T55" fmla="*/ 125 h 163"/>
                  <a:gd name="T56" fmla="*/ 96 w 225"/>
                  <a:gd name="T57" fmla="*/ 118 h 163"/>
                  <a:gd name="T58" fmla="*/ 76 w 225"/>
                  <a:gd name="T59" fmla="*/ 104 h 163"/>
                  <a:gd name="T60" fmla="*/ 53 w 225"/>
                  <a:gd name="T61" fmla="*/ 82 h 163"/>
                  <a:gd name="T62" fmla="*/ 27 w 225"/>
                  <a:gd name="T63" fmla="*/ 50 h 163"/>
                  <a:gd name="T64" fmla="*/ 0 w 225"/>
                  <a:gd name="T65" fmla="*/ 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5" h="163">
                    <a:moveTo>
                      <a:pt x="0" y="6"/>
                    </a:moveTo>
                    <a:lnTo>
                      <a:pt x="3" y="13"/>
                    </a:lnTo>
                    <a:lnTo>
                      <a:pt x="11" y="31"/>
                    </a:lnTo>
                    <a:lnTo>
                      <a:pt x="24" y="57"/>
                    </a:lnTo>
                    <a:lnTo>
                      <a:pt x="41" y="86"/>
                    </a:lnTo>
                    <a:lnTo>
                      <a:pt x="63" y="115"/>
                    </a:lnTo>
                    <a:lnTo>
                      <a:pt x="89" y="140"/>
                    </a:lnTo>
                    <a:lnTo>
                      <a:pt x="120" y="158"/>
                    </a:lnTo>
                    <a:lnTo>
                      <a:pt x="155" y="163"/>
                    </a:lnTo>
                    <a:lnTo>
                      <a:pt x="158" y="163"/>
                    </a:lnTo>
                    <a:lnTo>
                      <a:pt x="168" y="160"/>
                    </a:lnTo>
                    <a:lnTo>
                      <a:pt x="179" y="153"/>
                    </a:lnTo>
                    <a:lnTo>
                      <a:pt x="194" y="140"/>
                    </a:lnTo>
                    <a:lnTo>
                      <a:pt x="207" y="121"/>
                    </a:lnTo>
                    <a:lnTo>
                      <a:pt x="217" y="92"/>
                    </a:lnTo>
                    <a:lnTo>
                      <a:pt x="225" y="53"/>
                    </a:lnTo>
                    <a:lnTo>
                      <a:pt x="223" y="0"/>
                    </a:lnTo>
                    <a:lnTo>
                      <a:pt x="222" y="6"/>
                    </a:lnTo>
                    <a:lnTo>
                      <a:pt x="220" y="19"/>
                    </a:lnTo>
                    <a:lnTo>
                      <a:pt x="214" y="40"/>
                    </a:lnTo>
                    <a:lnTo>
                      <a:pt x="207" y="61"/>
                    </a:lnTo>
                    <a:lnTo>
                      <a:pt x="195" y="85"/>
                    </a:lnTo>
                    <a:lnTo>
                      <a:pt x="181" y="105"/>
                    </a:lnTo>
                    <a:lnTo>
                      <a:pt x="162" y="121"/>
                    </a:lnTo>
                    <a:lnTo>
                      <a:pt x="139" y="128"/>
                    </a:lnTo>
                    <a:lnTo>
                      <a:pt x="136" y="128"/>
                    </a:lnTo>
                    <a:lnTo>
                      <a:pt x="127" y="128"/>
                    </a:lnTo>
                    <a:lnTo>
                      <a:pt x="114" y="125"/>
                    </a:lnTo>
                    <a:lnTo>
                      <a:pt x="96" y="118"/>
                    </a:lnTo>
                    <a:lnTo>
                      <a:pt x="76" y="104"/>
                    </a:lnTo>
                    <a:lnTo>
                      <a:pt x="53" y="82"/>
                    </a:lnTo>
                    <a:lnTo>
                      <a:pt x="27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202"/>
              <p:cNvSpPr>
                <a:spLocks/>
              </p:cNvSpPr>
              <p:nvPr/>
            </p:nvSpPr>
            <p:spPr bwMode="auto">
              <a:xfrm>
                <a:off x="3104" y="2833"/>
                <a:ext cx="34" cy="58"/>
              </a:xfrm>
              <a:custGeom>
                <a:avLst/>
                <a:gdLst>
                  <a:gd name="T0" fmla="*/ 71 w 94"/>
                  <a:gd name="T1" fmla="*/ 151 h 153"/>
                  <a:gd name="T2" fmla="*/ 86 w 94"/>
                  <a:gd name="T3" fmla="*/ 138 h 153"/>
                  <a:gd name="T4" fmla="*/ 93 w 94"/>
                  <a:gd name="T5" fmla="*/ 118 h 153"/>
                  <a:gd name="T6" fmla="*/ 94 w 94"/>
                  <a:gd name="T7" fmla="*/ 93 h 153"/>
                  <a:gd name="T8" fmla="*/ 90 w 94"/>
                  <a:gd name="T9" fmla="*/ 65 h 153"/>
                  <a:gd name="T10" fmla="*/ 86 w 94"/>
                  <a:gd name="T11" fmla="*/ 51 h 153"/>
                  <a:gd name="T12" fmla="*/ 80 w 94"/>
                  <a:gd name="T13" fmla="*/ 38 h 153"/>
                  <a:gd name="T14" fmla="*/ 73 w 94"/>
                  <a:gd name="T15" fmla="*/ 26 h 153"/>
                  <a:gd name="T16" fmla="*/ 65 w 94"/>
                  <a:gd name="T17" fmla="*/ 16 h 153"/>
                  <a:gd name="T18" fmla="*/ 58 w 94"/>
                  <a:gd name="T19" fmla="*/ 8 h 153"/>
                  <a:gd name="T20" fmla="*/ 49 w 94"/>
                  <a:gd name="T21" fmla="*/ 3 h 153"/>
                  <a:gd name="T22" fmla="*/ 39 w 94"/>
                  <a:gd name="T23" fmla="*/ 0 h 153"/>
                  <a:gd name="T24" fmla="*/ 30 w 94"/>
                  <a:gd name="T25" fmla="*/ 0 h 153"/>
                  <a:gd name="T26" fmla="*/ 13 w 94"/>
                  <a:gd name="T27" fmla="*/ 7 h 153"/>
                  <a:gd name="T28" fmla="*/ 3 w 94"/>
                  <a:gd name="T29" fmla="*/ 26 h 153"/>
                  <a:gd name="T30" fmla="*/ 0 w 94"/>
                  <a:gd name="T31" fmla="*/ 51 h 153"/>
                  <a:gd name="T32" fmla="*/ 4 w 94"/>
                  <a:gd name="T33" fmla="*/ 80 h 153"/>
                  <a:gd name="T34" fmla="*/ 10 w 94"/>
                  <a:gd name="T35" fmla="*/ 94 h 153"/>
                  <a:gd name="T36" fmla="*/ 16 w 94"/>
                  <a:gd name="T37" fmla="*/ 109 h 153"/>
                  <a:gd name="T38" fmla="*/ 25 w 94"/>
                  <a:gd name="T39" fmla="*/ 122 h 153"/>
                  <a:gd name="T40" fmla="*/ 33 w 94"/>
                  <a:gd name="T41" fmla="*/ 134 h 153"/>
                  <a:gd name="T42" fmla="*/ 42 w 94"/>
                  <a:gd name="T43" fmla="*/ 144 h 153"/>
                  <a:gd name="T44" fmla="*/ 52 w 94"/>
                  <a:gd name="T45" fmla="*/ 150 h 153"/>
                  <a:gd name="T46" fmla="*/ 61 w 94"/>
                  <a:gd name="T47" fmla="*/ 153 h 153"/>
                  <a:gd name="T48" fmla="*/ 71 w 94"/>
                  <a:gd name="T49" fmla="*/ 1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53">
                    <a:moveTo>
                      <a:pt x="71" y="151"/>
                    </a:moveTo>
                    <a:lnTo>
                      <a:pt x="86" y="138"/>
                    </a:lnTo>
                    <a:lnTo>
                      <a:pt x="93" y="118"/>
                    </a:lnTo>
                    <a:lnTo>
                      <a:pt x="94" y="93"/>
                    </a:lnTo>
                    <a:lnTo>
                      <a:pt x="90" y="65"/>
                    </a:lnTo>
                    <a:lnTo>
                      <a:pt x="86" y="51"/>
                    </a:lnTo>
                    <a:lnTo>
                      <a:pt x="80" y="38"/>
                    </a:lnTo>
                    <a:lnTo>
                      <a:pt x="73" y="26"/>
                    </a:lnTo>
                    <a:lnTo>
                      <a:pt x="65" y="16"/>
                    </a:lnTo>
                    <a:lnTo>
                      <a:pt x="58" y="8"/>
                    </a:lnTo>
                    <a:lnTo>
                      <a:pt x="49" y="3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3" y="7"/>
                    </a:lnTo>
                    <a:lnTo>
                      <a:pt x="3" y="26"/>
                    </a:lnTo>
                    <a:lnTo>
                      <a:pt x="0" y="51"/>
                    </a:lnTo>
                    <a:lnTo>
                      <a:pt x="4" y="80"/>
                    </a:lnTo>
                    <a:lnTo>
                      <a:pt x="10" y="94"/>
                    </a:lnTo>
                    <a:lnTo>
                      <a:pt x="16" y="109"/>
                    </a:lnTo>
                    <a:lnTo>
                      <a:pt x="25" y="122"/>
                    </a:lnTo>
                    <a:lnTo>
                      <a:pt x="33" y="134"/>
                    </a:lnTo>
                    <a:lnTo>
                      <a:pt x="42" y="144"/>
                    </a:lnTo>
                    <a:lnTo>
                      <a:pt x="52" y="150"/>
                    </a:lnTo>
                    <a:lnTo>
                      <a:pt x="61" y="153"/>
                    </a:lnTo>
                    <a:lnTo>
                      <a:pt x="71" y="15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203"/>
              <p:cNvSpPr>
                <a:spLocks/>
              </p:cNvSpPr>
              <p:nvPr/>
            </p:nvSpPr>
            <p:spPr bwMode="auto">
              <a:xfrm>
                <a:off x="3085" y="2797"/>
                <a:ext cx="77" cy="127"/>
              </a:xfrm>
              <a:custGeom>
                <a:avLst/>
                <a:gdLst>
                  <a:gd name="T0" fmla="*/ 140 w 189"/>
                  <a:gd name="T1" fmla="*/ 289 h 292"/>
                  <a:gd name="T2" fmla="*/ 159 w 189"/>
                  <a:gd name="T3" fmla="*/ 279 h 292"/>
                  <a:gd name="T4" fmla="*/ 172 w 189"/>
                  <a:gd name="T5" fmla="*/ 263 h 292"/>
                  <a:gd name="T6" fmla="*/ 181 w 189"/>
                  <a:gd name="T7" fmla="*/ 244 h 292"/>
                  <a:gd name="T8" fmla="*/ 187 w 189"/>
                  <a:gd name="T9" fmla="*/ 222 h 292"/>
                  <a:gd name="T10" fmla="*/ 189 w 189"/>
                  <a:gd name="T11" fmla="*/ 197 h 292"/>
                  <a:gd name="T12" fmla="*/ 189 w 189"/>
                  <a:gd name="T13" fmla="*/ 173 h 292"/>
                  <a:gd name="T14" fmla="*/ 187 w 189"/>
                  <a:gd name="T15" fmla="*/ 148 h 292"/>
                  <a:gd name="T16" fmla="*/ 181 w 189"/>
                  <a:gd name="T17" fmla="*/ 123 h 292"/>
                  <a:gd name="T18" fmla="*/ 172 w 189"/>
                  <a:gd name="T19" fmla="*/ 94 h 292"/>
                  <a:gd name="T20" fmla="*/ 160 w 189"/>
                  <a:gd name="T21" fmla="*/ 68 h 292"/>
                  <a:gd name="T22" fmla="*/ 147 w 189"/>
                  <a:gd name="T23" fmla="*/ 46 h 292"/>
                  <a:gd name="T24" fmla="*/ 133 w 189"/>
                  <a:gd name="T25" fmla="*/ 29 h 292"/>
                  <a:gd name="T26" fmla="*/ 117 w 189"/>
                  <a:gd name="T27" fmla="*/ 14 h 292"/>
                  <a:gd name="T28" fmla="*/ 99 w 189"/>
                  <a:gd name="T29" fmla="*/ 4 h 292"/>
                  <a:gd name="T30" fmla="*/ 82 w 189"/>
                  <a:gd name="T31" fmla="*/ 0 h 292"/>
                  <a:gd name="T32" fmla="*/ 63 w 189"/>
                  <a:gd name="T33" fmla="*/ 0 h 292"/>
                  <a:gd name="T34" fmla="*/ 56 w 189"/>
                  <a:gd name="T35" fmla="*/ 1 h 292"/>
                  <a:gd name="T36" fmla="*/ 50 w 189"/>
                  <a:gd name="T37" fmla="*/ 2 h 292"/>
                  <a:gd name="T38" fmla="*/ 44 w 189"/>
                  <a:gd name="T39" fmla="*/ 5 h 292"/>
                  <a:gd name="T40" fmla="*/ 38 w 189"/>
                  <a:gd name="T41" fmla="*/ 8 h 292"/>
                  <a:gd name="T42" fmla="*/ 32 w 189"/>
                  <a:gd name="T43" fmla="*/ 13 h 292"/>
                  <a:gd name="T44" fmla="*/ 26 w 189"/>
                  <a:gd name="T45" fmla="*/ 17 h 292"/>
                  <a:gd name="T46" fmla="*/ 22 w 189"/>
                  <a:gd name="T47" fmla="*/ 23 h 292"/>
                  <a:gd name="T48" fmla="*/ 18 w 189"/>
                  <a:gd name="T49" fmla="*/ 29 h 292"/>
                  <a:gd name="T50" fmla="*/ 6 w 189"/>
                  <a:gd name="T51" fmla="*/ 55 h 292"/>
                  <a:gd name="T52" fmla="*/ 0 w 189"/>
                  <a:gd name="T53" fmla="*/ 85 h 292"/>
                  <a:gd name="T54" fmla="*/ 2 w 189"/>
                  <a:gd name="T55" fmla="*/ 120 h 292"/>
                  <a:gd name="T56" fmla="*/ 9 w 189"/>
                  <a:gd name="T57" fmla="*/ 157 h 292"/>
                  <a:gd name="T58" fmla="*/ 16 w 189"/>
                  <a:gd name="T59" fmla="*/ 179 h 292"/>
                  <a:gd name="T60" fmla="*/ 25 w 189"/>
                  <a:gd name="T61" fmla="*/ 200 h 292"/>
                  <a:gd name="T62" fmla="*/ 35 w 189"/>
                  <a:gd name="T63" fmla="*/ 219 h 292"/>
                  <a:gd name="T64" fmla="*/ 45 w 189"/>
                  <a:gd name="T65" fmla="*/ 237 h 292"/>
                  <a:gd name="T66" fmla="*/ 58 w 189"/>
                  <a:gd name="T67" fmla="*/ 253 h 292"/>
                  <a:gd name="T68" fmla="*/ 70 w 189"/>
                  <a:gd name="T69" fmla="*/ 267 h 292"/>
                  <a:gd name="T70" fmla="*/ 85 w 189"/>
                  <a:gd name="T71" fmla="*/ 278 h 292"/>
                  <a:gd name="T72" fmla="*/ 98 w 189"/>
                  <a:gd name="T73" fmla="*/ 286 h 292"/>
                  <a:gd name="T74" fmla="*/ 108 w 189"/>
                  <a:gd name="T75" fmla="*/ 291 h 292"/>
                  <a:gd name="T76" fmla="*/ 120 w 189"/>
                  <a:gd name="T77" fmla="*/ 292 h 292"/>
                  <a:gd name="T78" fmla="*/ 130 w 189"/>
                  <a:gd name="T79" fmla="*/ 292 h 292"/>
                  <a:gd name="T80" fmla="*/ 140 w 189"/>
                  <a:gd name="T81" fmla="*/ 28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292">
                    <a:moveTo>
                      <a:pt x="140" y="289"/>
                    </a:moveTo>
                    <a:lnTo>
                      <a:pt x="159" y="279"/>
                    </a:lnTo>
                    <a:lnTo>
                      <a:pt x="172" y="263"/>
                    </a:lnTo>
                    <a:lnTo>
                      <a:pt x="181" y="244"/>
                    </a:lnTo>
                    <a:lnTo>
                      <a:pt x="187" y="222"/>
                    </a:lnTo>
                    <a:lnTo>
                      <a:pt x="189" y="197"/>
                    </a:lnTo>
                    <a:lnTo>
                      <a:pt x="189" y="173"/>
                    </a:lnTo>
                    <a:lnTo>
                      <a:pt x="187" y="148"/>
                    </a:lnTo>
                    <a:lnTo>
                      <a:pt x="181" y="123"/>
                    </a:lnTo>
                    <a:lnTo>
                      <a:pt x="172" y="94"/>
                    </a:lnTo>
                    <a:lnTo>
                      <a:pt x="160" y="68"/>
                    </a:lnTo>
                    <a:lnTo>
                      <a:pt x="147" y="46"/>
                    </a:lnTo>
                    <a:lnTo>
                      <a:pt x="133" y="29"/>
                    </a:lnTo>
                    <a:lnTo>
                      <a:pt x="117" y="14"/>
                    </a:lnTo>
                    <a:lnTo>
                      <a:pt x="99" y="4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50" y="2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2" y="23"/>
                    </a:lnTo>
                    <a:lnTo>
                      <a:pt x="18" y="29"/>
                    </a:lnTo>
                    <a:lnTo>
                      <a:pt x="6" y="55"/>
                    </a:lnTo>
                    <a:lnTo>
                      <a:pt x="0" y="85"/>
                    </a:lnTo>
                    <a:lnTo>
                      <a:pt x="2" y="120"/>
                    </a:lnTo>
                    <a:lnTo>
                      <a:pt x="9" y="157"/>
                    </a:lnTo>
                    <a:lnTo>
                      <a:pt x="16" y="179"/>
                    </a:lnTo>
                    <a:lnTo>
                      <a:pt x="25" y="200"/>
                    </a:lnTo>
                    <a:lnTo>
                      <a:pt x="35" y="219"/>
                    </a:lnTo>
                    <a:lnTo>
                      <a:pt x="45" y="237"/>
                    </a:lnTo>
                    <a:lnTo>
                      <a:pt x="58" y="253"/>
                    </a:lnTo>
                    <a:lnTo>
                      <a:pt x="70" y="267"/>
                    </a:lnTo>
                    <a:lnTo>
                      <a:pt x="85" y="278"/>
                    </a:lnTo>
                    <a:lnTo>
                      <a:pt x="98" y="286"/>
                    </a:lnTo>
                    <a:lnTo>
                      <a:pt x="108" y="291"/>
                    </a:lnTo>
                    <a:lnTo>
                      <a:pt x="120" y="292"/>
                    </a:lnTo>
                    <a:lnTo>
                      <a:pt x="130" y="292"/>
                    </a:lnTo>
                    <a:lnTo>
                      <a:pt x="140" y="289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204"/>
              <p:cNvSpPr>
                <a:spLocks/>
              </p:cNvSpPr>
              <p:nvPr/>
            </p:nvSpPr>
            <p:spPr bwMode="auto">
              <a:xfrm>
                <a:off x="3080" y="2813"/>
                <a:ext cx="56" cy="96"/>
              </a:xfrm>
              <a:custGeom>
                <a:avLst/>
                <a:gdLst>
                  <a:gd name="T0" fmla="*/ 7 w 152"/>
                  <a:gd name="T1" fmla="*/ 135 h 258"/>
                  <a:gd name="T2" fmla="*/ 2 w 152"/>
                  <a:gd name="T3" fmla="*/ 102 h 258"/>
                  <a:gd name="T4" fmla="*/ 0 w 152"/>
                  <a:gd name="T5" fmla="*/ 71 h 258"/>
                  <a:gd name="T6" fmla="*/ 5 w 152"/>
                  <a:gd name="T7" fmla="*/ 44 h 258"/>
                  <a:gd name="T8" fmla="*/ 15 w 152"/>
                  <a:gd name="T9" fmla="*/ 22 h 258"/>
                  <a:gd name="T10" fmla="*/ 22 w 152"/>
                  <a:gd name="T11" fmla="*/ 13 h 258"/>
                  <a:gd name="T12" fmla="*/ 29 w 152"/>
                  <a:gd name="T13" fmla="*/ 6 h 258"/>
                  <a:gd name="T14" fmla="*/ 38 w 152"/>
                  <a:gd name="T15" fmla="*/ 1 h 258"/>
                  <a:gd name="T16" fmla="*/ 47 w 152"/>
                  <a:gd name="T17" fmla="*/ 0 h 258"/>
                  <a:gd name="T18" fmla="*/ 61 w 152"/>
                  <a:gd name="T19" fmla="*/ 0 h 258"/>
                  <a:gd name="T20" fmla="*/ 76 w 152"/>
                  <a:gd name="T21" fmla="*/ 6 h 258"/>
                  <a:gd name="T22" fmla="*/ 90 w 152"/>
                  <a:gd name="T23" fmla="*/ 15 h 258"/>
                  <a:gd name="T24" fmla="*/ 104 w 152"/>
                  <a:gd name="T25" fmla="*/ 28 h 258"/>
                  <a:gd name="T26" fmla="*/ 115 w 152"/>
                  <a:gd name="T27" fmla="*/ 44 h 258"/>
                  <a:gd name="T28" fmla="*/ 127 w 152"/>
                  <a:gd name="T29" fmla="*/ 63 h 258"/>
                  <a:gd name="T30" fmla="*/ 136 w 152"/>
                  <a:gd name="T31" fmla="*/ 86 h 258"/>
                  <a:gd name="T32" fmla="*/ 144 w 152"/>
                  <a:gd name="T33" fmla="*/ 111 h 258"/>
                  <a:gd name="T34" fmla="*/ 149 w 152"/>
                  <a:gd name="T35" fmla="*/ 132 h 258"/>
                  <a:gd name="T36" fmla="*/ 152 w 152"/>
                  <a:gd name="T37" fmla="*/ 154 h 258"/>
                  <a:gd name="T38" fmla="*/ 152 w 152"/>
                  <a:gd name="T39" fmla="*/ 178 h 258"/>
                  <a:gd name="T40" fmla="*/ 150 w 152"/>
                  <a:gd name="T41" fmla="*/ 198 h 258"/>
                  <a:gd name="T42" fmla="*/ 146 w 152"/>
                  <a:gd name="T43" fmla="*/ 217 h 258"/>
                  <a:gd name="T44" fmla="*/ 138 w 152"/>
                  <a:gd name="T45" fmla="*/ 234 h 258"/>
                  <a:gd name="T46" fmla="*/ 128 w 152"/>
                  <a:gd name="T47" fmla="*/ 247 h 258"/>
                  <a:gd name="T48" fmla="*/ 114 w 152"/>
                  <a:gd name="T49" fmla="*/ 256 h 258"/>
                  <a:gd name="T50" fmla="*/ 108 w 152"/>
                  <a:gd name="T51" fmla="*/ 258 h 258"/>
                  <a:gd name="T52" fmla="*/ 101 w 152"/>
                  <a:gd name="T53" fmla="*/ 258 h 258"/>
                  <a:gd name="T54" fmla="*/ 93 w 152"/>
                  <a:gd name="T55" fmla="*/ 256 h 258"/>
                  <a:gd name="T56" fmla="*/ 86 w 152"/>
                  <a:gd name="T57" fmla="*/ 253 h 258"/>
                  <a:gd name="T58" fmla="*/ 74 w 152"/>
                  <a:gd name="T59" fmla="*/ 246 h 258"/>
                  <a:gd name="T60" fmla="*/ 63 w 152"/>
                  <a:gd name="T61" fmla="*/ 236 h 258"/>
                  <a:gd name="T62" fmla="*/ 53 w 152"/>
                  <a:gd name="T63" fmla="*/ 223 h 258"/>
                  <a:gd name="T64" fmla="*/ 41 w 152"/>
                  <a:gd name="T65" fmla="*/ 208 h 258"/>
                  <a:gd name="T66" fmla="*/ 31 w 152"/>
                  <a:gd name="T67" fmla="*/ 192 h 258"/>
                  <a:gd name="T68" fmla="*/ 22 w 152"/>
                  <a:gd name="T69" fmla="*/ 173 h 258"/>
                  <a:gd name="T70" fmla="*/ 15 w 152"/>
                  <a:gd name="T71" fmla="*/ 154 h 258"/>
                  <a:gd name="T72" fmla="*/ 7 w 152"/>
                  <a:gd name="T73" fmla="*/ 13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2" h="258">
                    <a:moveTo>
                      <a:pt x="7" y="135"/>
                    </a:moveTo>
                    <a:lnTo>
                      <a:pt x="2" y="102"/>
                    </a:lnTo>
                    <a:lnTo>
                      <a:pt x="0" y="71"/>
                    </a:lnTo>
                    <a:lnTo>
                      <a:pt x="5" y="44"/>
                    </a:lnTo>
                    <a:lnTo>
                      <a:pt x="15" y="22"/>
                    </a:lnTo>
                    <a:lnTo>
                      <a:pt x="22" y="13"/>
                    </a:lnTo>
                    <a:lnTo>
                      <a:pt x="29" y="6"/>
                    </a:lnTo>
                    <a:lnTo>
                      <a:pt x="38" y="1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6" y="6"/>
                    </a:lnTo>
                    <a:lnTo>
                      <a:pt x="90" y="15"/>
                    </a:lnTo>
                    <a:lnTo>
                      <a:pt x="104" y="28"/>
                    </a:lnTo>
                    <a:lnTo>
                      <a:pt x="115" y="44"/>
                    </a:lnTo>
                    <a:lnTo>
                      <a:pt x="127" y="63"/>
                    </a:lnTo>
                    <a:lnTo>
                      <a:pt x="136" y="86"/>
                    </a:lnTo>
                    <a:lnTo>
                      <a:pt x="144" y="111"/>
                    </a:lnTo>
                    <a:lnTo>
                      <a:pt x="149" y="132"/>
                    </a:lnTo>
                    <a:lnTo>
                      <a:pt x="152" y="154"/>
                    </a:lnTo>
                    <a:lnTo>
                      <a:pt x="152" y="178"/>
                    </a:lnTo>
                    <a:lnTo>
                      <a:pt x="150" y="198"/>
                    </a:lnTo>
                    <a:lnTo>
                      <a:pt x="146" y="217"/>
                    </a:lnTo>
                    <a:lnTo>
                      <a:pt x="138" y="234"/>
                    </a:lnTo>
                    <a:lnTo>
                      <a:pt x="128" y="247"/>
                    </a:lnTo>
                    <a:lnTo>
                      <a:pt x="114" y="256"/>
                    </a:lnTo>
                    <a:lnTo>
                      <a:pt x="108" y="258"/>
                    </a:lnTo>
                    <a:lnTo>
                      <a:pt x="101" y="258"/>
                    </a:lnTo>
                    <a:lnTo>
                      <a:pt x="93" y="256"/>
                    </a:lnTo>
                    <a:lnTo>
                      <a:pt x="86" y="253"/>
                    </a:lnTo>
                    <a:lnTo>
                      <a:pt x="74" y="246"/>
                    </a:lnTo>
                    <a:lnTo>
                      <a:pt x="63" y="236"/>
                    </a:lnTo>
                    <a:lnTo>
                      <a:pt x="53" y="223"/>
                    </a:lnTo>
                    <a:lnTo>
                      <a:pt x="41" y="208"/>
                    </a:lnTo>
                    <a:lnTo>
                      <a:pt x="31" y="192"/>
                    </a:lnTo>
                    <a:lnTo>
                      <a:pt x="22" y="173"/>
                    </a:lnTo>
                    <a:lnTo>
                      <a:pt x="15" y="154"/>
                    </a:lnTo>
                    <a:lnTo>
                      <a:pt x="7" y="135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899592" y="3212976"/>
            <a:ext cx="1136923" cy="481359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Hipergeométrica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3200" dirty="0" smtClean="0"/>
                  <a:t>Média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3200" dirty="0"/>
              </a:p>
              <a:p>
                <a:r>
                  <a:rPr lang="pt-BR" sz="3200" dirty="0" smtClean="0"/>
                  <a:t>Variância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i="1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Distribuição Hipergeométrica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3200" dirty="0" smtClean="0"/>
                  <a:t>Média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pt-BR" sz="3200" dirty="0"/>
              </a:p>
              <a:p>
                <a:r>
                  <a:rPr lang="pt-BR" sz="3200" dirty="0" smtClean="0"/>
                  <a:t>Variância</a:t>
                </a:r>
              </a:p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2</m:t>
                      </m:r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4−2</m:t>
                              </m:r>
                            </m:num>
                            <m:den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4−1</m:t>
                              </m:r>
                            </m:den>
                          </m:f>
                        </m:e>
                      </m:d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=0,333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42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6672263" y="352425"/>
            <a:ext cx="2622550" cy="1384300"/>
            <a:chOff x="6672263" y="352425"/>
            <a:chExt cx="2622550" cy="1384300"/>
          </a:xfrm>
        </p:grpSpPr>
        <p:sp>
          <p:nvSpPr>
            <p:cNvPr id="6" name="Freeform 151" descr="Dark upward diagonal"/>
            <p:cNvSpPr>
              <a:spLocks/>
            </p:cNvSpPr>
            <p:nvPr/>
          </p:nvSpPr>
          <p:spPr bwMode="auto">
            <a:xfrm>
              <a:off x="6672263" y="738188"/>
              <a:ext cx="2235200" cy="998537"/>
            </a:xfrm>
            <a:custGeom>
              <a:avLst/>
              <a:gdLst>
                <a:gd name="T0" fmla="*/ 405 w 1853"/>
                <a:gd name="T1" fmla="*/ 211 h 771"/>
                <a:gd name="T2" fmla="*/ 75 w 1853"/>
                <a:gd name="T3" fmla="*/ 619 h 771"/>
                <a:gd name="T4" fmla="*/ 855 w 1853"/>
                <a:gd name="T5" fmla="*/ 739 h 771"/>
                <a:gd name="T6" fmla="*/ 1731 w 1853"/>
                <a:gd name="T7" fmla="*/ 427 h 771"/>
                <a:gd name="T8" fmla="*/ 1587 w 1853"/>
                <a:gd name="T9" fmla="*/ 61 h 771"/>
                <a:gd name="T10" fmla="*/ 903 w 1853"/>
                <a:gd name="T11" fmla="*/ 61 h 771"/>
                <a:gd name="T12" fmla="*/ 405 w 1853"/>
                <a:gd name="T13" fmla="*/ 21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3" h="771">
                  <a:moveTo>
                    <a:pt x="405" y="211"/>
                  </a:moveTo>
                  <a:cubicBezTo>
                    <a:pt x="267" y="304"/>
                    <a:pt x="0" y="531"/>
                    <a:pt x="75" y="619"/>
                  </a:cubicBezTo>
                  <a:cubicBezTo>
                    <a:pt x="150" y="707"/>
                    <a:pt x="579" y="771"/>
                    <a:pt x="855" y="739"/>
                  </a:cubicBezTo>
                  <a:cubicBezTo>
                    <a:pt x="1131" y="707"/>
                    <a:pt x="1609" y="540"/>
                    <a:pt x="1731" y="427"/>
                  </a:cubicBezTo>
                  <a:cubicBezTo>
                    <a:pt x="1853" y="314"/>
                    <a:pt x="1725" y="122"/>
                    <a:pt x="1587" y="61"/>
                  </a:cubicBezTo>
                  <a:cubicBezTo>
                    <a:pt x="1449" y="0"/>
                    <a:pt x="1098" y="38"/>
                    <a:pt x="903" y="61"/>
                  </a:cubicBezTo>
                  <a:cubicBezTo>
                    <a:pt x="708" y="84"/>
                    <a:pt x="543" y="118"/>
                    <a:pt x="405" y="211"/>
                  </a:cubicBezTo>
                  <a:close/>
                </a:path>
              </a:pathLst>
            </a:custGeom>
            <a:pattFill prst="dkUpDiag">
              <a:fgClr>
                <a:srgbClr val="009999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157"/>
            <p:cNvSpPr>
              <a:spLocks noChangeArrowheads="1"/>
            </p:cNvSpPr>
            <p:nvPr/>
          </p:nvSpPr>
          <p:spPr bwMode="auto">
            <a:xfrm rot="4059265">
              <a:off x="8412163" y="80962"/>
              <a:ext cx="611188" cy="11541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8" name="Group 158"/>
            <p:cNvGrpSpPr>
              <a:grpSpLocks/>
            </p:cNvGrpSpPr>
            <p:nvPr/>
          </p:nvGrpSpPr>
          <p:grpSpPr bwMode="auto">
            <a:xfrm>
              <a:off x="6950075" y="676275"/>
              <a:ext cx="1425575" cy="771525"/>
              <a:chOff x="3058" y="2478"/>
              <a:chExt cx="898" cy="486"/>
            </a:xfrm>
          </p:grpSpPr>
          <p:sp>
            <p:nvSpPr>
              <p:cNvPr id="9" name="Freeform 159"/>
              <p:cNvSpPr>
                <a:spLocks/>
              </p:cNvSpPr>
              <p:nvPr/>
            </p:nvSpPr>
            <p:spPr bwMode="auto">
              <a:xfrm>
                <a:off x="3058" y="2478"/>
                <a:ext cx="898" cy="486"/>
              </a:xfrm>
              <a:custGeom>
                <a:avLst/>
                <a:gdLst>
                  <a:gd name="T0" fmla="*/ 2397 w 2455"/>
                  <a:gd name="T1" fmla="*/ 645 h 1316"/>
                  <a:gd name="T2" fmla="*/ 2452 w 2455"/>
                  <a:gd name="T3" fmla="*/ 509 h 1316"/>
                  <a:gd name="T4" fmla="*/ 2410 w 2455"/>
                  <a:gd name="T5" fmla="*/ 277 h 1316"/>
                  <a:gd name="T6" fmla="*/ 2399 w 2455"/>
                  <a:gd name="T7" fmla="*/ 256 h 1316"/>
                  <a:gd name="T8" fmla="*/ 2364 w 2455"/>
                  <a:gd name="T9" fmla="*/ 204 h 1316"/>
                  <a:gd name="T10" fmla="*/ 2307 w 2455"/>
                  <a:gd name="T11" fmla="*/ 135 h 1316"/>
                  <a:gd name="T12" fmla="*/ 2230 w 2455"/>
                  <a:gd name="T13" fmla="*/ 67 h 1316"/>
                  <a:gd name="T14" fmla="*/ 2132 w 2455"/>
                  <a:gd name="T15" fmla="*/ 12 h 1316"/>
                  <a:gd name="T16" fmla="*/ 2087 w 2455"/>
                  <a:gd name="T17" fmla="*/ 0 h 1316"/>
                  <a:gd name="T18" fmla="*/ 2045 w 2455"/>
                  <a:gd name="T19" fmla="*/ 4 h 1316"/>
                  <a:gd name="T20" fmla="*/ 1971 w 2455"/>
                  <a:gd name="T21" fmla="*/ 17 h 1316"/>
                  <a:gd name="T22" fmla="*/ 1867 w 2455"/>
                  <a:gd name="T23" fmla="*/ 45 h 1316"/>
                  <a:gd name="T24" fmla="*/ 1738 w 2455"/>
                  <a:gd name="T25" fmla="*/ 92 h 1316"/>
                  <a:gd name="T26" fmla="*/ 1637 w 2455"/>
                  <a:gd name="T27" fmla="*/ 138 h 1316"/>
                  <a:gd name="T28" fmla="*/ 1605 w 2455"/>
                  <a:gd name="T29" fmla="*/ 163 h 1316"/>
                  <a:gd name="T30" fmla="*/ 1576 w 2455"/>
                  <a:gd name="T31" fmla="*/ 204 h 1316"/>
                  <a:gd name="T32" fmla="*/ 1569 w 2455"/>
                  <a:gd name="T33" fmla="*/ 218 h 1316"/>
                  <a:gd name="T34" fmla="*/ 1538 w 2455"/>
                  <a:gd name="T35" fmla="*/ 224 h 1316"/>
                  <a:gd name="T36" fmla="*/ 1487 w 2455"/>
                  <a:gd name="T37" fmla="*/ 240 h 1316"/>
                  <a:gd name="T38" fmla="*/ 1417 w 2455"/>
                  <a:gd name="T39" fmla="*/ 269 h 1316"/>
                  <a:gd name="T40" fmla="*/ 1333 w 2455"/>
                  <a:gd name="T41" fmla="*/ 314 h 1316"/>
                  <a:gd name="T42" fmla="*/ 116 w 2455"/>
                  <a:gd name="T43" fmla="*/ 750 h 1316"/>
                  <a:gd name="T44" fmla="*/ 59 w 2455"/>
                  <a:gd name="T45" fmla="*/ 789 h 1316"/>
                  <a:gd name="T46" fmla="*/ 0 w 2455"/>
                  <a:gd name="T47" fmla="*/ 946 h 1316"/>
                  <a:gd name="T48" fmla="*/ 45 w 2455"/>
                  <a:gd name="T49" fmla="*/ 1147 h 1316"/>
                  <a:gd name="T50" fmla="*/ 64 w 2455"/>
                  <a:gd name="T51" fmla="*/ 1179 h 1316"/>
                  <a:gd name="T52" fmla="*/ 104 w 2455"/>
                  <a:gd name="T53" fmla="*/ 1233 h 1316"/>
                  <a:gd name="T54" fmla="*/ 164 w 2455"/>
                  <a:gd name="T55" fmla="*/ 1285 h 1316"/>
                  <a:gd name="T56" fmla="*/ 241 w 2455"/>
                  <a:gd name="T57" fmla="*/ 1314 h 1316"/>
                  <a:gd name="T58" fmla="*/ 334 w 2455"/>
                  <a:gd name="T59" fmla="*/ 1298 h 1316"/>
                  <a:gd name="T60" fmla="*/ 1470 w 2455"/>
                  <a:gd name="T61" fmla="*/ 828 h 1316"/>
                  <a:gd name="T62" fmla="*/ 1519 w 2455"/>
                  <a:gd name="T63" fmla="*/ 824 h 1316"/>
                  <a:gd name="T64" fmla="*/ 1596 w 2455"/>
                  <a:gd name="T65" fmla="*/ 814 h 1316"/>
                  <a:gd name="T66" fmla="*/ 1684 w 2455"/>
                  <a:gd name="T67" fmla="*/ 798 h 1316"/>
                  <a:gd name="T68" fmla="*/ 1770 w 2455"/>
                  <a:gd name="T69" fmla="*/ 776 h 1316"/>
                  <a:gd name="T70" fmla="*/ 1819 w 2455"/>
                  <a:gd name="T71" fmla="*/ 760 h 1316"/>
                  <a:gd name="T72" fmla="*/ 1841 w 2455"/>
                  <a:gd name="T73" fmla="*/ 770 h 1316"/>
                  <a:gd name="T74" fmla="*/ 1895 w 2455"/>
                  <a:gd name="T75" fmla="*/ 779 h 1316"/>
                  <a:gd name="T76" fmla="*/ 1936 w 2455"/>
                  <a:gd name="T77" fmla="*/ 776 h 1316"/>
                  <a:gd name="T78" fmla="*/ 2000 w 2455"/>
                  <a:gd name="T79" fmla="*/ 764 h 1316"/>
                  <a:gd name="T80" fmla="*/ 2099 w 2455"/>
                  <a:gd name="T81" fmla="*/ 744 h 1316"/>
                  <a:gd name="T82" fmla="*/ 2212 w 2455"/>
                  <a:gd name="T83" fmla="*/ 719 h 1316"/>
                  <a:gd name="T84" fmla="*/ 2318 w 2455"/>
                  <a:gd name="T85" fmla="*/ 690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55" h="1316">
                    <a:moveTo>
                      <a:pt x="2375" y="671"/>
                    </a:moveTo>
                    <a:lnTo>
                      <a:pt x="2381" y="664"/>
                    </a:lnTo>
                    <a:lnTo>
                      <a:pt x="2397" y="645"/>
                    </a:lnTo>
                    <a:lnTo>
                      <a:pt x="2417" y="611"/>
                    </a:lnTo>
                    <a:lnTo>
                      <a:pt x="2438" y="566"/>
                    </a:lnTo>
                    <a:lnTo>
                      <a:pt x="2452" y="509"/>
                    </a:lnTo>
                    <a:lnTo>
                      <a:pt x="2455" y="443"/>
                    </a:lnTo>
                    <a:lnTo>
                      <a:pt x="2444" y="364"/>
                    </a:lnTo>
                    <a:lnTo>
                      <a:pt x="2410" y="277"/>
                    </a:lnTo>
                    <a:lnTo>
                      <a:pt x="2409" y="274"/>
                    </a:lnTo>
                    <a:lnTo>
                      <a:pt x="2404" y="266"/>
                    </a:lnTo>
                    <a:lnTo>
                      <a:pt x="2399" y="256"/>
                    </a:lnTo>
                    <a:lnTo>
                      <a:pt x="2390" y="242"/>
                    </a:lnTo>
                    <a:lnTo>
                      <a:pt x="2378" y="224"/>
                    </a:lnTo>
                    <a:lnTo>
                      <a:pt x="2364" y="204"/>
                    </a:lnTo>
                    <a:lnTo>
                      <a:pt x="2348" y="182"/>
                    </a:lnTo>
                    <a:lnTo>
                      <a:pt x="2329" y="159"/>
                    </a:lnTo>
                    <a:lnTo>
                      <a:pt x="2307" y="135"/>
                    </a:lnTo>
                    <a:lnTo>
                      <a:pt x="2284" y="112"/>
                    </a:lnTo>
                    <a:lnTo>
                      <a:pt x="2257" y="89"/>
                    </a:lnTo>
                    <a:lnTo>
                      <a:pt x="2230" y="67"/>
                    </a:lnTo>
                    <a:lnTo>
                      <a:pt x="2199" y="47"/>
                    </a:lnTo>
                    <a:lnTo>
                      <a:pt x="2167" y="28"/>
                    </a:lnTo>
                    <a:lnTo>
                      <a:pt x="2132" y="12"/>
                    </a:lnTo>
                    <a:lnTo>
                      <a:pt x="2096" y="0"/>
                    </a:lnTo>
                    <a:lnTo>
                      <a:pt x="2094" y="0"/>
                    </a:lnTo>
                    <a:lnTo>
                      <a:pt x="2087" y="0"/>
                    </a:lnTo>
                    <a:lnTo>
                      <a:pt x="2077" y="1"/>
                    </a:lnTo>
                    <a:lnTo>
                      <a:pt x="2064" y="1"/>
                    </a:lnTo>
                    <a:lnTo>
                      <a:pt x="2045" y="4"/>
                    </a:lnTo>
                    <a:lnTo>
                      <a:pt x="2024" y="7"/>
                    </a:lnTo>
                    <a:lnTo>
                      <a:pt x="1998" y="12"/>
                    </a:lnTo>
                    <a:lnTo>
                      <a:pt x="1971" y="17"/>
                    </a:lnTo>
                    <a:lnTo>
                      <a:pt x="1939" y="25"/>
                    </a:lnTo>
                    <a:lnTo>
                      <a:pt x="1905" y="33"/>
                    </a:lnTo>
                    <a:lnTo>
                      <a:pt x="1867" y="45"/>
                    </a:lnTo>
                    <a:lnTo>
                      <a:pt x="1826" y="58"/>
                    </a:lnTo>
                    <a:lnTo>
                      <a:pt x="1784" y="73"/>
                    </a:lnTo>
                    <a:lnTo>
                      <a:pt x="1738" y="92"/>
                    </a:lnTo>
                    <a:lnTo>
                      <a:pt x="1690" y="112"/>
                    </a:lnTo>
                    <a:lnTo>
                      <a:pt x="1640" y="137"/>
                    </a:lnTo>
                    <a:lnTo>
                      <a:pt x="1637" y="138"/>
                    </a:lnTo>
                    <a:lnTo>
                      <a:pt x="1629" y="144"/>
                    </a:lnTo>
                    <a:lnTo>
                      <a:pt x="1618" y="153"/>
                    </a:lnTo>
                    <a:lnTo>
                      <a:pt x="1605" y="163"/>
                    </a:lnTo>
                    <a:lnTo>
                      <a:pt x="1592" y="176"/>
                    </a:lnTo>
                    <a:lnTo>
                      <a:pt x="1582" y="189"/>
                    </a:lnTo>
                    <a:lnTo>
                      <a:pt x="1576" y="204"/>
                    </a:lnTo>
                    <a:lnTo>
                      <a:pt x="1575" y="217"/>
                    </a:lnTo>
                    <a:lnTo>
                      <a:pt x="1573" y="217"/>
                    </a:lnTo>
                    <a:lnTo>
                      <a:pt x="1569" y="218"/>
                    </a:lnTo>
                    <a:lnTo>
                      <a:pt x="1562" y="220"/>
                    </a:lnTo>
                    <a:lnTo>
                      <a:pt x="1551" y="221"/>
                    </a:lnTo>
                    <a:lnTo>
                      <a:pt x="1538" y="224"/>
                    </a:lnTo>
                    <a:lnTo>
                      <a:pt x="1524" y="229"/>
                    </a:lnTo>
                    <a:lnTo>
                      <a:pt x="1506" y="234"/>
                    </a:lnTo>
                    <a:lnTo>
                      <a:pt x="1487" y="240"/>
                    </a:lnTo>
                    <a:lnTo>
                      <a:pt x="1465" y="247"/>
                    </a:lnTo>
                    <a:lnTo>
                      <a:pt x="1442" y="258"/>
                    </a:lnTo>
                    <a:lnTo>
                      <a:pt x="1417" y="269"/>
                    </a:lnTo>
                    <a:lnTo>
                      <a:pt x="1391" y="282"/>
                    </a:lnTo>
                    <a:lnTo>
                      <a:pt x="1362" y="297"/>
                    </a:lnTo>
                    <a:lnTo>
                      <a:pt x="1333" y="314"/>
                    </a:lnTo>
                    <a:lnTo>
                      <a:pt x="1302" y="333"/>
                    </a:lnTo>
                    <a:lnTo>
                      <a:pt x="1270" y="355"/>
                    </a:lnTo>
                    <a:lnTo>
                      <a:pt x="116" y="750"/>
                    </a:lnTo>
                    <a:lnTo>
                      <a:pt x="107" y="754"/>
                    </a:lnTo>
                    <a:lnTo>
                      <a:pt x="87" y="766"/>
                    </a:lnTo>
                    <a:lnTo>
                      <a:pt x="59" y="789"/>
                    </a:lnTo>
                    <a:lnTo>
                      <a:pt x="32" y="827"/>
                    </a:lnTo>
                    <a:lnTo>
                      <a:pt x="10" y="878"/>
                    </a:lnTo>
                    <a:lnTo>
                      <a:pt x="0" y="946"/>
                    </a:lnTo>
                    <a:lnTo>
                      <a:pt x="10" y="1035"/>
                    </a:lnTo>
                    <a:lnTo>
                      <a:pt x="43" y="1144"/>
                    </a:lnTo>
                    <a:lnTo>
                      <a:pt x="45" y="1147"/>
                    </a:lnTo>
                    <a:lnTo>
                      <a:pt x="49" y="1154"/>
                    </a:lnTo>
                    <a:lnTo>
                      <a:pt x="55" y="1166"/>
                    </a:lnTo>
                    <a:lnTo>
                      <a:pt x="64" y="1179"/>
                    </a:lnTo>
                    <a:lnTo>
                      <a:pt x="75" y="1197"/>
                    </a:lnTo>
                    <a:lnTo>
                      <a:pt x="88" y="1214"/>
                    </a:lnTo>
                    <a:lnTo>
                      <a:pt x="104" y="1233"/>
                    </a:lnTo>
                    <a:lnTo>
                      <a:pt x="122" y="1252"/>
                    </a:lnTo>
                    <a:lnTo>
                      <a:pt x="142" y="1269"/>
                    </a:lnTo>
                    <a:lnTo>
                      <a:pt x="164" y="1285"/>
                    </a:lnTo>
                    <a:lnTo>
                      <a:pt x="187" y="1298"/>
                    </a:lnTo>
                    <a:lnTo>
                      <a:pt x="214" y="1309"/>
                    </a:lnTo>
                    <a:lnTo>
                      <a:pt x="241" y="1314"/>
                    </a:lnTo>
                    <a:lnTo>
                      <a:pt x="270" y="1316"/>
                    </a:lnTo>
                    <a:lnTo>
                      <a:pt x="301" y="1310"/>
                    </a:lnTo>
                    <a:lnTo>
                      <a:pt x="334" y="1298"/>
                    </a:lnTo>
                    <a:lnTo>
                      <a:pt x="1460" y="830"/>
                    </a:lnTo>
                    <a:lnTo>
                      <a:pt x="1463" y="830"/>
                    </a:lnTo>
                    <a:lnTo>
                      <a:pt x="1470" y="828"/>
                    </a:lnTo>
                    <a:lnTo>
                      <a:pt x="1483" y="828"/>
                    </a:lnTo>
                    <a:lnTo>
                      <a:pt x="1499" y="825"/>
                    </a:lnTo>
                    <a:lnTo>
                      <a:pt x="1519" y="824"/>
                    </a:lnTo>
                    <a:lnTo>
                      <a:pt x="1543" y="821"/>
                    </a:lnTo>
                    <a:lnTo>
                      <a:pt x="1569" y="818"/>
                    </a:lnTo>
                    <a:lnTo>
                      <a:pt x="1596" y="814"/>
                    </a:lnTo>
                    <a:lnTo>
                      <a:pt x="1626" y="809"/>
                    </a:lnTo>
                    <a:lnTo>
                      <a:pt x="1655" y="804"/>
                    </a:lnTo>
                    <a:lnTo>
                      <a:pt x="1684" y="798"/>
                    </a:lnTo>
                    <a:lnTo>
                      <a:pt x="1714" y="792"/>
                    </a:lnTo>
                    <a:lnTo>
                      <a:pt x="1742" y="785"/>
                    </a:lnTo>
                    <a:lnTo>
                      <a:pt x="1770" y="776"/>
                    </a:lnTo>
                    <a:lnTo>
                      <a:pt x="1794" y="767"/>
                    </a:lnTo>
                    <a:lnTo>
                      <a:pt x="1818" y="758"/>
                    </a:lnTo>
                    <a:lnTo>
                      <a:pt x="1819" y="760"/>
                    </a:lnTo>
                    <a:lnTo>
                      <a:pt x="1824" y="763"/>
                    </a:lnTo>
                    <a:lnTo>
                      <a:pt x="1831" y="766"/>
                    </a:lnTo>
                    <a:lnTo>
                      <a:pt x="1841" y="770"/>
                    </a:lnTo>
                    <a:lnTo>
                      <a:pt x="1856" y="774"/>
                    </a:lnTo>
                    <a:lnTo>
                      <a:pt x="1873" y="777"/>
                    </a:lnTo>
                    <a:lnTo>
                      <a:pt x="1895" y="779"/>
                    </a:lnTo>
                    <a:lnTo>
                      <a:pt x="1921" y="779"/>
                    </a:lnTo>
                    <a:lnTo>
                      <a:pt x="1925" y="779"/>
                    </a:lnTo>
                    <a:lnTo>
                      <a:pt x="1936" y="776"/>
                    </a:lnTo>
                    <a:lnTo>
                      <a:pt x="1952" y="773"/>
                    </a:lnTo>
                    <a:lnTo>
                      <a:pt x="1973" y="769"/>
                    </a:lnTo>
                    <a:lnTo>
                      <a:pt x="2000" y="764"/>
                    </a:lnTo>
                    <a:lnTo>
                      <a:pt x="2030" y="758"/>
                    </a:lnTo>
                    <a:lnTo>
                      <a:pt x="2064" y="751"/>
                    </a:lnTo>
                    <a:lnTo>
                      <a:pt x="2099" y="744"/>
                    </a:lnTo>
                    <a:lnTo>
                      <a:pt x="2137" y="737"/>
                    </a:lnTo>
                    <a:lnTo>
                      <a:pt x="2174" y="728"/>
                    </a:lnTo>
                    <a:lnTo>
                      <a:pt x="2212" y="719"/>
                    </a:lnTo>
                    <a:lnTo>
                      <a:pt x="2249" y="709"/>
                    </a:lnTo>
                    <a:lnTo>
                      <a:pt x="2285" y="700"/>
                    </a:lnTo>
                    <a:lnTo>
                      <a:pt x="2318" y="690"/>
                    </a:lnTo>
                    <a:lnTo>
                      <a:pt x="2349" y="681"/>
                    </a:lnTo>
                    <a:lnTo>
                      <a:pt x="2375" y="67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160"/>
              <p:cNvSpPr>
                <a:spLocks/>
              </p:cNvSpPr>
              <p:nvPr/>
            </p:nvSpPr>
            <p:spPr bwMode="auto">
              <a:xfrm>
                <a:off x="3660" y="2497"/>
                <a:ext cx="283" cy="235"/>
              </a:xfrm>
              <a:custGeom>
                <a:avLst/>
                <a:gdLst>
                  <a:gd name="T0" fmla="*/ 8 w 725"/>
                  <a:gd name="T1" fmla="*/ 162 h 631"/>
                  <a:gd name="T2" fmla="*/ 56 w 725"/>
                  <a:gd name="T3" fmla="*/ 178 h 631"/>
                  <a:gd name="T4" fmla="*/ 129 w 725"/>
                  <a:gd name="T5" fmla="*/ 224 h 631"/>
                  <a:gd name="T6" fmla="*/ 198 w 725"/>
                  <a:gd name="T7" fmla="*/ 318 h 631"/>
                  <a:gd name="T8" fmla="*/ 228 w 725"/>
                  <a:gd name="T9" fmla="*/ 393 h 631"/>
                  <a:gd name="T10" fmla="*/ 235 w 725"/>
                  <a:gd name="T11" fmla="*/ 438 h 631"/>
                  <a:gd name="T12" fmla="*/ 239 w 725"/>
                  <a:gd name="T13" fmla="*/ 511 h 631"/>
                  <a:gd name="T14" fmla="*/ 225 w 725"/>
                  <a:gd name="T15" fmla="*/ 588 h 631"/>
                  <a:gd name="T16" fmla="*/ 207 w 725"/>
                  <a:gd name="T17" fmla="*/ 623 h 631"/>
                  <a:gd name="T18" fmla="*/ 211 w 725"/>
                  <a:gd name="T19" fmla="*/ 626 h 631"/>
                  <a:gd name="T20" fmla="*/ 226 w 725"/>
                  <a:gd name="T21" fmla="*/ 629 h 631"/>
                  <a:gd name="T22" fmla="*/ 254 w 725"/>
                  <a:gd name="T23" fmla="*/ 631 h 631"/>
                  <a:gd name="T24" fmla="*/ 300 w 725"/>
                  <a:gd name="T25" fmla="*/ 626 h 631"/>
                  <a:gd name="T26" fmla="*/ 370 w 725"/>
                  <a:gd name="T27" fmla="*/ 616 h 631"/>
                  <a:gd name="T28" fmla="*/ 471 w 725"/>
                  <a:gd name="T29" fmla="*/ 596 h 631"/>
                  <a:gd name="T30" fmla="*/ 603 w 725"/>
                  <a:gd name="T31" fmla="*/ 564 h 631"/>
                  <a:gd name="T32" fmla="*/ 687 w 725"/>
                  <a:gd name="T33" fmla="*/ 536 h 631"/>
                  <a:gd name="T34" fmla="*/ 709 w 725"/>
                  <a:gd name="T35" fmla="*/ 492 h 631"/>
                  <a:gd name="T36" fmla="*/ 725 w 725"/>
                  <a:gd name="T37" fmla="*/ 408 h 631"/>
                  <a:gd name="T38" fmla="*/ 705 w 725"/>
                  <a:gd name="T39" fmla="*/ 281 h 631"/>
                  <a:gd name="T40" fmla="*/ 670 w 725"/>
                  <a:gd name="T41" fmla="*/ 203 h 631"/>
                  <a:gd name="T42" fmla="*/ 661 w 725"/>
                  <a:gd name="T43" fmla="*/ 188 h 631"/>
                  <a:gd name="T44" fmla="*/ 645 w 725"/>
                  <a:gd name="T45" fmla="*/ 165 h 631"/>
                  <a:gd name="T46" fmla="*/ 622 w 725"/>
                  <a:gd name="T47" fmla="*/ 133 h 631"/>
                  <a:gd name="T48" fmla="*/ 591 w 725"/>
                  <a:gd name="T49" fmla="*/ 98 h 631"/>
                  <a:gd name="T50" fmla="*/ 554 w 725"/>
                  <a:gd name="T51" fmla="*/ 64 h 631"/>
                  <a:gd name="T52" fmla="*/ 510 w 725"/>
                  <a:gd name="T53" fmla="*/ 32 h 631"/>
                  <a:gd name="T54" fmla="*/ 462 w 725"/>
                  <a:gd name="T55" fmla="*/ 9 h 631"/>
                  <a:gd name="T56" fmla="*/ 434 w 725"/>
                  <a:gd name="T57" fmla="*/ 0 h 631"/>
                  <a:gd name="T58" fmla="*/ 417 w 725"/>
                  <a:gd name="T59" fmla="*/ 3 h 631"/>
                  <a:gd name="T60" fmla="*/ 385 w 725"/>
                  <a:gd name="T61" fmla="*/ 9 h 631"/>
                  <a:gd name="T62" fmla="*/ 340 w 725"/>
                  <a:gd name="T63" fmla="*/ 19 h 631"/>
                  <a:gd name="T64" fmla="*/ 281 w 725"/>
                  <a:gd name="T65" fmla="*/ 37 h 631"/>
                  <a:gd name="T66" fmla="*/ 213 w 725"/>
                  <a:gd name="T67" fmla="*/ 60 h 631"/>
                  <a:gd name="T68" fmla="*/ 133 w 725"/>
                  <a:gd name="T69" fmla="*/ 92 h 631"/>
                  <a:gd name="T70" fmla="*/ 47 w 725"/>
                  <a:gd name="T71" fmla="*/ 136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5" h="631">
                    <a:moveTo>
                      <a:pt x="0" y="160"/>
                    </a:moveTo>
                    <a:lnTo>
                      <a:pt x="8" y="162"/>
                    </a:lnTo>
                    <a:lnTo>
                      <a:pt x="27" y="168"/>
                    </a:lnTo>
                    <a:lnTo>
                      <a:pt x="56" y="178"/>
                    </a:lnTo>
                    <a:lnTo>
                      <a:pt x="91" y="197"/>
                    </a:lnTo>
                    <a:lnTo>
                      <a:pt x="129" y="224"/>
                    </a:lnTo>
                    <a:lnTo>
                      <a:pt x="165" y="265"/>
                    </a:lnTo>
                    <a:lnTo>
                      <a:pt x="198" y="318"/>
                    </a:lnTo>
                    <a:lnTo>
                      <a:pt x="226" y="386"/>
                    </a:lnTo>
                    <a:lnTo>
                      <a:pt x="228" y="393"/>
                    </a:lnTo>
                    <a:lnTo>
                      <a:pt x="232" y="411"/>
                    </a:lnTo>
                    <a:lnTo>
                      <a:pt x="235" y="438"/>
                    </a:lnTo>
                    <a:lnTo>
                      <a:pt x="239" y="473"/>
                    </a:lnTo>
                    <a:lnTo>
                      <a:pt x="239" y="511"/>
                    </a:lnTo>
                    <a:lnTo>
                      <a:pt x="235" y="550"/>
                    </a:lnTo>
                    <a:lnTo>
                      <a:pt x="225" y="588"/>
                    </a:lnTo>
                    <a:lnTo>
                      <a:pt x="207" y="623"/>
                    </a:lnTo>
                    <a:lnTo>
                      <a:pt x="207" y="623"/>
                    </a:lnTo>
                    <a:lnTo>
                      <a:pt x="209" y="625"/>
                    </a:lnTo>
                    <a:lnTo>
                      <a:pt x="211" y="626"/>
                    </a:lnTo>
                    <a:lnTo>
                      <a:pt x="217" y="628"/>
                    </a:lnTo>
                    <a:lnTo>
                      <a:pt x="226" y="629"/>
                    </a:lnTo>
                    <a:lnTo>
                      <a:pt x="238" y="631"/>
                    </a:lnTo>
                    <a:lnTo>
                      <a:pt x="254" y="631"/>
                    </a:lnTo>
                    <a:lnTo>
                      <a:pt x="274" y="629"/>
                    </a:lnTo>
                    <a:lnTo>
                      <a:pt x="300" y="626"/>
                    </a:lnTo>
                    <a:lnTo>
                      <a:pt x="332" y="622"/>
                    </a:lnTo>
                    <a:lnTo>
                      <a:pt x="370" y="616"/>
                    </a:lnTo>
                    <a:lnTo>
                      <a:pt x="417" y="607"/>
                    </a:lnTo>
                    <a:lnTo>
                      <a:pt x="471" y="596"/>
                    </a:lnTo>
                    <a:lnTo>
                      <a:pt x="532" y="581"/>
                    </a:lnTo>
                    <a:lnTo>
                      <a:pt x="603" y="564"/>
                    </a:lnTo>
                    <a:lnTo>
                      <a:pt x="683" y="542"/>
                    </a:lnTo>
                    <a:lnTo>
                      <a:pt x="687" y="536"/>
                    </a:lnTo>
                    <a:lnTo>
                      <a:pt x="698" y="520"/>
                    </a:lnTo>
                    <a:lnTo>
                      <a:pt x="709" y="492"/>
                    </a:lnTo>
                    <a:lnTo>
                      <a:pt x="720" y="456"/>
                    </a:lnTo>
                    <a:lnTo>
                      <a:pt x="725" y="408"/>
                    </a:lnTo>
                    <a:lnTo>
                      <a:pt x="721" y="350"/>
                    </a:lnTo>
                    <a:lnTo>
                      <a:pt x="705" y="281"/>
                    </a:lnTo>
                    <a:lnTo>
                      <a:pt x="671" y="204"/>
                    </a:lnTo>
                    <a:lnTo>
                      <a:pt x="670" y="203"/>
                    </a:lnTo>
                    <a:lnTo>
                      <a:pt x="667" y="197"/>
                    </a:lnTo>
                    <a:lnTo>
                      <a:pt x="661" y="188"/>
                    </a:lnTo>
                    <a:lnTo>
                      <a:pt x="654" y="178"/>
                    </a:lnTo>
                    <a:lnTo>
                      <a:pt x="645" y="165"/>
                    </a:lnTo>
                    <a:lnTo>
                      <a:pt x="635" y="149"/>
                    </a:lnTo>
                    <a:lnTo>
                      <a:pt x="622" y="133"/>
                    </a:lnTo>
                    <a:lnTo>
                      <a:pt x="607" y="115"/>
                    </a:lnTo>
                    <a:lnTo>
                      <a:pt x="591" y="98"/>
                    </a:lnTo>
                    <a:lnTo>
                      <a:pt x="572" y="80"/>
                    </a:lnTo>
                    <a:lnTo>
                      <a:pt x="554" y="64"/>
                    </a:lnTo>
                    <a:lnTo>
                      <a:pt x="533" y="47"/>
                    </a:lnTo>
                    <a:lnTo>
                      <a:pt x="510" y="32"/>
                    </a:lnTo>
                    <a:lnTo>
                      <a:pt x="487" y="19"/>
                    </a:lnTo>
                    <a:lnTo>
                      <a:pt x="462" y="9"/>
                    </a:lnTo>
                    <a:lnTo>
                      <a:pt x="436" y="0"/>
                    </a:lnTo>
                    <a:lnTo>
                      <a:pt x="434" y="0"/>
                    </a:lnTo>
                    <a:lnTo>
                      <a:pt x="427" y="2"/>
                    </a:lnTo>
                    <a:lnTo>
                      <a:pt x="417" y="3"/>
                    </a:lnTo>
                    <a:lnTo>
                      <a:pt x="402" y="5"/>
                    </a:lnTo>
                    <a:lnTo>
                      <a:pt x="385" y="9"/>
                    </a:lnTo>
                    <a:lnTo>
                      <a:pt x="364" y="13"/>
                    </a:lnTo>
                    <a:lnTo>
                      <a:pt x="340" y="19"/>
                    </a:lnTo>
                    <a:lnTo>
                      <a:pt x="312" y="26"/>
                    </a:lnTo>
                    <a:lnTo>
                      <a:pt x="281" y="37"/>
                    </a:lnTo>
                    <a:lnTo>
                      <a:pt x="248" y="47"/>
                    </a:lnTo>
                    <a:lnTo>
                      <a:pt x="213" y="60"/>
                    </a:lnTo>
                    <a:lnTo>
                      <a:pt x="174" y="74"/>
                    </a:lnTo>
                    <a:lnTo>
                      <a:pt x="133" y="92"/>
                    </a:lnTo>
                    <a:lnTo>
                      <a:pt x="91" y="112"/>
                    </a:lnTo>
                    <a:lnTo>
                      <a:pt x="47" y="13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161"/>
              <p:cNvSpPr>
                <a:spLocks/>
              </p:cNvSpPr>
              <p:nvPr/>
            </p:nvSpPr>
            <p:spPr bwMode="auto">
              <a:xfrm>
                <a:off x="3660" y="2495"/>
                <a:ext cx="219" cy="85"/>
              </a:xfrm>
              <a:custGeom>
                <a:avLst/>
                <a:gdLst>
                  <a:gd name="T0" fmla="*/ 0 w 574"/>
                  <a:gd name="T1" fmla="*/ 160 h 227"/>
                  <a:gd name="T2" fmla="*/ 2 w 574"/>
                  <a:gd name="T3" fmla="*/ 159 h 227"/>
                  <a:gd name="T4" fmla="*/ 8 w 574"/>
                  <a:gd name="T5" fmla="*/ 156 h 227"/>
                  <a:gd name="T6" fmla="*/ 16 w 574"/>
                  <a:gd name="T7" fmla="*/ 150 h 227"/>
                  <a:gd name="T8" fmla="*/ 30 w 574"/>
                  <a:gd name="T9" fmla="*/ 141 h 227"/>
                  <a:gd name="T10" fmla="*/ 44 w 574"/>
                  <a:gd name="T11" fmla="*/ 133 h 227"/>
                  <a:gd name="T12" fmla="*/ 64 w 574"/>
                  <a:gd name="T13" fmla="*/ 121 h 227"/>
                  <a:gd name="T14" fmla="*/ 86 w 574"/>
                  <a:gd name="T15" fmla="*/ 109 h 227"/>
                  <a:gd name="T16" fmla="*/ 113 w 574"/>
                  <a:gd name="T17" fmla="*/ 98 h 227"/>
                  <a:gd name="T18" fmla="*/ 142 w 574"/>
                  <a:gd name="T19" fmla="*/ 85 h 227"/>
                  <a:gd name="T20" fmla="*/ 175 w 574"/>
                  <a:gd name="T21" fmla="*/ 70 h 227"/>
                  <a:gd name="T22" fmla="*/ 210 w 574"/>
                  <a:gd name="T23" fmla="*/ 57 h 227"/>
                  <a:gd name="T24" fmla="*/ 249 w 574"/>
                  <a:gd name="T25" fmla="*/ 44 h 227"/>
                  <a:gd name="T26" fmla="*/ 292 w 574"/>
                  <a:gd name="T27" fmla="*/ 32 h 227"/>
                  <a:gd name="T28" fmla="*/ 337 w 574"/>
                  <a:gd name="T29" fmla="*/ 21 h 227"/>
                  <a:gd name="T30" fmla="*/ 385 w 574"/>
                  <a:gd name="T31" fmla="*/ 9 h 227"/>
                  <a:gd name="T32" fmla="*/ 436 w 574"/>
                  <a:gd name="T33" fmla="*/ 0 h 227"/>
                  <a:gd name="T34" fmla="*/ 439 w 574"/>
                  <a:gd name="T35" fmla="*/ 2 h 227"/>
                  <a:gd name="T36" fmla="*/ 447 w 574"/>
                  <a:gd name="T37" fmla="*/ 3 h 227"/>
                  <a:gd name="T38" fmla="*/ 460 w 574"/>
                  <a:gd name="T39" fmla="*/ 9 h 227"/>
                  <a:gd name="T40" fmla="*/ 479 w 574"/>
                  <a:gd name="T41" fmla="*/ 16 h 227"/>
                  <a:gd name="T42" fmla="*/ 500 w 574"/>
                  <a:gd name="T43" fmla="*/ 26 h 227"/>
                  <a:gd name="T44" fmla="*/ 523 w 574"/>
                  <a:gd name="T45" fmla="*/ 41 h 227"/>
                  <a:gd name="T46" fmla="*/ 548 w 574"/>
                  <a:gd name="T47" fmla="*/ 58 h 227"/>
                  <a:gd name="T48" fmla="*/ 574 w 574"/>
                  <a:gd name="T49" fmla="*/ 80 h 227"/>
                  <a:gd name="T50" fmla="*/ 570 w 574"/>
                  <a:gd name="T51" fmla="*/ 82 h 227"/>
                  <a:gd name="T52" fmla="*/ 559 w 574"/>
                  <a:gd name="T53" fmla="*/ 83 h 227"/>
                  <a:gd name="T54" fmla="*/ 543 w 574"/>
                  <a:gd name="T55" fmla="*/ 88 h 227"/>
                  <a:gd name="T56" fmla="*/ 520 w 574"/>
                  <a:gd name="T57" fmla="*/ 92 h 227"/>
                  <a:gd name="T58" fmla="*/ 494 w 574"/>
                  <a:gd name="T59" fmla="*/ 99 h 227"/>
                  <a:gd name="T60" fmla="*/ 463 w 574"/>
                  <a:gd name="T61" fmla="*/ 106 h 227"/>
                  <a:gd name="T62" fmla="*/ 430 w 574"/>
                  <a:gd name="T63" fmla="*/ 115 h 227"/>
                  <a:gd name="T64" fmla="*/ 395 w 574"/>
                  <a:gd name="T65" fmla="*/ 124 h 227"/>
                  <a:gd name="T66" fmla="*/ 357 w 574"/>
                  <a:gd name="T67" fmla="*/ 134 h 227"/>
                  <a:gd name="T68" fmla="*/ 321 w 574"/>
                  <a:gd name="T69" fmla="*/ 146 h 227"/>
                  <a:gd name="T70" fmla="*/ 283 w 574"/>
                  <a:gd name="T71" fmla="*/ 159 h 227"/>
                  <a:gd name="T72" fmla="*/ 248 w 574"/>
                  <a:gd name="T73" fmla="*/ 171 h 227"/>
                  <a:gd name="T74" fmla="*/ 213 w 574"/>
                  <a:gd name="T75" fmla="*/ 185 h 227"/>
                  <a:gd name="T76" fmla="*/ 182 w 574"/>
                  <a:gd name="T77" fmla="*/ 198 h 227"/>
                  <a:gd name="T78" fmla="*/ 153 w 574"/>
                  <a:gd name="T79" fmla="*/ 213 h 227"/>
                  <a:gd name="T80" fmla="*/ 130 w 574"/>
                  <a:gd name="T81" fmla="*/ 227 h 227"/>
                  <a:gd name="T82" fmla="*/ 127 w 574"/>
                  <a:gd name="T83" fmla="*/ 224 h 227"/>
                  <a:gd name="T84" fmla="*/ 121 w 574"/>
                  <a:gd name="T85" fmla="*/ 219 h 227"/>
                  <a:gd name="T86" fmla="*/ 110 w 574"/>
                  <a:gd name="T87" fmla="*/ 210 h 227"/>
                  <a:gd name="T88" fmla="*/ 95 w 574"/>
                  <a:gd name="T89" fmla="*/ 198 h 227"/>
                  <a:gd name="T90" fmla="*/ 76 w 574"/>
                  <a:gd name="T91" fmla="*/ 188 h 227"/>
                  <a:gd name="T92" fmla="*/ 54 w 574"/>
                  <a:gd name="T93" fmla="*/ 176 h 227"/>
                  <a:gd name="T94" fmla="*/ 28 w 574"/>
                  <a:gd name="T95" fmla="*/ 168 h 227"/>
                  <a:gd name="T96" fmla="*/ 0 w 574"/>
                  <a:gd name="T97" fmla="*/ 16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74" h="227">
                    <a:moveTo>
                      <a:pt x="0" y="160"/>
                    </a:moveTo>
                    <a:lnTo>
                      <a:pt x="2" y="159"/>
                    </a:lnTo>
                    <a:lnTo>
                      <a:pt x="8" y="156"/>
                    </a:lnTo>
                    <a:lnTo>
                      <a:pt x="16" y="150"/>
                    </a:lnTo>
                    <a:lnTo>
                      <a:pt x="30" y="141"/>
                    </a:lnTo>
                    <a:lnTo>
                      <a:pt x="44" y="133"/>
                    </a:lnTo>
                    <a:lnTo>
                      <a:pt x="64" y="121"/>
                    </a:lnTo>
                    <a:lnTo>
                      <a:pt x="86" y="109"/>
                    </a:lnTo>
                    <a:lnTo>
                      <a:pt x="113" y="98"/>
                    </a:lnTo>
                    <a:lnTo>
                      <a:pt x="142" y="85"/>
                    </a:lnTo>
                    <a:lnTo>
                      <a:pt x="175" y="70"/>
                    </a:lnTo>
                    <a:lnTo>
                      <a:pt x="210" y="57"/>
                    </a:lnTo>
                    <a:lnTo>
                      <a:pt x="249" y="44"/>
                    </a:lnTo>
                    <a:lnTo>
                      <a:pt x="292" y="32"/>
                    </a:lnTo>
                    <a:lnTo>
                      <a:pt x="337" y="21"/>
                    </a:lnTo>
                    <a:lnTo>
                      <a:pt x="385" y="9"/>
                    </a:lnTo>
                    <a:lnTo>
                      <a:pt x="436" y="0"/>
                    </a:lnTo>
                    <a:lnTo>
                      <a:pt x="439" y="2"/>
                    </a:lnTo>
                    <a:lnTo>
                      <a:pt x="447" y="3"/>
                    </a:lnTo>
                    <a:lnTo>
                      <a:pt x="460" y="9"/>
                    </a:lnTo>
                    <a:lnTo>
                      <a:pt x="479" y="16"/>
                    </a:lnTo>
                    <a:lnTo>
                      <a:pt x="500" y="26"/>
                    </a:lnTo>
                    <a:lnTo>
                      <a:pt x="523" y="41"/>
                    </a:lnTo>
                    <a:lnTo>
                      <a:pt x="548" y="58"/>
                    </a:lnTo>
                    <a:lnTo>
                      <a:pt x="574" y="80"/>
                    </a:lnTo>
                    <a:lnTo>
                      <a:pt x="570" y="82"/>
                    </a:lnTo>
                    <a:lnTo>
                      <a:pt x="559" y="83"/>
                    </a:lnTo>
                    <a:lnTo>
                      <a:pt x="543" y="88"/>
                    </a:lnTo>
                    <a:lnTo>
                      <a:pt x="520" y="92"/>
                    </a:lnTo>
                    <a:lnTo>
                      <a:pt x="494" y="99"/>
                    </a:lnTo>
                    <a:lnTo>
                      <a:pt x="463" y="106"/>
                    </a:lnTo>
                    <a:lnTo>
                      <a:pt x="430" y="115"/>
                    </a:lnTo>
                    <a:lnTo>
                      <a:pt x="395" y="124"/>
                    </a:lnTo>
                    <a:lnTo>
                      <a:pt x="357" y="134"/>
                    </a:lnTo>
                    <a:lnTo>
                      <a:pt x="321" y="146"/>
                    </a:lnTo>
                    <a:lnTo>
                      <a:pt x="283" y="159"/>
                    </a:lnTo>
                    <a:lnTo>
                      <a:pt x="248" y="171"/>
                    </a:lnTo>
                    <a:lnTo>
                      <a:pt x="213" y="185"/>
                    </a:lnTo>
                    <a:lnTo>
                      <a:pt x="182" y="198"/>
                    </a:lnTo>
                    <a:lnTo>
                      <a:pt x="153" y="213"/>
                    </a:lnTo>
                    <a:lnTo>
                      <a:pt x="130" y="227"/>
                    </a:lnTo>
                    <a:lnTo>
                      <a:pt x="127" y="224"/>
                    </a:lnTo>
                    <a:lnTo>
                      <a:pt x="121" y="219"/>
                    </a:lnTo>
                    <a:lnTo>
                      <a:pt x="110" y="210"/>
                    </a:lnTo>
                    <a:lnTo>
                      <a:pt x="95" y="198"/>
                    </a:lnTo>
                    <a:lnTo>
                      <a:pt x="76" y="188"/>
                    </a:lnTo>
                    <a:lnTo>
                      <a:pt x="54" y="176"/>
                    </a:lnTo>
                    <a:lnTo>
                      <a:pt x="28" y="16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62"/>
              <p:cNvSpPr>
                <a:spLocks/>
              </p:cNvSpPr>
              <p:nvPr/>
            </p:nvSpPr>
            <p:spPr bwMode="auto">
              <a:xfrm rot="113663">
                <a:off x="3654" y="2484"/>
                <a:ext cx="182" cy="73"/>
              </a:xfrm>
              <a:custGeom>
                <a:avLst/>
                <a:gdLst>
                  <a:gd name="T0" fmla="*/ 0 w 481"/>
                  <a:gd name="T1" fmla="*/ 160 h 172"/>
                  <a:gd name="T2" fmla="*/ 2 w 481"/>
                  <a:gd name="T3" fmla="*/ 159 h 172"/>
                  <a:gd name="T4" fmla="*/ 8 w 481"/>
                  <a:gd name="T5" fmla="*/ 155 h 172"/>
                  <a:gd name="T6" fmla="*/ 18 w 481"/>
                  <a:gd name="T7" fmla="*/ 149 h 172"/>
                  <a:gd name="T8" fmla="*/ 31 w 481"/>
                  <a:gd name="T9" fmla="*/ 140 h 172"/>
                  <a:gd name="T10" fmla="*/ 47 w 481"/>
                  <a:gd name="T11" fmla="*/ 130 h 172"/>
                  <a:gd name="T12" fmla="*/ 67 w 481"/>
                  <a:gd name="T13" fmla="*/ 118 h 172"/>
                  <a:gd name="T14" fmla="*/ 91 w 481"/>
                  <a:gd name="T15" fmla="*/ 105 h 172"/>
                  <a:gd name="T16" fmla="*/ 118 w 481"/>
                  <a:gd name="T17" fmla="*/ 92 h 172"/>
                  <a:gd name="T18" fmla="*/ 147 w 481"/>
                  <a:gd name="T19" fmla="*/ 77 h 172"/>
                  <a:gd name="T20" fmla="*/ 181 w 481"/>
                  <a:gd name="T21" fmla="*/ 64 h 172"/>
                  <a:gd name="T22" fmla="*/ 216 w 481"/>
                  <a:gd name="T23" fmla="*/ 51 h 172"/>
                  <a:gd name="T24" fmla="*/ 255 w 481"/>
                  <a:gd name="T25" fmla="*/ 38 h 172"/>
                  <a:gd name="T26" fmla="*/ 296 w 481"/>
                  <a:gd name="T27" fmla="*/ 26 h 172"/>
                  <a:gd name="T28" fmla="*/ 340 w 481"/>
                  <a:gd name="T29" fmla="*/ 16 h 172"/>
                  <a:gd name="T30" fmla="*/ 386 w 481"/>
                  <a:gd name="T31" fmla="*/ 8 h 172"/>
                  <a:gd name="T32" fmla="*/ 436 w 481"/>
                  <a:gd name="T33" fmla="*/ 0 h 172"/>
                  <a:gd name="T34" fmla="*/ 481 w 481"/>
                  <a:gd name="T35" fmla="*/ 16 h 172"/>
                  <a:gd name="T36" fmla="*/ 478 w 481"/>
                  <a:gd name="T37" fmla="*/ 16 h 172"/>
                  <a:gd name="T38" fmla="*/ 469 w 481"/>
                  <a:gd name="T39" fmla="*/ 18 h 172"/>
                  <a:gd name="T40" fmla="*/ 457 w 481"/>
                  <a:gd name="T41" fmla="*/ 21 h 172"/>
                  <a:gd name="T42" fmla="*/ 440 w 481"/>
                  <a:gd name="T43" fmla="*/ 25 h 172"/>
                  <a:gd name="T44" fmla="*/ 418 w 481"/>
                  <a:gd name="T45" fmla="*/ 29 h 172"/>
                  <a:gd name="T46" fmla="*/ 392 w 481"/>
                  <a:gd name="T47" fmla="*/ 35 h 172"/>
                  <a:gd name="T48" fmla="*/ 364 w 481"/>
                  <a:gd name="T49" fmla="*/ 42 h 172"/>
                  <a:gd name="T50" fmla="*/ 334 w 481"/>
                  <a:gd name="T51" fmla="*/ 51 h 172"/>
                  <a:gd name="T52" fmla="*/ 300 w 481"/>
                  <a:gd name="T53" fmla="*/ 61 h 172"/>
                  <a:gd name="T54" fmla="*/ 265 w 481"/>
                  <a:gd name="T55" fmla="*/ 73 h 172"/>
                  <a:gd name="T56" fmla="*/ 229 w 481"/>
                  <a:gd name="T57" fmla="*/ 86 h 172"/>
                  <a:gd name="T58" fmla="*/ 191 w 481"/>
                  <a:gd name="T59" fmla="*/ 99 h 172"/>
                  <a:gd name="T60" fmla="*/ 153 w 481"/>
                  <a:gd name="T61" fmla="*/ 115 h 172"/>
                  <a:gd name="T62" fmla="*/ 114 w 481"/>
                  <a:gd name="T63" fmla="*/ 133 h 172"/>
                  <a:gd name="T64" fmla="*/ 76 w 481"/>
                  <a:gd name="T65" fmla="*/ 152 h 172"/>
                  <a:gd name="T66" fmla="*/ 40 w 481"/>
                  <a:gd name="T67" fmla="*/ 172 h 172"/>
                  <a:gd name="T68" fmla="*/ 0 w 481"/>
                  <a:gd name="T69" fmla="*/ 16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1" h="172">
                    <a:moveTo>
                      <a:pt x="0" y="160"/>
                    </a:moveTo>
                    <a:lnTo>
                      <a:pt x="2" y="159"/>
                    </a:lnTo>
                    <a:lnTo>
                      <a:pt x="8" y="155"/>
                    </a:lnTo>
                    <a:lnTo>
                      <a:pt x="18" y="149"/>
                    </a:lnTo>
                    <a:lnTo>
                      <a:pt x="31" y="140"/>
                    </a:lnTo>
                    <a:lnTo>
                      <a:pt x="47" y="130"/>
                    </a:lnTo>
                    <a:lnTo>
                      <a:pt x="67" y="118"/>
                    </a:lnTo>
                    <a:lnTo>
                      <a:pt x="91" y="105"/>
                    </a:lnTo>
                    <a:lnTo>
                      <a:pt x="118" y="92"/>
                    </a:lnTo>
                    <a:lnTo>
                      <a:pt x="147" y="77"/>
                    </a:lnTo>
                    <a:lnTo>
                      <a:pt x="181" y="64"/>
                    </a:lnTo>
                    <a:lnTo>
                      <a:pt x="216" y="51"/>
                    </a:lnTo>
                    <a:lnTo>
                      <a:pt x="255" y="38"/>
                    </a:lnTo>
                    <a:lnTo>
                      <a:pt x="296" y="26"/>
                    </a:lnTo>
                    <a:lnTo>
                      <a:pt x="340" y="16"/>
                    </a:lnTo>
                    <a:lnTo>
                      <a:pt x="386" y="8"/>
                    </a:lnTo>
                    <a:lnTo>
                      <a:pt x="436" y="0"/>
                    </a:lnTo>
                    <a:lnTo>
                      <a:pt x="481" y="16"/>
                    </a:lnTo>
                    <a:lnTo>
                      <a:pt x="478" y="16"/>
                    </a:lnTo>
                    <a:lnTo>
                      <a:pt x="469" y="18"/>
                    </a:lnTo>
                    <a:lnTo>
                      <a:pt x="457" y="21"/>
                    </a:lnTo>
                    <a:lnTo>
                      <a:pt x="440" y="25"/>
                    </a:lnTo>
                    <a:lnTo>
                      <a:pt x="418" y="29"/>
                    </a:lnTo>
                    <a:lnTo>
                      <a:pt x="392" y="35"/>
                    </a:lnTo>
                    <a:lnTo>
                      <a:pt x="364" y="42"/>
                    </a:lnTo>
                    <a:lnTo>
                      <a:pt x="334" y="51"/>
                    </a:lnTo>
                    <a:lnTo>
                      <a:pt x="300" y="61"/>
                    </a:lnTo>
                    <a:lnTo>
                      <a:pt x="265" y="73"/>
                    </a:lnTo>
                    <a:lnTo>
                      <a:pt x="229" y="86"/>
                    </a:lnTo>
                    <a:lnTo>
                      <a:pt x="191" y="99"/>
                    </a:lnTo>
                    <a:lnTo>
                      <a:pt x="153" y="115"/>
                    </a:lnTo>
                    <a:lnTo>
                      <a:pt x="114" y="133"/>
                    </a:lnTo>
                    <a:lnTo>
                      <a:pt x="76" y="152"/>
                    </a:lnTo>
                    <a:lnTo>
                      <a:pt x="40" y="1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63"/>
              <p:cNvSpPr>
                <a:spLocks/>
              </p:cNvSpPr>
              <p:nvPr/>
            </p:nvSpPr>
            <p:spPr bwMode="auto">
              <a:xfrm>
                <a:off x="3740" y="2624"/>
                <a:ext cx="184" cy="100"/>
              </a:xfrm>
              <a:custGeom>
                <a:avLst/>
                <a:gdLst>
                  <a:gd name="T0" fmla="*/ 0 w 505"/>
                  <a:gd name="T1" fmla="*/ 268 h 268"/>
                  <a:gd name="T2" fmla="*/ 2 w 505"/>
                  <a:gd name="T3" fmla="*/ 268 h 268"/>
                  <a:gd name="T4" fmla="*/ 8 w 505"/>
                  <a:gd name="T5" fmla="*/ 268 h 268"/>
                  <a:gd name="T6" fmla="*/ 18 w 505"/>
                  <a:gd name="T7" fmla="*/ 267 h 268"/>
                  <a:gd name="T8" fmla="*/ 31 w 505"/>
                  <a:gd name="T9" fmla="*/ 265 h 268"/>
                  <a:gd name="T10" fmla="*/ 47 w 505"/>
                  <a:gd name="T11" fmla="*/ 264 h 268"/>
                  <a:gd name="T12" fmla="*/ 67 w 505"/>
                  <a:gd name="T13" fmla="*/ 261 h 268"/>
                  <a:gd name="T14" fmla="*/ 92 w 505"/>
                  <a:gd name="T15" fmla="*/ 258 h 268"/>
                  <a:gd name="T16" fmla="*/ 121 w 505"/>
                  <a:gd name="T17" fmla="*/ 254 h 268"/>
                  <a:gd name="T18" fmla="*/ 153 w 505"/>
                  <a:gd name="T19" fmla="*/ 248 h 268"/>
                  <a:gd name="T20" fmla="*/ 188 w 505"/>
                  <a:gd name="T21" fmla="*/ 242 h 268"/>
                  <a:gd name="T22" fmla="*/ 229 w 505"/>
                  <a:gd name="T23" fmla="*/ 235 h 268"/>
                  <a:gd name="T24" fmla="*/ 271 w 505"/>
                  <a:gd name="T25" fmla="*/ 225 h 268"/>
                  <a:gd name="T26" fmla="*/ 319 w 505"/>
                  <a:gd name="T27" fmla="*/ 214 h 268"/>
                  <a:gd name="T28" fmla="*/ 370 w 505"/>
                  <a:gd name="T29" fmla="*/ 203 h 268"/>
                  <a:gd name="T30" fmla="*/ 425 w 505"/>
                  <a:gd name="T31" fmla="*/ 190 h 268"/>
                  <a:gd name="T32" fmla="*/ 485 w 505"/>
                  <a:gd name="T33" fmla="*/ 174 h 268"/>
                  <a:gd name="T34" fmla="*/ 489 w 505"/>
                  <a:gd name="T35" fmla="*/ 163 h 268"/>
                  <a:gd name="T36" fmla="*/ 500 w 505"/>
                  <a:gd name="T37" fmla="*/ 131 h 268"/>
                  <a:gd name="T38" fmla="*/ 505 w 505"/>
                  <a:gd name="T39" fmla="*/ 78 h 268"/>
                  <a:gd name="T40" fmla="*/ 501 w 505"/>
                  <a:gd name="T41" fmla="*/ 0 h 268"/>
                  <a:gd name="T42" fmla="*/ 18 w 505"/>
                  <a:gd name="T43" fmla="*/ 111 h 268"/>
                  <a:gd name="T44" fmla="*/ 19 w 505"/>
                  <a:gd name="T45" fmla="*/ 130 h 268"/>
                  <a:gd name="T46" fmla="*/ 21 w 505"/>
                  <a:gd name="T47" fmla="*/ 177 h 268"/>
                  <a:gd name="T48" fmla="*/ 16 w 505"/>
                  <a:gd name="T49" fmla="*/ 229 h 268"/>
                  <a:gd name="T50" fmla="*/ 0 w 505"/>
                  <a:gd name="T51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5" h="268">
                    <a:moveTo>
                      <a:pt x="0" y="268"/>
                    </a:moveTo>
                    <a:lnTo>
                      <a:pt x="2" y="268"/>
                    </a:lnTo>
                    <a:lnTo>
                      <a:pt x="8" y="268"/>
                    </a:lnTo>
                    <a:lnTo>
                      <a:pt x="18" y="267"/>
                    </a:lnTo>
                    <a:lnTo>
                      <a:pt x="31" y="265"/>
                    </a:lnTo>
                    <a:lnTo>
                      <a:pt x="47" y="264"/>
                    </a:lnTo>
                    <a:lnTo>
                      <a:pt x="67" y="261"/>
                    </a:lnTo>
                    <a:lnTo>
                      <a:pt x="92" y="258"/>
                    </a:lnTo>
                    <a:lnTo>
                      <a:pt x="121" y="254"/>
                    </a:lnTo>
                    <a:lnTo>
                      <a:pt x="153" y="248"/>
                    </a:lnTo>
                    <a:lnTo>
                      <a:pt x="188" y="242"/>
                    </a:lnTo>
                    <a:lnTo>
                      <a:pt x="229" y="235"/>
                    </a:lnTo>
                    <a:lnTo>
                      <a:pt x="271" y="225"/>
                    </a:lnTo>
                    <a:lnTo>
                      <a:pt x="319" y="214"/>
                    </a:lnTo>
                    <a:lnTo>
                      <a:pt x="370" y="203"/>
                    </a:lnTo>
                    <a:lnTo>
                      <a:pt x="425" y="190"/>
                    </a:lnTo>
                    <a:lnTo>
                      <a:pt x="485" y="174"/>
                    </a:lnTo>
                    <a:lnTo>
                      <a:pt x="489" y="163"/>
                    </a:lnTo>
                    <a:lnTo>
                      <a:pt x="500" y="131"/>
                    </a:lnTo>
                    <a:lnTo>
                      <a:pt x="505" y="78"/>
                    </a:lnTo>
                    <a:lnTo>
                      <a:pt x="501" y="0"/>
                    </a:lnTo>
                    <a:lnTo>
                      <a:pt x="18" y="111"/>
                    </a:lnTo>
                    <a:lnTo>
                      <a:pt x="19" y="130"/>
                    </a:lnTo>
                    <a:lnTo>
                      <a:pt x="21" y="177"/>
                    </a:lnTo>
                    <a:lnTo>
                      <a:pt x="16" y="22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FF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64"/>
              <p:cNvSpPr>
                <a:spLocks/>
              </p:cNvSpPr>
              <p:nvPr/>
            </p:nvSpPr>
            <p:spPr bwMode="auto">
              <a:xfrm>
                <a:off x="3708" y="2578"/>
                <a:ext cx="50" cy="154"/>
              </a:xfrm>
              <a:custGeom>
                <a:avLst/>
                <a:gdLst>
                  <a:gd name="T0" fmla="*/ 0 w 135"/>
                  <a:gd name="T1" fmla="*/ 11 h 415"/>
                  <a:gd name="T2" fmla="*/ 4 w 135"/>
                  <a:gd name="T3" fmla="*/ 14 h 415"/>
                  <a:gd name="T4" fmla="*/ 15 w 135"/>
                  <a:gd name="T5" fmla="*/ 24 h 415"/>
                  <a:gd name="T6" fmla="*/ 29 w 135"/>
                  <a:gd name="T7" fmla="*/ 42 h 415"/>
                  <a:gd name="T8" fmla="*/ 45 w 135"/>
                  <a:gd name="T9" fmla="*/ 64 h 415"/>
                  <a:gd name="T10" fmla="*/ 63 w 135"/>
                  <a:gd name="T11" fmla="*/ 93 h 415"/>
                  <a:gd name="T12" fmla="*/ 80 w 135"/>
                  <a:gd name="T13" fmla="*/ 125 h 415"/>
                  <a:gd name="T14" fmla="*/ 93 w 135"/>
                  <a:gd name="T15" fmla="*/ 164 h 415"/>
                  <a:gd name="T16" fmla="*/ 102 w 135"/>
                  <a:gd name="T17" fmla="*/ 206 h 415"/>
                  <a:gd name="T18" fmla="*/ 103 w 135"/>
                  <a:gd name="T19" fmla="*/ 225 h 415"/>
                  <a:gd name="T20" fmla="*/ 105 w 135"/>
                  <a:gd name="T21" fmla="*/ 275 h 415"/>
                  <a:gd name="T22" fmla="*/ 98 w 135"/>
                  <a:gd name="T23" fmla="*/ 340 h 415"/>
                  <a:gd name="T24" fmla="*/ 77 w 135"/>
                  <a:gd name="T25" fmla="*/ 409 h 415"/>
                  <a:gd name="T26" fmla="*/ 102 w 135"/>
                  <a:gd name="T27" fmla="*/ 415 h 415"/>
                  <a:gd name="T28" fmla="*/ 106 w 135"/>
                  <a:gd name="T29" fmla="*/ 404 h 415"/>
                  <a:gd name="T30" fmla="*/ 116 w 135"/>
                  <a:gd name="T31" fmla="*/ 378 h 415"/>
                  <a:gd name="T32" fmla="*/ 128 w 135"/>
                  <a:gd name="T33" fmla="*/ 336 h 415"/>
                  <a:gd name="T34" fmla="*/ 135 w 135"/>
                  <a:gd name="T35" fmla="*/ 282 h 415"/>
                  <a:gd name="T36" fmla="*/ 132 w 135"/>
                  <a:gd name="T37" fmla="*/ 218 h 415"/>
                  <a:gd name="T38" fmla="*/ 116 w 135"/>
                  <a:gd name="T39" fmla="*/ 148 h 415"/>
                  <a:gd name="T40" fmla="*/ 80 w 135"/>
                  <a:gd name="T41" fmla="*/ 75 h 415"/>
                  <a:gd name="T42" fmla="*/ 20 w 135"/>
                  <a:gd name="T43" fmla="*/ 0 h 415"/>
                  <a:gd name="T44" fmla="*/ 0 w 135"/>
                  <a:gd name="T45" fmla="*/ 11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415">
                    <a:moveTo>
                      <a:pt x="0" y="11"/>
                    </a:moveTo>
                    <a:lnTo>
                      <a:pt x="4" y="14"/>
                    </a:lnTo>
                    <a:lnTo>
                      <a:pt x="15" y="24"/>
                    </a:lnTo>
                    <a:lnTo>
                      <a:pt x="29" y="42"/>
                    </a:lnTo>
                    <a:lnTo>
                      <a:pt x="45" y="64"/>
                    </a:lnTo>
                    <a:lnTo>
                      <a:pt x="63" y="93"/>
                    </a:lnTo>
                    <a:lnTo>
                      <a:pt x="80" y="125"/>
                    </a:lnTo>
                    <a:lnTo>
                      <a:pt x="93" y="164"/>
                    </a:lnTo>
                    <a:lnTo>
                      <a:pt x="102" y="206"/>
                    </a:lnTo>
                    <a:lnTo>
                      <a:pt x="103" y="225"/>
                    </a:lnTo>
                    <a:lnTo>
                      <a:pt x="105" y="275"/>
                    </a:lnTo>
                    <a:lnTo>
                      <a:pt x="98" y="340"/>
                    </a:lnTo>
                    <a:lnTo>
                      <a:pt x="77" y="409"/>
                    </a:lnTo>
                    <a:lnTo>
                      <a:pt x="102" y="415"/>
                    </a:lnTo>
                    <a:lnTo>
                      <a:pt x="106" y="404"/>
                    </a:lnTo>
                    <a:lnTo>
                      <a:pt x="116" y="378"/>
                    </a:lnTo>
                    <a:lnTo>
                      <a:pt x="128" y="336"/>
                    </a:lnTo>
                    <a:lnTo>
                      <a:pt x="135" y="282"/>
                    </a:lnTo>
                    <a:lnTo>
                      <a:pt x="132" y="218"/>
                    </a:lnTo>
                    <a:lnTo>
                      <a:pt x="116" y="148"/>
                    </a:lnTo>
                    <a:lnTo>
                      <a:pt x="80" y="75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65"/>
              <p:cNvSpPr>
                <a:spLocks/>
              </p:cNvSpPr>
              <p:nvPr/>
            </p:nvSpPr>
            <p:spPr bwMode="auto">
              <a:xfrm>
                <a:off x="3796" y="2565"/>
                <a:ext cx="106" cy="37"/>
              </a:xfrm>
              <a:custGeom>
                <a:avLst/>
                <a:gdLst>
                  <a:gd name="T0" fmla="*/ 19 w 289"/>
                  <a:gd name="T1" fmla="*/ 99 h 99"/>
                  <a:gd name="T2" fmla="*/ 278 w 289"/>
                  <a:gd name="T3" fmla="*/ 29 h 99"/>
                  <a:gd name="T4" fmla="*/ 278 w 289"/>
                  <a:gd name="T5" fmla="*/ 29 h 99"/>
                  <a:gd name="T6" fmla="*/ 283 w 289"/>
                  <a:gd name="T7" fmla="*/ 26 h 99"/>
                  <a:gd name="T8" fmla="*/ 288 w 289"/>
                  <a:gd name="T9" fmla="*/ 22 h 99"/>
                  <a:gd name="T10" fmla="*/ 289 w 289"/>
                  <a:gd name="T11" fmla="*/ 18 h 99"/>
                  <a:gd name="T12" fmla="*/ 289 w 289"/>
                  <a:gd name="T13" fmla="*/ 12 h 99"/>
                  <a:gd name="T14" fmla="*/ 286 w 289"/>
                  <a:gd name="T15" fmla="*/ 6 h 99"/>
                  <a:gd name="T16" fmla="*/ 282 w 289"/>
                  <a:gd name="T17" fmla="*/ 2 h 99"/>
                  <a:gd name="T18" fmla="*/ 276 w 289"/>
                  <a:gd name="T19" fmla="*/ 0 h 99"/>
                  <a:gd name="T20" fmla="*/ 270 w 289"/>
                  <a:gd name="T21" fmla="*/ 0 h 99"/>
                  <a:gd name="T22" fmla="*/ 270 w 289"/>
                  <a:gd name="T23" fmla="*/ 0 h 99"/>
                  <a:gd name="T24" fmla="*/ 11 w 289"/>
                  <a:gd name="T25" fmla="*/ 69 h 99"/>
                  <a:gd name="T26" fmla="*/ 11 w 289"/>
                  <a:gd name="T27" fmla="*/ 69 h 99"/>
                  <a:gd name="T28" fmla="*/ 5 w 289"/>
                  <a:gd name="T29" fmla="*/ 72 h 99"/>
                  <a:gd name="T30" fmla="*/ 3 w 289"/>
                  <a:gd name="T31" fmla="*/ 76 h 99"/>
                  <a:gd name="T32" fmla="*/ 0 w 289"/>
                  <a:gd name="T33" fmla="*/ 82 h 99"/>
                  <a:gd name="T34" fmla="*/ 1 w 289"/>
                  <a:gd name="T35" fmla="*/ 88 h 99"/>
                  <a:gd name="T36" fmla="*/ 4 w 289"/>
                  <a:gd name="T37" fmla="*/ 93 h 99"/>
                  <a:gd name="T38" fmla="*/ 8 w 289"/>
                  <a:gd name="T39" fmla="*/ 98 h 99"/>
                  <a:gd name="T40" fmla="*/ 13 w 289"/>
                  <a:gd name="T41" fmla="*/ 99 h 99"/>
                  <a:gd name="T42" fmla="*/ 19 w 289"/>
                  <a:gd name="T43" fmla="*/ 99 h 99"/>
                  <a:gd name="T44" fmla="*/ 19 w 289"/>
                  <a:gd name="T4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99">
                    <a:moveTo>
                      <a:pt x="19" y="99"/>
                    </a:moveTo>
                    <a:lnTo>
                      <a:pt x="278" y="29"/>
                    </a:lnTo>
                    <a:lnTo>
                      <a:pt x="278" y="29"/>
                    </a:lnTo>
                    <a:lnTo>
                      <a:pt x="283" y="26"/>
                    </a:lnTo>
                    <a:lnTo>
                      <a:pt x="288" y="22"/>
                    </a:lnTo>
                    <a:lnTo>
                      <a:pt x="289" y="18"/>
                    </a:lnTo>
                    <a:lnTo>
                      <a:pt x="289" y="12"/>
                    </a:lnTo>
                    <a:lnTo>
                      <a:pt x="286" y="6"/>
                    </a:lnTo>
                    <a:lnTo>
                      <a:pt x="282" y="2"/>
                    </a:lnTo>
                    <a:lnTo>
                      <a:pt x="276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5" y="72"/>
                    </a:lnTo>
                    <a:lnTo>
                      <a:pt x="3" y="76"/>
                    </a:lnTo>
                    <a:lnTo>
                      <a:pt x="0" y="82"/>
                    </a:lnTo>
                    <a:lnTo>
                      <a:pt x="1" y="88"/>
                    </a:lnTo>
                    <a:lnTo>
                      <a:pt x="4" y="93"/>
                    </a:lnTo>
                    <a:lnTo>
                      <a:pt x="8" y="98"/>
                    </a:lnTo>
                    <a:lnTo>
                      <a:pt x="13" y="99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C9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66"/>
              <p:cNvSpPr>
                <a:spLocks/>
              </p:cNvSpPr>
              <p:nvPr/>
            </p:nvSpPr>
            <p:spPr bwMode="auto">
              <a:xfrm>
                <a:off x="3779" y="2538"/>
                <a:ext cx="105" cy="36"/>
              </a:xfrm>
              <a:custGeom>
                <a:avLst/>
                <a:gdLst>
                  <a:gd name="T0" fmla="*/ 19 w 286"/>
                  <a:gd name="T1" fmla="*/ 94 h 94"/>
                  <a:gd name="T2" fmla="*/ 274 w 286"/>
                  <a:gd name="T3" fmla="*/ 29 h 94"/>
                  <a:gd name="T4" fmla="*/ 274 w 286"/>
                  <a:gd name="T5" fmla="*/ 29 h 94"/>
                  <a:gd name="T6" fmla="*/ 280 w 286"/>
                  <a:gd name="T7" fmla="*/ 26 h 94"/>
                  <a:gd name="T8" fmla="*/ 284 w 286"/>
                  <a:gd name="T9" fmla="*/ 22 h 94"/>
                  <a:gd name="T10" fmla="*/ 286 w 286"/>
                  <a:gd name="T11" fmla="*/ 17 h 94"/>
                  <a:gd name="T12" fmla="*/ 284 w 286"/>
                  <a:gd name="T13" fmla="*/ 12 h 94"/>
                  <a:gd name="T14" fmla="*/ 281 w 286"/>
                  <a:gd name="T15" fmla="*/ 6 h 94"/>
                  <a:gd name="T16" fmla="*/ 279 w 286"/>
                  <a:gd name="T17" fmla="*/ 1 h 94"/>
                  <a:gd name="T18" fmla="*/ 273 w 286"/>
                  <a:gd name="T19" fmla="*/ 0 h 94"/>
                  <a:gd name="T20" fmla="*/ 267 w 286"/>
                  <a:gd name="T21" fmla="*/ 0 h 94"/>
                  <a:gd name="T22" fmla="*/ 267 w 286"/>
                  <a:gd name="T23" fmla="*/ 0 h 94"/>
                  <a:gd name="T24" fmla="*/ 12 w 286"/>
                  <a:gd name="T25" fmla="*/ 65 h 94"/>
                  <a:gd name="T26" fmla="*/ 12 w 286"/>
                  <a:gd name="T27" fmla="*/ 65 h 94"/>
                  <a:gd name="T28" fmla="*/ 6 w 286"/>
                  <a:gd name="T29" fmla="*/ 68 h 94"/>
                  <a:gd name="T30" fmla="*/ 2 w 286"/>
                  <a:gd name="T31" fmla="*/ 73 h 94"/>
                  <a:gd name="T32" fmla="*/ 0 w 286"/>
                  <a:gd name="T33" fmla="*/ 78 h 94"/>
                  <a:gd name="T34" fmla="*/ 0 w 286"/>
                  <a:gd name="T35" fmla="*/ 84 h 94"/>
                  <a:gd name="T36" fmla="*/ 3 w 286"/>
                  <a:gd name="T37" fmla="*/ 89 h 94"/>
                  <a:gd name="T38" fmla="*/ 8 w 286"/>
                  <a:gd name="T39" fmla="*/ 93 h 94"/>
                  <a:gd name="T40" fmla="*/ 14 w 286"/>
                  <a:gd name="T41" fmla="*/ 94 h 94"/>
                  <a:gd name="T42" fmla="*/ 19 w 286"/>
                  <a:gd name="T43" fmla="*/ 94 h 94"/>
                  <a:gd name="T44" fmla="*/ 19 w 286"/>
                  <a:gd name="T4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6" h="94">
                    <a:moveTo>
                      <a:pt x="19" y="94"/>
                    </a:moveTo>
                    <a:lnTo>
                      <a:pt x="274" y="29"/>
                    </a:lnTo>
                    <a:lnTo>
                      <a:pt x="274" y="29"/>
                    </a:lnTo>
                    <a:lnTo>
                      <a:pt x="280" y="26"/>
                    </a:lnTo>
                    <a:lnTo>
                      <a:pt x="284" y="22"/>
                    </a:lnTo>
                    <a:lnTo>
                      <a:pt x="286" y="17"/>
                    </a:lnTo>
                    <a:lnTo>
                      <a:pt x="284" y="12"/>
                    </a:lnTo>
                    <a:lnTo>
                      <a:pt x="281" y="6"/>
                    </a:lnTo>
                    <a:lnTo>
                      <a:pt x="279" y="1"/>
                    </a:lnTo>
                    <a:lnTo>
                      <a:pt x="273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6" y="68"/>
                    </a:lnTo>
                    <a:lnTo>
                      <a:pt x="2" y="73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3" y="89"/>
                    </a:lnTo>
                    <a:lnTo>
                      <a:pt x="8" y="93"/>
                    </a:lnTo>
                    <a:lnTo>
                      <a:pt x="14" y="94"/>
                    </a:lnTo>
                    <a:lnTo>
                      <a:pt x="19" y="94"/>
                    </a:lnTo>
                    <a:lnTo>
                      <a:pt x="19" y="94"/>
                    </a:lnTo>
                    <a:close/>
                  </a:path>
                </a:pathLst>
              </a:custGeom>
              <a:solidFill>
                <a:srgbClr val="C9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167"/>
              <p:cNvSpPr>
                <a:spLocks/>
              </p:cNvSpPr>
              <p:nvPr/>
            </p:nvSpPr>
            <p:spPr bwMode="auto">
              <a:xfrm>
                <a:off x="3755" y="2512"/>
                <a:ext cx="101" cy="34"/>
              </a:xfrm>
              <a:custGeom>
                <a:avLst/>
                <a:gdLst>
                  <a:gd name="T0" fmla="*/ 19 w 274"/>
                  <a:gd name="T1" fmla="*/ 93 h 93"/>
                  <a:gd name="T2" fmla="*/ 263 w 274"/>
                  <a:gd name="T3" fmla="*/ 29 h 93"/>
                  <a:gd name="T4" fmla="*/ 263 w 274"/>
                  <a:gd name="T5" fmla="*/ 29 h 93"/>
                  <a:gd name="T6" fmla="*/ 268 w 274"/>
                  <a:gd name="T7" fmla="*/ 26 h 93"/>
                  <a:gd name="T8" fmla="*/ 272 w 274"/>
                  <a:gd name="T9" fmla="*/ 21 h 93"/>
                  <a:gd name="T10" fmla="*/ 274 w 274"/>
                  <a:gd name="T11" fmla="*/ 17 h 93"/>
                  <a:gd name="T12" fmla="*/ 274 w 274"/>
                  <a:gd name="T13" fmla="*/ 11 h 93"/>
                  <a:gd name="T14" fmla="*/ 271 w 274"/>
                  <a:gd name="T15" fmla="*/ 5 h 93"/>
                  <a:gd name="T16" fmla="*/ 266 w 274"/>
                  <a:gd name="T17" fmla="*/ 1 h 93"/>
                  <a:gd name="T18" fmla="*/ 261 w 274"/>
                  <a:gd name="T19" fmla="*/ 0 h 93"/>
                  <a:gd name="T20" fmla="*/ 255 w 274"/>
                  <a:gd name="T21" fmla="*/ 0 h 93"/>
                  <a:gd name="T22" fmla="*/ 255 w 274"/>
                  <a:gd name="T23" fmla="*/ 0 h 93"/>
                  <a:gd name="T24" fmla="*/ 12 w 274"/>
                  <a:gd name="T25" fmla="*/ 64 h 93"/>
                  <a:gd name="T26" fmla="*/ 12 w 274"/>
                  <a:gd name="T27" fmla="*/ 64 h 93"/>
                  <a:gd name="T28" fmla="*/ 6 w 274"/>
                  <a:gd name="T29" fmla="*/ 66 h 93"/>
                  <a:gd name="T30" fmla="*/ 1 w 274"/>
                  <a:gd name="T31" fmla="*/ 71 h 93"/>
                  <a:gd name="T32" fmla="*/ 0 w 274"/>
                  <a:gd name="T33" fmla="*/ 77 h 93"/>
                  <a:gd name="T34" fmla="*/ 0 w 274"/>
                  <a:gd name="T35" fmla="*/ 83 h 93"/>
                  <a:gd name="T36" fmla="*/ 3 w 274"/>
                  <a:gd name="T37" fmla="*/ 87 h 93"/>
                  <a:gd name="T38" fmla="*/ 7 w 274"/>
                  <a:gd name="T39" fmla="*/ 91 h 93"/>
                  <a:gd name="T40" fmla="*/ 13 w 274"/>
                  <a:gd name="T41" fmla="*/ 93 h 93"/>
                  <a:gd name="T42" fmla="*/ 19 w 274"/>
                  <a:gd name="T43" fmla="*/ 93 h 93"/>
                  <a:gd name="T44" fmla="*/ 19 w 274"/>
                  <a:gd name="T4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4" h="93">
                    <a:moveTo>
                      <a:pt x="19" y="93"/>
                    </a:moveTo>
                    <a:lnTo>
                      <a:pt x="263" y="29"/>
                    </a:lnTo>
                    <a:lnTo>
                      <a:pt x="263" y="29"/>
                    </a:lnTo>
                    <a:lnTo>
                      <a:pt x="268" y="26"/>
                    </a:lnTo>
                    <a:lnTo>
                      <a:pt x="272" y="21"/>
                    </a:lnTo>
                    <a:lnTo>
                      <a:pt x="274" y="17"/>
                    </a:lnTo>
                    <a:lnTo>
                      <a:pt x="274" y="11"/>
                    </a:lnTo>
                    <a:lnTo>
                      <a:pt x="271" y="5"/>
                    </a:lnTo>
                    <a:lnTo>
                      <a:pt x="266" y="1"/>
                    </a:lnTo>
                    <a:lnTo>
                      <a:pt x="26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6" y="66"/>
                    </a:lnTo>
                    <a:lnTo>
                      <a:pt x="1" y="71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3" y="87"/>
                    </a:lnTo>
                    <a:lnTo>
                      <a:pt x="7" y="91"/>
                    </a:lnTo>
                    <a:lnTo>
                      <a:pt x="13" y="93"/>
                    </a:lnTo>
                    <a:lnTo>
                      <a:pt x="19" y="93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168"/>
              <p:cNvSpPr>
                <a:spLocks/>
              </p:cNvSpPr>
              <p:nvPr/>
            </p:nvSpPr>
            <p:spPr bwMode="auto">
              <a:xfrm>
                <a:off x="3813" y="2597"/>
                <a:ext cx="103" cy="34"/>
              </a:xfrm>
              <a:custGeom>
                <a:avLst/>
                <a:gdLst>
                  <a:gd name="T0" fmla="*/ 19 w 281"/>
                  <a:gd name="T1" fmla="*/ 92 h 92"/>
                  <a:gd name="T2" fmla="*/ 269 w 281"/>
                  <a:gd name="T3" fmla="*/ 29 h 92"/>
                  <a:gd name="T4" fmla="*/ 269 w 281"/>
                  <a:gd name="T5" fmla="*/ 29 h 92"/>
                  <a:gd name="T6" fmla="*/ 275 w 281"/>
                  <a:gd name="T7" fmla="*/ 26 h 92"/>
                  <a:gd name="T8" fmla="*/ 280 w 281"/>
                  <a:gd name="T9" fmla="*/ 22 h 92"/>
                  <a:gd name="T10" fmla="*/ 281 w 281"/>
                  <a:gd name="T11" fmla="*/ 16 h 92"/>
                  <a:gd name="T12" fmla="*/ 281 w 281"/>
                  <a:gd name="T13" fmla="*/ 10 h 92"/>
                  <a:gd name="T14" fmla="*/ 278 w 281"/>
                  <a:gd name="T15" fmla="*/ 6 h 92"/>
                  <a:gd name="T16" fmla="*/ 274 w 281"/>
                  <a:gd name="T17" fmla="*/ 2 h 92"/>
                  <a:gd name="T18" fmla="*/ 268 w 281"/>
                  <a:gd name="T19" fmla="*/ 0 h 92"/>
                  <a:gd name="T20" fmla="*/ 262 w 281"/>
                  <a:gd name="T21" fmla="*/ 0 h 92"/>
                  <a:gd name="T22" fmla="*/ 262 w 281"/>
                  <a:gd name="T23" fmla="*/ 0 h 92"/>
                  <a:gd name="T24" fmla="*/ 12 w 281"/>
                  <a:gd name="T25" fmla="*/ 63 h 92"/>
                  <a:gd name="T26" fmla="*/ 12 w 281"/>
                  <a:gd name="T27" fmla="*/ 63 h 92"/>
                  <a:gd name="T28" fmla="*/ 6 w 281"/>
                  <a:gd name="T29" fmla="*/ 66 h 92"/>
                  <a:gd name="T30" fmla="*/ 2 w 281"/>
                  <a:gd name="T31" fmla="*/ 68 h 92"/>
                  <a:gd name="T32" fmla="*/ 0 w 281"/>
                  <a:gd name="T33" fmla="*/ 74 h 92"/>
                  <a:gd name="T34" fmla="*/ 0 w 281"/>
                  <a:gd name="T35" fmla="*/ 80 h 92"/>
                  <a:gd name="T36" fmla="*/ 3 w 281"/>
                  <a:gd name="T37" fmla="*/ 86 h 92"/>
                  <a:gd name="T38" fmla="*/ 7 w 281"/>
                  <a:gd name="T39" fmla="*/ 90 h 92"/>
                  <a:gd name="T40" fmla="*/ 13 w 281"/>
                  <a:gd name="T41" fmla="*/ 92 h 92"/>
                  <a:gd name="T42" fmla="*/ 19 w 281"/>
                  <a:gd name="T43" fmla="*/ 92 h 92"/>
                  <a:gd name="T44" fmla="*/ 19 w 281"/>
                  <a:gd name="T4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1" h="92">
                    <a:moveTo>
                      <a:pt x="19" y="92"/>
                    </a:moveTo>
                    <a:lnTo>
                      <a:pt x="269" y="29"/>
                    </a:lnTo>
                    <a:lnTo>
                      <a:pt x="269" y="29"/>
                    </a:lnTo>
                    <a:lnTo>
                      <a:pt x="275" y="26"/>
                    </a:lnTo>
                    <a:lnTo>
                      <a:pt x="280" y="22"/>
                    </a:lnTo>
                    <a:lnTo>
                      <a:pt x="281" y="16"/>
                    </a:lnTo>
                    <a:lnTo>
                      <a:pt x="281" y="10"/>
                    </a:lnTo>
                    <a:lnTo>
                      <a:pt x="278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6" y="66"/>
                    </a:lnTo>
                    <a:lnTo>
                      <a:pt x="2" y="68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3" y="86"/>
                    </a:lnTo>
                    <a:lnTo>
                      <a:pt x="7" y="90"/>
                    </a:lnTo>
                    <a:lnTo>
                      <a:pt x="13" y="92"/>
                    </a:lnTo>
                    <a:lnTo>
                      <a:pt x="19" y="92"/>
                    </a:lnTo>
                    <a:lnTo>
                      <a:pt x="19" y="92"/>
                    </a:lnTo>
                    <a:close/>
                  </a:path>
                </a:pathLst>
              </a:custGeom>
              <a:solidFill>
                <a:srgbClr val="FF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169"/>
              <p:cNvSpPr>
                <a:spLocks/>
              </p:cNvSpPr>
              <p:nvPr/>
            </p:nvSpPr>
            <p:spPr bwMode="auto">
              <a:xfrm>
                <a:off x="3826" y="2634"/>
                <a:ext cx="98" cy="34"/>
              </a:xfrm>
              <a:custGeom>
                <a:avLst/>
                <a:gdLst>
                  <a:gd name="T0" fmla="*/ 18 w 267"/>
                  <a:gd name="T1" fmla="*/ 88 h 88"/>
                  <a:gd name="T2" fmla="*/ 256 w 267"/>
                  <a:gd name="T3" fmla="*/ 29 h 88"/>
                  <a:gd name="T4" fmla="*/ 256 w 267"/>
                  <a:gd name="T5" fmla="*/ 29 h 88"/>
                  <a:gd name="T6" fmla="*/ 261 w 267"/>
                  <a:gd name="T7" fmla="*/ 26 h 88"/>
                  <a:gd name="T8" fmla="*/ 265 w 267"/>
                  <a:gd name="T9" fmla="*/ 21 h 88"/>
                  <a:gd name="T10" fmla="*/ 267 w 267"/>
                  <a:gd name="T11" fmla="*/ 16 h 88"/>
                  <a:gd name="T12" fmla="*/ 267 w 267"/>
                  <a:gd name="T13" fmla="*/ 10 h 88"/>
                  <a:gd name="T14" fmla="*/ 264 w 267"/>
                  <a:gd name="T15" fmla="*/ 5 h 88"/>
                  <a:gd name="T16" fmla="*/ 261 w 267"/>
                  <a:gd name="T17" fmla="*/ 1 h 88"/>
                  <a:gd name="T18" fmla="*/ 255 w 267"/>
                  <a:gd name="T19" fmla="*/ 0 h 88"/>
                  <a:gd name="T20" fmla="*/ 249 w 267"/>
                  <a:gd name="T21" fmla="*/ 0 h 88"/>
                  <a:gd name="T22" fmla="*/ 249 w 267"/>
                  <a:gd name="T23" fmla="*/ 0 h 88"/>
                  <a:gd name="T24" fmla="*/ 10 w 267"/>
                  <a:gd name="T25" fmla="*/ 59 h 88"/>
                  <a:gd name="T26" fmla="*/ 10 w 267"/>
                  <a:gd name="T27" fmla="*/ 59 h 88"/>
                  <a:gd name="T28" fmla="*/ 6 w 267"/>
                  <a:gd name="T29" fmla="*/ 62 h 88"/>
                  <a:gd name="T30" fmla="*/ 2 w 267"/>
                  <a:gd name="T31" fmla="*/ 66 h 88"/>
                  <a:gd name="T32" fmla="*/ 0 w 267"/>
                  <a:gd name="T33" fmla="*/ 72 h 88"/>
                  <a:gd name="T34" fmla="*/ 0 w 267"/>
                  <a:gd name="T35" fmla="*/ 78 h 88"/>
                  <a:gd name="T36" fmla="*/ 3 w 267"/>
                  <a:gd name="T37" fmla="*/ 82 h 88"/>
                  <a:gd name="T38" fmla="*/ 7 w 267"/>
                  <a:gd name="T39" fmla="*/ 87 h 88"/>
                  <a:gd name="T40" fmla="*/ 12 w 267"/>
                  <a:gd name="T41" fmla="*/ 88 h 88"/>
                  <a:gd name="T42" fmla="*/ 18 w 267"/>
                  <a:gd name="T43" fmla="*/ 88 h 88"/>
                  <a:gd name="T44" fmla="*/ 18 w 267"/>
                  <a:gd name="T4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7" h="88">
                    <a:moveTo>
                      <a:pt x="18" y="88"/>
                    </a:moveTo>
                    <a:lnTo>
                      <a:pt x="256" y="29"/>
                    </a:lnTo>
                    <a:lnTo>
                      <a:pt x="256" y="29"/>
                    </a:lnTo>
                    <a:lnTo>
                      <a:pt x="261" y="26"/>
                    </a:lnTo>
                    <a:lnTo>
                      <a:pt x="265" y="21"/>
                    </a:lnTo>
                    <a:lnTo>
                      <a:pt x="267" y="16"/>
                    </a:lnTo>
                    <a:lnTo>
                      <a:pt x="267" y="10"/>
                    </a:lnTo>
                    <a:lnTo>
                      <a:pt x="264" y="5"/>
                    </a:lnTo>
                    <a:lnTo>
                      <a:pt x="261" y="1"/>
                    </a:lnTo>
                    <a:lnTo>
                      <a:pt x="255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" y="82"/>
                    </a:lnTo>
                    <a:lnTo>
                      <a:pt x="7" y="87"/>
                    </a:lnTo>
                    <a:lnTo>
                      <a:pt x="12" y="88"/>
                    </a:lnTo>
                    <a:lnTo>
                      <a:pt x="18" y="88"/>
                    </a:lnTo>
                    <a:lnTo>
                      <a:pt x="18" y="88"/>
                    </a:lnTo>
                    <a:close/>
                  </a:path>
                </a:pathLst>
              </a:custGeom>
              <a:solidFill>
                <a:srgbClr val="FF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170"/>
              <p:cNvSpPr>
                <a:spLocks/>
              </p:cNvSpPr>
              <p:nvPr/>
            </p:nvSpPr>
            <p:spPr bwMode="auto">
              <a:xfrm>
                <a:off x="3824" y="2669"/>
                <a:ext cx="96" cy="32"/>
              </a:xfrm>
              <a:custGeom>
                <a:avLst/>
                <a:gdLst>
                  <a:gd name="T0" fmla="*/ 17 w 260"/>
                  <a:gd name="T1" fmla="*/ 86 h 86"/>
                  <a:gd name="T2" fmla="*/ 249 w 260"/>
                  <a:gd name="T3" fmla="*/ 29 h 86"/>
                  <a:gd name="T4" fmla="*/ 249 w 260"/>
                  <a:gd name="T5" fmla="*/ 29 h 86"/>
                  <a:gd name="T6" fmla="*/ 255 w 260"/>
                  <a:gd name="T7" fmla="*/ 26 h 86"/>
                  <a:gd name="T8" fmla="*/ 259 w 260"/>
                  <a:gd name="T9" fmla="*/ 22 h 86"/>
                  <a:gd name="T10" fmla="*/ 260 w 260"/>
                  <a:gd name="T11" fmla="*/ 16 h 86"/>
                  <a:gd name="T12" fmla="*/ 260 w 260"/>
                  <a:gd name="T13" fmla="*/ 10 h 86"/>
                  <a:gd name="T14" fmla="*/ 257 w 260"/>
                  <a:gd name="T15" fmla="*/ 6 h 86"/>
                  <a:gd name="T16" fmla="*/ 253 w 260"/>
                  <a:gd name="T17" fmla="*/ 2 h 86"/>
                  <a:gd name="T18" fmla="*/ 247 w 260"/>
                  <a:gd name="T19" fmla="*/ 0 h 86"/>
                  <a:gd name="T20" fmla="*/ 241 w 260"/>
                  <a:gd name="T21" fmla="*/ 0 h 86"/>
                  <a:gd name="T22" fmla="*/ 241 w 260"/>
                  <a:gd name="T23" fmla="*/ 0 h 86"/>
                  <a:gd name="T24" fmla="*/ 10 w 260"/>
                  <a:gd name="T25" fmla="*/ 57 h 86"/>
                  <a:gd name="T26" fmla="*/ 10 w 260"/>
                  <a:gd name="T27" fmla="*/ 57 h 86"/>
                  <a:gd name="T28" fmla="*/ 6 w 260"/>
                  <a:gd name="T29" fmla="*/ 60 h 86"/>
                  <a:gd name="T30" fmla="*/ 1 w 260"/>
                  <a:gd name="T31" fmla="*/ 64 h 86"/>
                  <a:gd name="T32" fmla="*/ 0 w 260"/>
                  <a:gd name="T33" fmla="*/ 70 h 86"/>
                  <a:gd name="T34" fmla="*/ 0 w 260"/>
                  <a:gd name="T35" fmla="*/ 76 h 86"/>
                  <a:gd name="T36" fmla="*/ 3 w 260"/>
                  <a:gd name="T37" fmla="*/ 80 h 86"/>
                  <a:gd name="T38" fmla="*/ 7 w 260"/>
                  <a:gd name="T39" fmla="*/ 85 h 86"/>
                  <a:gd name="T40" fmla="*/ 11 w 260"/>
                  <a:gd name="T41" fmla="*/ 86 h 86"/>
                  <a:gd name="T42" fmla="*/ 17 w 260"/>
                  <a:gd name="T43" fmla="*/ 86 h 86"/>
                  <a:gd name="T44" fmla="*/ 17 w 260"/>
                  <a:gd name="T4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0" h="86">
                    <a:moveTo>
                      <a:pt x="17" y="86"/>
                    </a:moveTo>
                    <a:lnTo>
                      <a:pt x="249" y="29"/>
                    </a:lnTo>
                    <a:lnTo>
                      <a:pt x="249" y="29"/>
                    </a:lnTo>
                    <a:lnTo>
                      <a:pt x="255" y="26"/>
                    </a:lnTo>
                    <a:lnTo>
                      <a:pt x="259" y="22"/>
                    </a:lnTo>
                    <a:lnTo>
                      <a:pt x="260" y="16"/>
                    </a:lnTo>
                    <a:lnTo>
                      <a:pt x="260" y="10"/>
                    </a:lnTo>
                    <a:lnTo>
                      <a:pt x="257" y="6"/>
                    </a:lnTo>
                    <a:lnTo>
                      <a:pt x="253" y="2"/>
                    </a:lnTo>
                    <a:lnTo>
                      <a:pt x="247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6" y="60"/>
                    </a:lnTo>
                    <a:lnTo>
                      <a:pt x="1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3" y="80"/>
                    </a:lnTo>
                    <a:lnTo>
                      <a:pt x="7" y="85"/>
                    </a:lnTo>
                    <a:lnTo>
                      <a:pt x="11" y="86"/>
                    </a:lnTo>
                    <a:lnTo>
                      <a:pt x="17" y="86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FF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171"/>
              <p:cNvSpPr>
                <a:spLocks/>
              </p:cNvSpPr>
              <p:nvPr/>
            </p:nvSpPr>
            <p:spPr bwMode="auto">
              <a:xfrm>
                <a:off x="3836" y="2498"/>
                <a:ext cx="107" cy="192"/>
              </a:xfrm>
              <a:custGeom>
                <a:avLst/>
                <a:gdLst>
                  <a:gd name="T0" fmla="*/ 252 w 294"/>
                  <a:gd name="T1" fmla="*/ 516 h 516"/>
                  <a:gd name="T2" fmla="*/ 271 w 294"/>
                  <a:gd name="T3" fmla="*/ 511 h 516"/>
                  <a:gd name="T4" fmla="*/ 290 w 294"/>
                  <a:gd name="T5" fmla="*/ 445 h 516"/>
                  <a:gd name="T6" fmla="*/ 294 w 294"/>
                  <a:gd name="T7" fmla="*/ 381 h 516"/>
                  <a:gd name="T8" fmla="*/ 286 w 294"/>
                  <a:gd name="T9" fmla="*/ 323 h 516"/>
                  <a:gd name="T10" fmla="*/ 271 w 294"/>
                  <a:gd name="T11" fmla="*/ 270 h 516"/>
                  <a:gd name="T12" fmla="*/ 251 w 294"/>
                  <a:gd name="T13" fmla="*/ 225 h 516"/>
                  <a:gd name="T14" fmla="*/ 233 w 294"/>
                  <a:gd name="T15" fmla="*/ 190 h 516"/>
                  <a:gd name="T16" fmla="*/ 219 w 294"/>
                  <a:gd name="T17" fmla="*/ 169 h 516"/>
                  <a:gd name="T18" fmla="*/ 213 w 294"/>
                  <a:gd name="T19" fmla="*/ 161 h 516"/>
                  <a:gd name="T20" fmla="*/ 179 w 294"/>
                  <a:gd name="T21" fmla="*/ 118 h 516"/>
                  <a:gd name="T22" fmla="*/ 144 w 294"/>
                  <a:gd name="T23" fmla="*/ 81 h 516"/>
                  <a:gd name="T24" fmla="*/ 111 w 294"/>
                  <a:gd name="T25" fmla="*/ 54 h 516"/>
                  <a:gd name="T26" fmla="*/ 80 w 294"/>
                  <a:gd name="T27" fmla="*/ 32 h 516"/>
                  <a:gd name="T28" fmla="*/ 54 w 294"/>
                  <a:gd name="T29" fmla="*/ 17 h 516"/>
                  <a:gd name="T30" fmla="*/ 34 w 294"/>
                  <a:gd name="T31" fmla="*/ 7 h 516"/>
                  <a:gd name="T32" fmla="*/ 19 w 294"/>
                  <a:gd name="T33" fmla="*/ 1 h 516"/>
                  <a:gd name="T34" fmla="*/ 15 w 294"/>
                  <a:gd name="T35" fmla="*/ 0 h 516"/>
                  <a:gd name="T36" fmla="*/ 0 w 294"/>
                  <a:gd name="T37" fmla="*/ 0 h 516"/>
                  <a:gd name="T38" fmla="*/ 6 w 294"/>
                  <a:gd name="T39" fmla="*/ 1 h 516"/>
                  <a:gd name="T40" fmla="*/ 21 w 294"/>
                  <a:gd name="T41" fmla="*/ 8 h 516"/>
                  <a:gd name="T42" fmla="*/ 44 w 294"/>
                  <a:gd name="T43" fmla="*/ 20 h 516"/>
                  <a:gd name="T44" fmla="*/ 73 w 294"/>
                  <a:gd name="T45" fmla="*/ 36 h 516"/>
                  <a:gd name="T46" fmla="*/ 104 w 294"/>
                  <a:gd name="T47" fmla="*/ 59 h 516"/>
                  <a:gd name="T48" fmla="*/ 139 w 294"/>
                  <a:gd name="T49" fmla="*/ 90 h 516"/>
                  <a:gd name="T50" fmla="*/ 171 w 294"/>
                  <a:gd name="T51" fmla="*/ 126 h 516"/>
                  <a:gd name="T52" fmla="*/ 201 w 294"/>
                  <a:gd name="T53" fmla="*/ 171 h 516"/>
                  <a:gd name="T54" fmla="*/ 206 w 294"/>
                  <a:gd name="T55" fmla="*/ 179 h 516"/>
                  <a:gd name="T56" fmla="*/ 219 w 294"/>
                  <a:gd name="T57" fmla="*/ 201 h 516"/>
                  <a:gd name="T58" fmla="*/ 236 w 294"/>
                  <a:gd name="T59" fmla="*/ 234 h 516"/>
                  <a:gd name="T60" fmla="*/ 254 w 294"/>
                  <a:gd name="T61" fmla="*/ 278 h 516"/>
                  <a:gd name="T62" fmla="*/ 267 w 294"/>
                  <a:gd name="T63" fmla="*/ 330 h 516"/>
                  <a:gd name="T64" fmla="*/ 274 w 294"/>
                  <a:gd name="T65" fmla="*/ 388 h 516"/>
                  <a:gd name="T66" fmla="*/ 270 w 294"/>
                  <a:gd name="T67" fmla="*/ 451 h 516"/>
                  <a:gd name="T68" fmla="*/ 252 w 294"/>
                  <a:gd name="T69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4" h="516">
                    <a:moveTo>
                      <a:pt x="252" y="516"/>
                    </a:moveTo>
                    <a:lnTo>
                      <a:pt x="271" y="511"/>
                    </a:lnTo>
                    <a:lnTo>
                      <a:pt x="290" y="445"/>
                    </a:lnTo>
                    <a:lnTo>
                      <a:pt x="294" y="381"/>
                    </a:lnTo>
                    <a:lnTo>
                      <a:pt x="286" y="323"/>
                    </a:lnTo>
                    <a:lnTo>
                      <a:pt x="271" y="270"/>
                    </a:lnTo>
                    <a:lnTo>
                      <a:pt x="251" y="225"/>
                    </a:lnTo>
                    <a:lnTo>
                      <a:pt x="233" y="190"/>
                    </a:lnTo>
                    <a:lnTo>
                      <a:pt x="219" y="169"/>
                    </a:lnTo>
                    <a:lnTo>
                      <a:pt x="213" y="161"/>
                    </a:lnTo>
                    <a:lnTo>
                      <a:pt x="179" y="118"/>
                    </a:lnTo>
                    <a:lnTo>
                      <a:pt x="144" y="81"/>
                    </a:lnTo>
                    <a:lnTo>
                      <a:pt x="111" y="54"/>
                    </a:lnTo>
                    <a:lnTo>
                      <a:pt x="80" y="32"/>
                    </a:lnTo>
                    <a:lnTo>
                      <a:pt x="54" y="17"/>
                    </a:lnTo>
                    <a:lnTo>
                      <a:pt x="34" y="7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1" y="8"/>
                    </a:lnTo>
                    <a:lnTo>
                      <a:pt x="44" y="20"/>
                    </a:lnTo>
                    <a:lnTo>
                      <a:pt x="73" y="36"/>
                    </a:lnTo>
                    <a:lnTo>
                      <a:pt x="104" y="59"/>
                    </a:lnTo>
                    <a:lnTo>
                      <a:pt x="139" y="90"/>
                    </a:lnTo>
                    <a:lnTo>
                      <a:pt x="171" y="126"/>
                    </a:lnTo>
                    <a:lnTo>
                      <a:pt x="201" y="171"/>
                    </a:lnTo>
                    <a:lnTo>
                      <a:pt x="206" y="179"/>
                    </a:lnTo>
                    <a:lnTo>
                      <a:pt x="219" y="201"/>
                    </a:lnTo>
                    <a:lnTo>
                      <a:pt x="236" y="234"/>
                    </a:lnTo>
                    <a:lnTo>
                      <a:pt x="254" y="278"/>
                    </a:lnTo>
                    <a:lnTo>
                      <a:pt x="267" y="330"/>
                    </a:lnTo>
                    <a:lnTo>
                      <a:pt x="274" y="388"/>
                    </a:lnTo>
                    <a:lnTo>
                      <a:pt x="270" y="451"/>
                    </a:lnTo>
                    <a:lnTo>
                      <a:pt x="252" y="516"/>
                    </a:lnTo>
                    <a:close/>
                  </a:path>
                </a:pathLst>
              </a:custGeom>
              <a:solidFill>
                <a:srgbClr val="FF8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172"/>
              <p:cNvSpPr>
                <a:spLocks/>
              </p:cNvSpPr>
              <p:nvPr/>
            </p:nvSpPr>
            <p:spPr bwMode="auto">
              <a:xfrm>
                <a:off x="3113" y="2569"/>
                <a:ext cx="626" cy="352"/>
              </a:xfrm>
              <a:custGeom>
                <a:avLst/>
                <a:gdLst>
                  <a:gd name="T0" fmla="*/ 1421 w 1651"/>
                  <a:gd name="T1" fmla="*/ 0 h 941"/>
                  <a:gd name="T2" fmla="*/ 1418 w 1651"/>
                  <a:gd name="T3" fmla="*/ 1 h 941"/>
                  <a:gd name="T4" fmla="*/ 1411 w 1651"/>
                  <a:gd name="T5" fmla="*/ 3 h 941"/>
                  <a:gd name="T6" fmla="*/ 1401 w 1651"/>
                  <a:gd name="T7" fmla="*/ 7 h 941"/>
                  <a:gd name="T8" fmla="*/ 1386 w 1651"/>
                  <a:gd name="T9" fmla="*/ 11 h 941"/>
                  <a:gd name="T10" fmla="*/ 1367 w 1651"/>
                  <a:gd name="T11" fmla="*/ 19 h 941"/>
                  <a:gd name="T12" fmla="*/ 1348 w 1651"/>
                  <a:gd name="T13" fmla="*/ 26 h 941"/>
                  <a:gd name="T14" fmla="*/ 1326 w 1651"/>
                  <a:gd name="T15" fmla="*/ 35 h 941"/>
                  <a:gd name="T16" fmla="*/ 1303 w 1651"/>
                  <a:gd name="T17" fmla="*/ 43 h 941"/>
                  <a:gd name="T18" fmla="*/ 1280 w 1651"/>
                  <a:gd name="T19" fmla="*/ 54 h 941"/>
                  <a:gd name="T20" fmla="*/ 1257 w 1651"/>
                  <a:gd name="T21" fmla="*/ 64 h 941"/>
                  <a:gd name="T22" fmla="*/ 1233 w 1651"/>
                  <a:gd name="T23" fmla="*/ 75 h 941"/>
                  <a:gd name="T24" fmla="*/ 1211 w 1651"/>
                  <a:gd name="T25" fmla="*/ 87 h 941"/>
                  <a:gd name="T26" fmla="*/ 1191 w 1651"/>
                  <a:gd name="T27" fmla="*/ 99 h 941"/>
                  <a:gd name="T28" fmla="*/ 1174 w 1651"/>
                  <a:gd name="T29" fmla="*/ 110 h 941"/>
                  <a:gd name="T30" fmla="*/ 1159 w 1651"/>
                  <a:gd name="T31" fmla="*/ 123 h 941"/>
                  <a:gd name="T32" fmla="*/ 1147 w 1651"/>
                  <a:gd name="T33" fmla="*/ 135 h 941"/>
                  <a:gd name="T34" fmla="*/ 0 w 1651"/>
                  <a:gd name="T35" fmla="*/ 524 h 941"/>
                  <a:gd name="T36" fmla="*/ 6 w 1651"/>
                  <a:gd name="T37" fmla="*/ 527 h 941"/>
                  <a:gd name="T38" fmla="*/ 19 w 1651"/>
                  <a:gd name="T39" fmla="*/ 534 h 941"/>
                  <a:gd name="T40" fmla="*/ 40 w 1651"/>
                  <a:gd name="T41" fmla="*/ 547 h 941"/>
                  <a:gd name="T42" fmla="*/ 66 w 1651"/>
                  <a:gd name="T43" fmla="*/ 567 h 941"/>
                  <a:gd name="T44" fmla="*/ 92 w 1651"/>
                  <a:gd name="T45" fmla="*/ 595 h 941"/>
                  <a:gd name="T46" fmla="*/ 118 w 1651"/>
                  <a:gd name="T47" fmla="*/ 630 h 941"/>
                  <a:gd name="T48" fmla="*/ 143 w 1651"/>
                  <a:gd name="T49" fmla="*/ 674 h 941"/>
                  <a:gd name="T50" fmla="*/ 162 w 1651"/>
                  <a:gd name="T51" fmla="*/ 728 h 941"/>
                  <a:gd name="T52" fmla="*/ 166 w 1651"/>
                  <a:gd name="T53" fmla="*/ 745 h 941"/>
                  <a:gd name="T54" fmla="*/ 172 w 1651"/>
                  <a:gd name="T55" fmla="*/ 793 h 941"/>
                  <a:gd name="T56" fmla="*/ 174 w 1651"/>
                  <a:gd name="T57" fmla="*/ 861 h 941"/>
                  <a:gd name="T58" fmla="*/ 160 w 1651"/>
                  <a:gd name="T59" fmla="*/ 941 h 941"/>
                  <a:gd name="T60" fmla="*/ 1264 w 1651"/>
                  <a:gd name="T61" fmla="*/ 490 h 941"/>
                  <a:gd name="T62" fmla="*/ 1267 w 1651"/>
                  <a:gd name="T63" fmla="*/ 490 h 941"/>
                  <a:gd name="T64" fmla="*/ 1275 w 1651"/>
                  <a:gd name="T65" fmla="*/ 489 h 941"/>
                  <a:gd name="T66" fmla="*/ 1289 w 1651"/>
                  <a:gd name="T67" fmla="*/ 489 h 941"/>
                  <a:gd name="T68" fmla="*/ 1307 w 1651"/>
                  <a:gd name="T69" fmla="*/ 486 h 941"/>
                  <a:gd name="T70" fmla="*/ 1328 w 1651"/>
                  <a:gd name="T71" fmla="*/ 484 h 941"/>
                  <a:gd name="T72" fmla="*/ 1353 w 1651"/>
                  <a:gd name="T73" fmla="*/ 481 h 941"/>
                  <a:gd name="T74" fmla="*/ 1379 w 1651"/>
                  <a:gd name="T75" fmla="*/ 479 h 941"/>
                  <a:gd name="T76" fmla="*/ 1408 w 1651"/>
                  <a:gd name="T77" fmla="*/ 476 h 941"/>
                  <a:gd name="T78" fmla="*/ 1437 w 1651"/>
                  <a:gd name="T79" fmla="*/ 471 h 941"/>
                  <a:gd name="T80" fmla="*/ 1468 w 1651"/>
                  <a:gd name="T81" fmla="*/ 467 h 941"/>
                  <a:gd name="T82" fmla="*/ 1497 w 1651"/>
                  <a:gd name="T83" fmla="*/ 461 h 941"/>
                  <a:gd name="T84" fmla="*/ 1524 w 1651"/>
                  <a:gd name="T85" fmla="*/ 455 h 941"/>
                  <a:gd name="T86" fmla="*/ 1552 w 1651"/>
                  <a:gd name="T87" fmla="*/ 449 h 941"/>
                  <a:gd name="T88" fmla="*/ 1577 w 1651"/>
                  <a:gd name="T89" fmla="*/ 442 h 941"/>
                  <a:gd name="T90" fmla="*/ 1599 w 1651"/>
                  <a:gd name="T91" fmla="*/ 435 h 941"/>
                  <a:gd name="T92" fmla="*/ 1616 w 1651"/>
                  <a:gd name="T93" fmla="*/ 428 h 941"/>
                  <a:gd name="T94" fmla="*/ 1619 w 1651"/>
                  <a:gd name="T95" fmla="*/ 422 h 941"/>
                  <a:gd name="T96" fmla="*/ 1626 w 1651"/>
                  <a:gd name="T97" fmla="*/ 407 h 941"/>
                  <a:gd name="T98" fmla="*/ 1636 w 1651"/>
                  <a:gd name="T99" fmla="*/ 383 h 941"/>
                  <a:gd name="T100" fmla="*/ 1645 w 1651"/>
                  <a:gd name="T101" fmla="*/ 350 h 941"/>
                  <a:gd name="T102" fmla="*/ 1651 w 1651"/>
                  <a:gd name="T103" fmla="*/ 311 h 941"/>
                  <a:gd name="T104" fmla="*/ 1651 w 1651"/>
                  <a:gd name="T105" fmla="*/ 266 h 941"/>
                  <a:gd name="T106" fmla="*/ 1644 w 1651"/>
                  <a:gd name="T107" fmla="*/ 218 h 941"/>
                  <a:gd name="T108" fmla="*/ 1625 w 1651"/>
                  <a:gd name="T109" fmla="*/ 166 h 941"/>
                  <a:gd name="T110" fmla="*/ 1622 w 1651"/>
                  <a:gd name="T111" fmla="*/ 160 h 941"/>
                  <a:gd name="T112" fmla="*/ 1613 w 1651"/>
                  <a:gd name="T113" fmla="*/ 144 h 941"/>
                  <a:gd name="T114" fmla="*/ 1600 w 1651"/>
                  <a:gd name="T115" fmla="*/ 120 h 941"/>
                  <a:gd name="T116" fmla="*/ 1578 w 1651"/>
                  <a:gd name="T117" fmla="*/ 94 h 941"/>
                  <a:gd name="T118" fmla="*/ 1551 w 1651"/>
                  <a:gd name="T119" fmla="*/ 65 h 941"/>
                  <a:gd name="T120" fmla="*/ 1516 w 1651"/>
                  <a:gd name="T121" fmla="*/ 39 h 941"/>
                  <a:gd name="T122" fmla="*/ 1472 w 1651"/>
                  <a:gd name="T123" fmla="*/ 16 h 941"/>
                  <a:gd name="T124" fmla="*/ 1421 w 1651"/>
                  <a:gd name="T125" fmla="*/ 0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" h="941">
                    <a:moveTo>
                      <a:pt x="1421" y="0"/>
                    </a:moveTo>
                    <a:lnTo>
                      <a:pt x="1418" y="1"/>
                    </a:lnTo>
                    <a:lnTo>
                      <a:pt x="1411" y="3"/>
                    </a:lnTo>
                    <a:lnTo>
                      <a:pt x="1401" y="7"/>
                    </a:lnTo>
                    <a:lnTo>
                      <a:pt x="1386" y="11"/>
                    </a:lnTo>
                    <a:lnTo>
                      <a:pt x="1367" y="19"/>
                    </a:lnTo>
                    <a:lnTo>
                      <a:pt x="1348" y="26"/>
                    </a:lnTo>
                    <a:lnTo>
                      <a:pt x="1326" y="35"/>
                    </a:lnTo>
                    <a:lnTo>
                      <a:pt x="1303" y="43"/>
                    </a:lnTo>
                    <a:lnTo>
                      <a:pt x="1280" y="54"/>
                    </a:lnTo>
                    <a:lnTo>
                      <a:pt x="1257" y="64"/>
                    </a:lnTo>
                    <a:lnTo>
                      <a:pt x="1233" y="75"/>
                    </a:lnTo>
                    <a:lnTo>
                      <a:pt x="1211" y="87"/>
                    </a:lnTo>
                    <a:lnTo>
                      <a:pt x="1191" y="99"/>
                    </a:lnTo>
                    <a:lnTo>
                      <a:pt x="1174" y="110"/>
                    </a:lnTo>
                    <a:lnTo>
                      <a:pt x="1159" y="123"/>
                    </a:lnTo>
                    <a:lnTo>
                      <a:pt x="1147" y="135"/>
                    </a:lnTo>
                    <a:lnTo>
                      <a:pt x="0" y="524"/>
                    </a:lnTo>
                    <a:lnTo>
                      <a:pt x="6" y="527"/>
                    </a:lnTo>
                    <a:lnTo>
                      <a:pt x="19" y="534"/>
                    </a:lnTo>
                    <a:lnTo>
                      <a:pt x="40" y="547"/>
                    </a:lnTo>
                    <a:lnTo>
                      <a:pt x="66" y="567"/>
                    </a:lnTo>
                    <a:lnTo>
                      <a:pt x="92" y="595"/>
                    </a:lnTo>
                    <a:lnTo>
                      <a:pt x="118" y="630"/>
                    </a:lnTo>
                    <a:lnTo>
                      <a:pt x="143" y="674"/>
                    </a:lnTo>
                    <a:lnTo>
                      <a:pt x="162" y="728"/>
                    </a:lnTo>
                    <a:lnTo>
                      <a:pt x="166" y="745"/>
                    </a:lnTo>
                    <a:lnTo>
                      <a:pt x="172" y="793"/>
                    </a:lnTo>
                    <a:lnTo>
                      <a:pt x="174" y="861"/>
                    </a:lnTo>
                    <a:lnTo>
                      <a:pt x="160" y="941"/>
                    </a:lnTo>
                    <a:lnTo>
                      <a:pt x="1264" y="490"/>
                    </a:lnTo>
                    <a:lnTo>
                      <a:pt x="1267" y="490"/>
                    </a:lnTo>
                    <a:lnTo>
                      <a:pt x="1275" y="489"/>
                    </a:lnTo>
                    <a:lnTo>
                      <a:pt x="1289" y="489"/>
                    </a:lnTo>
                    <a:lnTo>
                      <a:pt x="1307" y="486"/>
                    </a:lnTo>
                    <a:lnTo>
                      <a:pt x="1328" y="484"/>
                    </a:lnTo>
                    <a:lnTo>
                      <a:pt x="1353" y="481"/>
                    </a:lnTo>
                    <a:lnTo>
                      <a:pt x="1379" y="479"/>
                    </a:lnTo>
                    <a:lnTo>
                      <a:pt x="1408" y="476"/>
                    </a:lnTo>
                    <a:lnTo>
                      <a:pt x="1437" y="471"/>
                    </a:lnTo>
                    <a:lnTo>
                      <a:pt x="1468" y="467"/>
                    </a:lnTo>
                    <a:lnTo>
                      <a:pt x="1497" y="461"/>
                    </a:lnTo>
                    <a:lnTo>
                      <a:pt x="1524" y="455"/>
                    </a:lnTo>
                    <a:lnTo>
                      <a:pt x="1552" y="449"/>
                    </a:lnTo>
                    <a:lnTo>
                      <a:pt x="1577" y="442"/>
                    </a:lnTo>
                    <a:lnTo>
                      <a:pt x="1599" y="435"/>
                    </a:lnTo>
                    <a:lnTo>
                      <a:pt x="1616" y="428"/>
                    </a:lnTo>
                    <a:lnTo>
                      <a:pt x="1619" y="422"/>
                    </a:lnTo>
                    <a:lnTo>
                      <a:pt x="1626" y="407"/>
                    </a:lnTo>
                    <a:lnTo>
                      <a:pt x="1636" y="383"/>
                    </a:lnTo>
                    <a:lnTo>
                      <a:pt x="1645" y="350"/>
                    </a:lnTo>
                    <a:lnTo>
                      <a:pt x="1651" y="311"/>
                    </a:lnTo>
                    <a:lnTo>
                      <a:pt x="1651" y="266"/>
                    </a:lnTo>
                    <a:lnTo>
                      <a:pt x="1644" y="218"/>
                    </a:lnTo>
                    <a:lnTo>
                      <a:pt x="1625" y="166"/>
                    </a:lnTo>
                    <a:lnTo>
                      <a:pt x="1622" y="160"/>
                    </a:lnTo>
                    <a:lnTo>
                      <a:pt x="1613" y="144"/>
                    </a:lnTo>
                    <a:lnTo>
                      <a:pt x="1600" y="120"/>
                    </a:lnTo>
                    <a:lnTo>
                      <a:pt x="1578" y="94"/>
                    </a:lnTo>
                    <a:lnTo>
                      <a:pt x="1551" y="65"/>
                    </a:lnTo>
                    <a:lnTo>
                      <a:pt x="1516" y="39"/>
                    </a:lnTo>
                    <a:lnTo>
                      <a:pt x="1472" y="16"/>
                    </a:lnTo>
                    <a:lnTo>
                      <a:pt x="1421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173"/>
              <p:cNvSpPr>
                <a:spLocks/>
              </p:cNvSpPr>
              <p:nvPr/>
            </p:nvSpPr>
            <p:spPr bwMode="auto">
              <a:xfrm>
                <a:off x="3174" y="2691"/>
                <a:ext cx="551" cy="250"/>
              </a:xfrm>
              <a:custGeom>
                <a:avLst/>
                <a:gdLst>
                  <a:gd name="T0" fmla="*/ 1490 w 1491"/>
                  <a:gd name="T1" fmla="*/ 0 h 681"/>
                  <a:gd name="T2" fmla="*/ 1490 w 1491"/>
                  <a:gd name="T3" fmla="*/ 5 h 681"/>
                  <a:gd name="T4" fmla="*/ 1491 w 1491"/>
                  <a:gd name="T5" fmla="*/ 16 h 681"/>
                  <a:gd name="T6" fmla="*/ 1491 w 1491"/>
                  <a:gd name="T7" fmla="*/ 34 h 681"/>
                  <a:gd name="T8" fmla="*/ 1491 w 1491"/>
                  <a:gd name="T9" fmla="*/ 57 h 681"/>
                  <a:gd name="T10" fmla="*/ 1487 w 1491"/>
                  <a:gd name="T11" fmla="*/ 83 h 681"/>
                  <a:gd name="T12" fmla="*/ 1481 w 1491"/>
                  <a:gd name="T13" fmla="*/ 111 h 681"/>
                  <a:gd name="T14" fmla="*/ 1471 w 1491"/>
                  <a:gd name="T15" fmla="*/ 140 h 681"/>
                  <a:gd name="T16" fmla="*/ 1456 w 1491"/>
                  <a:gd name="T17" fmla="*/ 168 h 681"/>
                  <a:gd name="T18" fmla="*/ 1455 w 1491"/>
                  <a:gd name="T19" fmla="*/ 168 h 681"/>
                  <a:gd name="T20" fmla="*/ 1452 w 1491"/>
                  <a:gd name="T21" fmla="*/ 169 h 681"/>
                  <a:gd name="T22" fmla="*/ 1447 w 1491"/>
                  <a:gd name="T23" fmla="*/ 172 h 681"/>
                  <a:gd name="T24" fmla="*/ 1440 w 1491"/>
                  <a:gd name="T25" fmla="*/ 175 h 681"/>
                  <a:gd name="T26" fmla="*/ 1430 w 1491"/>
                  <a:gd name="T27" fmla="*/ 178 h 681"/>
                  <a:gd name="T28" fmla="*/ 1418 w 1491"/>
                  <a:gd name="T29" fmla="*/ 182 h 681"/>
                  <a:gd name="T30" fmla="*/ 1402 w 1491"/>
                  <a:gd name="T31" fmla="*/ 187 h 681"/>
                  <a:gd name="T32" fmla="*/ 1383 w 1491"/>
                  <a:gd name="T33" fmla="*/ 191 h 681"/>
                  <a:gd name="T34" fmla="*/ 1361 w 1491"/>
                  <a:gd name="T35" fmla="*/ 195 h 681"/>
                  <a:gd name="T36" fmla="*/ 1337 w 1491"/>
                  <a:gd name="T37" fmla="*/ 201 h 681"/>
                  <a:gd name="T38" fmla="*/ 1308 w 1491"/>
                  <a:gd name="T39" fmla="*/ 205 h 681"/>
                  <a:gd name="T40" fmla="*/ 1276 w 1491"/>
                  <a:gd name="T41" fmla="*/ 211 h 681"/>
                  <a:gd name="T42" fmla="*/ 1239 w 1491"/>
                  <a:gd name="T43" fmla="*/ 216 h 681"/>
                  <a:gd name="T44" fmla="*/ 1198 w 1491"/>
                  <a:gd name="T45" fmla="*/ 221 h 681"/>
                  <a:gd name="T46" fmla="*/ 1153 w 1491"/>
                  <a:gd name="T47" fmla="*/ 226 h 681"/>
                  <a:gd name="T48" fmla="*/ 1104 w 1491"/>
                  <a:gd name="T49" fmla="*/ 230 h 681"/>
                  <a:gd name="T50" fmla="*/ 0 w 1491"/>
                  <a:gd name="T51" fmla="*/ 681 h 681"/>
                  <a:gd name="T52" fmla="*/ 3 w 1491"/>
                  <a:gd name="T53" fmla="*/ 670 h 681"/>
                  <a:gd name="T54" fmla="*/ 9 w 1491"/>
                  <a:gd name="T55" fmla="*/ 636 h 681"/>
                  <a:gd name="T56" fmla="*/ 14 w 1491"/>
                  <a:gd name="T57" fmla="*/ 591 h 681"/>
                  <a:gd name="T58" fmla="*/ 12 w 1491"/>
                  <a:gd name="T59" fmla="*/ 536 h 681"/>
                  <a:gd name="T60" fmla="*/ 1083 w 1491"/>
                  <a:gd name="T61" fmla="*/ 120 h 681"/>
                  <a:gd name="T62" fmla="*/ 1086 w 1491"/>
                  <a:gd name="T63" fmla="*/ 120 h 681"/>
                  <a:gd name="T64" fmla="*/ 1097 w 1491"/>
                  <a:gd name="T65" fmla="*/ 117 h 681"/>
                  <a:gd name="T66" fmla="*/ 1111 w 1491"/>
                  <a:gd name="T67" fmla="*/ 114 h 681"/>
                  <a:gd name="T68" fmla="*/ 1130 w 1491"/>
                  <a:gd name="T69" fmla="*/ 111 h 681"/>
                  <a:gd name="T70" fmla="*/ 1155 w 1491"/>
                  <a:gd name="T71" fmla="*/ 105 h 681"/>
                  <a:gd name="T72" fmla="*/ 1181 w 1491"/>
                  <a:gd name="T73" fmla="*/ 99 h 681"/>
                  <a:gd name="T74" fmla="*/ 1212 w 1491"/>
                  <a:gd name="T75" fmla="*/ 93 h 681"/>
                  <a:gd name="T76" fmla="*/ 1244 w 1491"/>
                  <a:gd name="T77" fmla="*/ 85 h 681"/>
                  <a:gd name="T78" fmla="*/ 1277 w 1491"/>
                  <a:gd name="T79" fmla="*/ 76 h 681"/>
                  <a:gd name="T80" fmla="*/ 1311 w 1491"/>
                  <a:gd name="T81" fmla="*/ 67 h 681"/>
                  <a:gd name="T82" fmla="*/ 1344 w 1491"/>
                  <a:gd name="T83" fmla="*/ 57 h 681"/>
                  <a:gd name="T84" fmla="*/ 1377 w 1491"/>
                  <a:gd name="T85" fmla="*/ 47 h 681"/>
                  <a:gd name="T86" fmla="*/ 1409 w 1491"/>
                  <a:gd name="T87" fmla="*/ 37 h 681"/>
                  <a:gd name="T88" fmla="*/ 1439 w 1491"/>
                  <a:gd name="T89" fmla="*/ 25 h 681"/>
                  <a:gd name="T90" fmla="*/ 1466 w 1491"/>
                  <a:gd name="T91" fmla="*/ 13 h 681"/>
                  <a:gd name="T92" fmla="*/ 1490 w 1491"/>
                  <a:gd name="T93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91" h="681">
                    <a:moveTo>
                      <a:pt x="1490" y="0"/>
                    </a:moveTo>
                    <a:lnTo>
                      <a:pt x="1490" y="5"/>
                    </a:lnTo>
                    <a:lnTo>
                      <a:pt x="1491" y="16"/>
                    </a:lnTo>
                    <a:lnTo>
                      <a:pt x="1491" y="34"/>
                    </a:lnTo>
                    <a:lnTo>
                      <a:pt x="1491" y="57"/>
                    </a:lnTo>
                    <a:lnTo>
                      <a:pt x="1487" y="83"/>
                    </a:lnTo>
                    <a:lnTo>
                      <a:pt x="1481" y="111"/>
                    </a:lnTo>
                    <a:lnTo>
                      <a:pt x="1471" y="140"/>
                    </a:lnTo>
                    <a:lnTo>
                      <a:pt x="1456" y="168"/>
                    </a:lnTo>
                    <a:lnTo>
                      <a:pt x="1455" y="168"/>
                    </a:lnTo>
                    <a:lnTo>
                      <a:pt x="1452" y="169"/>
                    </a:lnTo>
                    <a:lnTo>
                      <a:pt x="1447" y="172"/>
                    </a:lnTo>
                    <a:lnTo>
                      <a:pt x="1440" y="175"/>
                    </a:lnTo>
                    <a:lnTo>
                      <a:pt x="1430" y="178"/>
                    </a:lnTo>
                    <a:lnTo>
                      <a:pt x="1418" y="182"/>
                    </a:lnTo>
                    <a:lnTo>
                      <a:pt x="1402" y="187"/>
                    </a:lnTo>
                    <a:lnTo>
                      <a:pt x="1383" y="191"/>
                    </a:lnTo>
                    <a:lnTo>
                      <a:pt x="1361" y="195"/>
                    </a:lnTo>
                    <a:lnTo>
                      <a:pt x="1337" y="201"/>
                    </a:lnTo>
                    <a:lnTo>
                      <a:pt x="1308" y="205"/>
                    </a:lnTo>
                    <a:lnTo>
                      <a:pt x="1276" y="211"/>
                    </a:lnTo>
                    <a:lnTo>
                      <a:pt x="1239" y="216"/>
                    </a:lnTo>
                    <a:lnTo>
                      <a:pt x="1198" y="221"/>
                    </a:lnTo>
                    <a:lnTo>
                      <a:pt x="1153" y="226"/>
                    </a:lnTo>
                    <a:lnTo>
                      <a:pt x="1104" y="230"/>
                    </a:lnTo>
                    <a:lnTo>
                      <a:pt x="0" y="681"/>
                    </a:lnTo>
                    <a:lnTo>
                      <a:pt x="3" y="670"/>
                    </a:lnTo>
                    <a:lnTo>
                      <a:pt x="9" y="636"/>
                    </a:lnTo>
                    <a:lnTo>
                      <a:pt x="14" y="591"/>
                    </a:lnTo>
                    <a:lnTo>
                      <a:pt x="12" y="536"/>
                    </a:lnTo>
                    <a:lnTo>
                      <a:pt x="1083" y="120"/>
                    </a:lnTo>
                    <a:lnTo>
                      <a:pt x="1086" y="120"/>
                    </a:lnTo>
                    <a:lnTo>
                      <a:pt x="1097" y="117"/>
                    </a:lnTo>
                    <a:lnTo>
                      <a:pt x="1111" y="114"/>
                    </a:lnTo>
                    <a:lnTo>
                      <a:pt x="1130" y="111"/>
                    </a:lnTo>
                    <a:lnTo>
                      <a:pt x="1155" y="105"/>
                    </a:lnTo>
                    <a:lnTo>
                      <a:pt x="1181" y="99"/>
                    </a:lnTo>
                    <a:lnTo>
                      <a:pt x="1212" y="93"/>
                    </a:lnTo>
                    <a:lnTo>
                      <a:pt x="1244" y="85"/>
                    </a:lnTo>
                    <a:lnTo>
                      <a:pt x="1277" y="76"/>
                    </a:lnTo>
                    <a:lnTo>
                      <a:pt x="1311" y="67"/>
                    </a:lnTo>
                    <a:lnTo>
                      <a:pt x="1344" y="57"/>
                    </a:lnTo>
                    <a:lnTo>
                      <a:pt x="1377" y="47"/>
                    </a:lnTo>
                    <a:lnTo>
                      <a:pt x="1409" y="37"/>
                    </a:lnTo>
                    <a:lnTo>
                      <a:pt x="1439" y="25"/>
                    </a:lnTo>
                    <a:lnTo>
                      <a:pt x="1466" y="13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174"/>
              <p:cNvSpPr>
                <a:spLocks/>
              </p:cNvSpPr>
              <p:nvPr/>
            </p:nvSpPr>
            <p:spPr bwMode="auto">
              <a:xfrm>
                <a:off x="3069" y="2783"/>
                <a:ext cx="98" cy="158"/>
              </a:xfrm>
              <a:custGeom>
                <a:avLst/>
                <a:gdLst>
                  <a:gd name="T0" fmla="*/ 183 w 246"/>
                  <a:gd name="T1" fmla="*/ 396 h 399"/>
                  <a:gd name="T2" fmla="*/ 205 w 246"/>
                  <a:gd name="T3" fmla="*/ 383 h 399"/>
                  <a:gd name="T4" fmla="*/ 223 w 246"/>
                  <a:gd name="T5" fmla="*/ 362 h 399"/>
                  <a:gd name="T6" fmla="*/ 236 w 246"/>
                  <a:gd name="T7" fmla="*/ 338 h 399"/>
                  <a:gd name="T8" fmla="*/ 243 w 246"/>
                  <a:gd name="T9" fmla="*/ 309 h 399"/>
                  <a:gd name="T10" fmla="*/ 246 w 246"/>
                  <a:gd name="T11" fmla="*/ 277 h 399"/>
                  <a:gd name="T12" fmla="*/ 246 w 246"/>
                  <a:gd name="T13" fmla="*/ 242 h 399"/>
                  <a:gd name="T14" fmla="*/ 242 w 246"/>
                  <a:gd name="T15" fmla="*/ 207 h 399"/>
                  <a:gd name="T16" fmla="*/ 234 w 246"/>
                  <a:gd name="T17" fmla="*/ 170 h 399"/>
                  <a:gd name="T18" fmla="*/ 223 w 246"/>
                  <a:gd name="T19" fmla="*/ 132 h 399"/>
                  <a:gd name="T20" fmla="*/ 208 w 246"/>
                  <a:gd name="T21" fmla="*/ 98 h 399"/>
                  <a:gd name="T22" fmla="*/ 191 w 246"/>
                  <a:gd name="T23" fmla="*/ 67 h 399"/>
                  <a:gd name="T24" fmla="*/ 172 w 246"/>
                  <a:gd name="T25" fmla="*/ 42 h 399"/>
                  <a:gd name="T26" fmla="*/ 150 w 246"/>
                  <a:gd name="T27" fmla="*/ 22 h 399"/>
                  <a:gd name="T28" fmla="*/ 128 w 246"/>
                  <a:gd name="T29" fmla="*/ 7 h 399"/>
                  <a:gd name="T30" fmla="*/ 103 w 246"/>
                  <a:gd name="T31" fmla="*/ 0 h 399"/>
                  <a:gd name="T32" fmla="*/ 79 w 246"/>
                  <a:gd name="T33" fmla="*/ 0 h 399"/>
                  <a:gd name="T34" fmla="*/ 55 w 246"/>
                  <a:gd name="T35" fmla="*/ 7 h 399"/>
                  <a:gd name="T36" fmla="*/ 35 w 246"/>
                  <a:gd name="T37" fmla="*/ 22 h 399"/>
                  <a:gd name="T38" fmla="*/ 19 w 246"/>
                  <a:gd name="T39" fmla="*/ 42 h 399"/>
                  <a:gd name="T40" fmla="*/ 9 w 246"/>
                  <a:gd name="T41" fmla="*/ 68 h 399"/>
                  <a:gd name="T42" fmla="*/ 1 w 246"/>
                  <a:gd name="T43" fmla="*/ 99 h 399"/>
                  <a:gd name="T44" fmla="*/ 0 w 246"/>
                  <a:gd name="T45" fmla="*/ 134 h 399"/>
                  <a:gd name="T46" fmla="*/ 3 w 246"/>
                  <a:gd name="T47" fmla="*/ 172 h 399"/>
                  <a:gd name="T48" fmla="*/ 12 w 246"/>
                  <a:gd name="T49" fmla="*/ 211 h 399"/>
                  <a:gd name="T50" fmla="*/ 25 w 246"/>
                  <a:gd name="T51" fmla="*/ 250 h 399"/>
                  <a:gd name="T52" fmla="*/ 42 w 246"/>
                  <a:gd name="T53" fmla="*/ 288 h 399"/>
                  <a:gd name="T54" fmla="*/ 63 w 246"/>
                  <a:gd name="T55" fmla="*/ 323 h 399"/>
                  <a:gd name="T56" fmla="*/ 84 w 246"/>
                  <a:gd name="T57" fmla="*/ 354 h 399"/>
                  <a:gd name="T58" fmla="*/ 109 w 246"/>
                  <a:gd name="T59" fmla="*/ 377 h 399"/>
                  <a:gd name="T60" fmla="*/ 134 w 246"/>
                  <a:gd name="T61" fmla="*/ 393 h 399"/>
                  <a:gd name="T62" fmla="*/ 159 w 246"/>
                  <a:gd name="T63" fmla="*/ 399 h 399"/>
                  <a:gd name="T64" fmla="*/ 183 w 246"/>
                  <a:gd name="T65" fmla="*/ 39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6" h="399">
                    <a:moveTo>
                      <a:pt x="183" y="396"/>
                    </a:moveTo>
                    <a:lnTo>
                      <a:pt x="205" y="383"/>
                    </a:lnTo>
                    <a:lnTo>
                      <a:pt x="223" y="362"/>
                    </a:lnTo>
                    <a:lnTo>
                      <a:pt x="236" y="338"/>
                    </a:lnTo>
                    <a:lnTo>
                      <a:pt x="243" y="309"/>
                    </a:lnTo>
                    <a:lnTo>
                      <a:pt x="246" y="277"/>
                    </a:lnTo>
                    <a:lnTo>
                      <a:pt x="246" y="242"/>
                    </a:lnTo>
                    <a:lnTo>
                      <a:pt x="242" y="207"/>
                    </a:lnTo>
                    <a:lnTo>
                      <a:pt x="234" y="170"/>
                    </a:lnTo>
                    <a:lnTo>
                      <a:pt x="223" y="132"/>
                    </a:lnTo>
                    <a:lnTo>
                      <a:pt x="208" y="98"/>
                    </a:lnTo>
                    <a:lnTo>
                      <a:pt x="191" y="67"/>
                    </a:lnTo>
                    <a:lnTo>
                      <a:pt x="172" y="42"/>
                    </a:lnTo>
                    <a:lnTo>
                      <a:pt x="150" y="22"/>
                    </a:lnTo>
                    <a:lnTo>
                      <a:pt x="128" y="7"/>
                    </a:lnTo>
                    <a:lnTo>
                      <a:pt x="103" y="0"/>
                    </a:lnTo>
                    <a:lnTo>
                      <a:pt x="79" y="0"/>
                    </a:lnTo>
                    <a:lnTo>
                      <a:pt x="55" y="7"/>
                    </a:lnTo>
                    <a:lnTo>
                      <a:pt x="35" y="22"/>
                    </a:lnTo>
                    <a:lnTo>
                      <a:pt x="19" y="42"/>
                    </a:lnTo>
                    <a:lnTo>
                      <a:pt x="9" y="68"/>
                    </a:lnTo>
                    <a:lnTo>
                      <a:pt x="1" y="99"/>
                    </a:lnTo>
                    <a:lnTo>
                      <a:pt x="0" y="134"/>
                    </a:lnTo>
                    <a:lnTo>
                      <a:pt x="3" y="172"/>
                    </a:lnTo>
                    <a:lnTo>
                      <a:pt x="12" y="211"/>
                    </a:lnTo>
                    <a:lnTo>
                      <a:pt x="25" y="250"/>
                    </a:lnTo>
                    <a:lnTo>
                      <a:pt x="42" y="288"/>
                    </a:lnTo>
                    <a:lnTo>
                      <a:pt x="63" y="323"/>
                    </a:lnTo>
                    <a:lnTo>
                      <a:pt x="84" y="354"/>
                    </a:lnTo>
                    <a:lnTo>
                      <a:pt x="109" y="377"/>
                    </a:lnTo>
                    <a:lnTo>
                      <a:pt x="134" y="393"/>
                    </a:lnTo>
                    <a:lnTo>
                      <a:pt x="159" y="399"/>
                    </a:lnTo>
                    <a:lnTo>
                      <a:pt x="183" y="396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175"/>
              <p:cNvSpPr>
                <a:spLocks/>
              </p:cNvSpPr>
              <p:nvPr/>
            </p:nvSpPr>
            <p:spPr bwMode="auto">
              <a:xfrm>
                <a:off x="3158" y="2588"/>
                <a:ext cx="580" cy="283"/>
              </a:xfrm>
              <a:custGeom>
                <a:avLst/>
                <a:gdLst>
                  <a:gd name="T0" fmla="*/ 1329 w 1533"/>
                  <a:gd name="T1" fmla="*/ 79 h 747"/>
                  <a:gd name="T2" fmla="*/ 1316 w 1533"/>
                  <a:gd name="T3" fmla="*/ 83 h 747"/>
                  <a:gd name="T4" fmla="*/ 1297 w 1533"/>
                  <a:gd name="T5" fmla="*/ 89 h 747"/>
                  <a:gd name="T6" fmla="*/ 1276 w 1533"/>
                  <a:gd name="T7" fmla="*/ 95 h 747"/>
                  <a:gd name="T8" fmla="*/ 1255 w 1533"/>
                  <a:gd name="T9" fmla="*/ 101 h 747"/>
                  <a:gd name="T10" fmla="*/ 1236 w 1533"/>
                  <a:gd name="T11" fmla="*/ 106 h 747"/>
                  <a:gd name="T12" fmla="*/ 1218 w 1533"/>
                  <a:gd name="T13" fmla="*/ 109 h 747"/>
                  <a:gd name="T14" fmla="*/ 1206 w 1533"/>
                  <a:gd name="T15" fmla="*/ 112 h 747"/>
                  <a:gd name="T16" fmla="*/ 1202 w 1533"/>
                  <a:gd name="T17" fmla="*/ 114 h 747"/>
                  <a:gd name="T18" fmla="*/ 1167 w 1533"/>
                  <a:gd name="T19" fmla="*/ 124 h 747"/>
                  <a:gd name="T20" fmla="*/ 1141 w 1533"/>
                  <a:gd name="T21" fmla="*/ 134 h 747"/>
                  <a:gd name="T22" fmla="*/ 1122 w 1533"/>
                  <a:gd name="T23" fmla="*/ 143 h 747"/>
                  <a:gd name="T24" fmla="*/ 1110 w 1533"/>
                  <a:gd name="T25" fmla="*/ 152 h 747"/>
                  <a:gd name="T26" fmla="*/ 1102 w 1533"/>
                  <a:gd name="T27" fmla="*/ 159 h 747"/>
                  <a:gd name="T28" fmla="*/ 1097 w 1533"/>
                  <a:gd name="T29" fmla="*/ 163 h 747"/>
                  <a:gd name="T30" fmla="*/ 1096 w 1533"/>
                  <a:gd name="T31" fmla="*/ 166 h 747"/>
                  <a:gd name="T32" fmla="*/ 1096 w 1533"/>
                  <a:gd name="T33" fmla="*/ 168 h 747"/>
                  <a:gd name="T34" fmla="*/ 0 w 1533"/>
                  <a:gd name="T35" fmla="*/ 581 h 747"/>
                  <a:gd name="T36" fmla="*/ 1 w 1533"/>
                  <a:gd name="T37" fmla="*/ 584 h 747"/>
                  <a:gd name="T38" fmla="*/ 7 w 1533"/>
                  <a:gd name="T39" fmla="*/ 593 h 747"/>
                  <a:gd name="T40" fmla="*/ 16 w 1533"/>
                  <a:gd name="T41" fmla="*/ 606 h 747"/>
                  <a:gd name="T42" fmla="*/ 26 w 1533"/>
                  <a:gd name="T43" fmla="*/ 625 h 747"/>
                  <a:gd name="T44" fmla="*/ 35 w 1533"/>
                  <a:gd name="T45" fmla="*/ 648 h 747"/>
                  <a:gd name="T46" fmla="*/ 43 w 1533"/>
                  <a:gd name="T47" fmla="*/ 677 h 747"/>
                  <a:gd name="T48" fmla="*/ 51 w 1533"/>
                  <a:gd name="T49" fmla="*/ 709 h 747"/>
                  <a:gd name="T50" fmla="*/ 55 w 1533"/>
                  <a:gd name="T51" fmla="*/ 747 h 747"/>
                  <a:gd name="T52" fmla="*/ 1144 w 1533"/>
                  <a:gd name="T53" fmla="*/ 323 h 747"/>
                  <a:gd name="T54" fmla="*/ 1147 w 1533"/>
                  <a:gd name="T55" fmla="*/ 323 h 747"/>
                  <a:gd name="T56" fmla="*/ 1156 w 1533"/>
                  <a:gd name="T57" fmla="*/ 322 h 747"/>
                  <a:gd name="T58" fmla="*/ 1170 w 1533"/>
                  <a:gd name="T59" fmla="*/ 319 h 747"/>
                  <a:gd name="T60" fmla="*/ 1188 w 1533"/>
                  <a:gd name="T61" fmla="*/ 315 h 747"/>
                  <a:gd name="T62" fmla="*/ 1209 w 1533"/>
                  <a:gd name="T63" fmla="*/ 310 h 747"/>
                  <a:gd name="T64" fmla="*/ 1236 w 1533"/>
                  <a:gd name="T65" fmla="*/ 306 h 747"/>
                  <a:gd name="T66" fmla="*/ 1263 w 1533"/>
                  <a:gd name="T67" fmla="*/ 300 h 747"/>
                  <a:gd name="T68" fmla="*/ 1292 w 1533"/>
                  <a:gd name="T69" fmla="*/ 293 h 747"/>
                  <a:gd name="T70" fmla="*/ 1324 w 1533"/>
                  <a:gd name="T71" fmla="*/ 284 h 747"/>
                  <a:gd name="T72" fmla="*/ 1356 w 1533"/>
                  <a:gd name="T73" fmla="*/ 277 h 747"/>
                  <a:gd name="T74" fmla="*/ 1388 w 1533"/>
                  <a:gd name="T75" fmla="*/ 267 h 747"/>
                  <a:gd name="T76" fmla="*/ 1420 w 1533"/>
                  <a:gd name="T77" fmla="*/ 256 h 747"/>
                  <a:gd name="T78" fmla="*/ 1452 w 1533"/>
                  <a:gd name="T79" fmla="*/ 246 h 747"/>
                  <a:gd name="T80" fmla="*/ 1482 w 1533"/>
                  <a:gd name="T81" fmla="*/ 236 h 747"/>
                  <a:gd name="T82" fmla="*/ 1508 w 1533"/>
                  <a:gd name="T83" fmla="*/ 223 h 747"/>
                  <a:gd name="T84" fmla="*/ 1533 w 1533"/>
                  <a:gd name="T85" fmla="*/ 211 h 747"/>
                  <a:gd name="T86" fmla="*/ 1533 w 1533"/>
                  <a:gd name="T87" fmla="*/ 205 h 747"/>
                  <a:gd name="T88" fmla="*/ 1531 w 1533"/>
                  <a:gd name="T89" fmla="*/ 191 h 747"/>
                  <a:gd name="T90" fmla="*/ 1528 w 1533"/>
                  <a:gd name="T91" fmla="*/ 168 h 747"/>
                  <a:gd name="T92" fmla="*/ 1519 w 1533"/>
                  <a:gd name="T93" fmla="*/ 140 h 747"/>
                  <a:gd name="T94" fmla="*/ 1505 w 1533"/>
                  <a:gd name="T95" fmla="*/ 106 h 747"/>
                  <a:gd name="T96" fmla="*/ 1485 w 1533"/>
                  <a:gd name="T97" fmla="*/ 71 h 747"/>
                  <a:gd name="T98" fmla="*/ 1454 w 1533"/>
                  <a:gd name="T99" fmla="*/ 35 h 747"/>
                  <a:gd name="T100" fmla="*/ 1412 w 1533"/>
                  <a:gd name="T101" fmla="*/ 0 h 747"/>
                  <a:gd name="T102" fmla="*/ 1413 w 1533"/>
                  <a:gd name="T103" fmla="*/ 2 h 747"/>
                  <a:gd name="T104" fmla="*/ 1416 w 1533"/>
                  <a:gd name="T105" fmla="*/ 6 h 747"/>
                  <a:gd name="T106" fmla="*/ 1418 w 1533"/>
                  <a:gd name="T107" fmla="*/ 12 h 747"/>
                  <a:gd name="T108" fmla="*/ 1415 w 1533"/>
                  <a:gd name="T109" fmla="*/ 21 h 747"/>
                  <a:gd name="T110" fmla="*/ 1407 w 1533"/>
                  <a:gd name="T111" fmla="*/ 32 h 747"/>
                  <a:gd name="T112" fmla="*/ 1393 w 1533"/>
                  <a:gd name="T113" fmla="*/ 45 h 747"/>
                  <a:gd name="T114" fmla="*/ 1367 w 1533"/>
                  <a:gd name="T115" fmla="*/ 61 h 747"/>
                  <a:gd name="T116" fmla="*/ 1329 w 1533"/>
                  <a:gd name="T117" fmla="*/ 79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3" h="747">
                    <a:moveTo>
                      <a:pt x="1329" y="79"/>
                    </a:moveTo>
                    <a:lnTo>
                      <a:pt x="1316" y="83"/>
                    </a:lnTo>
                    <a:lnTo>
                      <a:pt x="1297" y="89"/>
                    </a:lnTo>
                    <a:lnTo>
                      <a:pt x="1276" y="95"/>
                    </a:lnTo>
                    <a:lnTo>
                      <a:pt x="1255" y="101"/>
                    </a:lnTo>
                    <a:lnTo>
                      <a:pt x="1236" y="106"/>
                    </a:lnTo>
                    <a:lnTo>
                      <a:pt x="1218" y="109"/>
                    </a:lnTo>
                    <a:lnTo>
                      <a:pt x="1206" y="112"/>
                    </a:lnTo>
                    <a:lnTo>
                      <a:pt x="1202" y="114"/>
                    </a:lnTo>
                    <a:lnTo>
                      <a:pt x="1167" y="124"/>
                    </a:lnTo>
                    <a:lnTo>
                      <a:pt x="1141" y="134"/>
                    </a:lnTo>
                    <a:lnTo>
                      <a:pt x="1122" y="143"/>
                    </a:lnTo>
                    <a:lnTo>
                      <a:pt x="1110" y="152"/>
                    </a:lnTo>
                    <a:lnTo>
                      <a:pt x="1102" y="159"/>
                    </a:lnTo>
                    <a:lnTo>
                      <a:pt x="1097" y="163"/>
                    </a:lnTo>
                    <a:lnTo>
                      <a:pt x="1096" y="166"/>
                    </a:lnTo>
                    <a:lnTo>
                      <a:pt x="1096" y="168"/>
                    </a:lnTo>
                    <a:lnTo>
                      <a:pt x="0" y="581"/>
                    </a:lnTo>
                    <a:lnTo>
                      <a:pt x="1" y="584"/>
                    </a:lnTo>
                    <a:lnTo>
                      <a:pt x="7" y="593"/>
                    </a:lnTo>
                    <a:lnTo>
                      <a:pt x="16" y="606"/>
                    </a:lnTo>
                    <a:lnTo>
                      <a:pt x="26" y="625"/>
                    </a:lnTo>
                    <a:lnTo>
                      <a:pt x="35" y="648"/>
                    </a:lnTo>
                    <a:lnTo>
                      <a:pt x="43" y="677"/>
                    </a:lnTo>
                    <a:lnTo>
                      <a:pt x="51" y="709"/>
                    </a:lnTo>
                    <a:lnTo>
                      <a:pt x="55" y="747"/>
                    </a:lnTo>
                    <a:lnTo>
                      <a:pt x="1144" y="323"/>
                    </a:lnTo>
                    <a:lnTo>
                      <a:pt x="1147" y="323"/>
                    </a:lnTo>
                    <a:lnTo>
                      <a:pt x="1156" y="322"/>
                    </a:lnTo>
                    <a:lnTo>
                      <a:pt x="1170" y="319"/>
                    </a:lnTo>
                    <a:lnTo>
                      <a:pt x="1188" y="315"/>
                    </a:lnTo>
                    <a:lnTo>
                      <a:pt x="1209" y="310"/>
                    </a:lnTo>
                    <a:lnTo>
                      <a:pt x="1236" y="306"/>
                    </a:lnTo>
                    <a:lnTo>
                      <a:pt x="1263" y="300"/>
                    </a:lnTo>
                    <a:lnTo>
                      <a:pt x="1292" y="293"/>
                    </a:lnTo>
                    <a:lnTo>
                      <a:pt x="1324" y="284"/>
                    </a:lnTo>
                    <a:lnTo>
                      <a:pt x="1356" y="277"/>
                    </a:lnTo>
                    <a:lnTo>
                      <a:pt x="1388" y="267"/>
                    </a:lnTo>
                    <a:lnTo>
                      <a:pt x="1420" y="256"/>
                    </a:lnTo>
                    <a:lnTo>
                      <a:pt x="1452" y="246"/>
                    </a:lnTo>
                    <a:lnTo>
                      <a:pt x="1482" y="236"/>
                    </a:lnTo>
                    <a:lnTo>
                      <a:pt x="1508" y="223"/>
                    </a:lnTo>
                    <a:lnTo>
                      <a:pt x="1533" y="211"/>
                    </a:lnTo>
                    <a:lnTo>
                      <a:pt x="1533" y="205"/>
                    </a:lnTo>
                    <a:lnTo>
                      <a:pt x="1531" y="191"/>
                    </a:lnTo>
                    <a:lnTo>
                      <a:pt x="1528" y="168"/>
                    </a:lnTo>
                    <a:lnTo>
                      <a:pt x="1519" y="140"/>
                    </a:lnTo>
                    <a:lnTo>
                      <a:pt x="1505" y="106"/>
                    </a:lnTo>
                    <a:lnTo>
                      <a:pt x="1485" y="71"/>
                    </a:lnTo>
                    <a:lnTo>
                      <a:pt x="1454" y="35"/>
                    </a:lnTo>
                    <a:lnTo>
                      <a:pt x="1412" y="0"/>
                    </a:lnTo>
                    <a:lnTo>
                      <a:pt x="1413" y="2"/>
                    </a:lnTo>
                    <a:lnTo>
                      <a:pt x="1416" y="6"/>
                    </a:lnTo>
                    <a:lnTo>
                      <a:pt x="1418" y="12"/>
                    </a:lnTo>
                    <a:lnTo>
                      <a:pt x="1415" y="21"/>
                    </a:lnTo>
                    <a:lnTo>
                      <a:pt x="1407" y="32"/>
                    </a:lnTo>
                    <a:lnTo>
                      <a:pt x="1393" y="45"/>
                    </a:lnTo>
                    <a:lnTo>
                      <a:pt x="1367" y="61"/>
                    </a:lnTo>
                    <a:lnTo>
                      <a:pt x="1329" y="7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176"/>
              <p:cNvSpPr>
                <a:spLocks/>
              </p:cNvSpPr>
              <p:nvPr/>
            </p:nvSpPr>
            <p:spPr bwMode="auto">
              <a:xfrm>
                <a:off x="3165" y="2586"/>
                <a:ext cx="553" cy="235"/>
              </a:xfrm>
              <a:custGeom>
                <a:avLst/>
                <a:gdLst>
                  <a:gd name="T0" fmla="*/ 23 w 1490"/>
                  <a:gd name="T1" fmla="*/ 620 h 620"/>
                  <a:gd name="T2" fmla="*/ 14 w 1490"/>
                  <a:gd name="T3" fmla="*/ 604 h 620"/>
                  <a:gd name="T4" fmla="*/ 7 w 1490"/>
                  <a:gd name="T5" fmla="*/ 593 h 620"/>
                  <a:gd name="T6" fmla="*/ 1 w 1490"/>
                  <a:gd name="T7" fmla="*/ 584 h 620"/>
                  <a:gd name="T8" fmla="*/ 0 w 1490"/>
                  <a:gd name="T9" fmla="*/ 581 h 620"/>
                  <a:gd name="T10" fmla="*/ 1097 w 1490"/>
                  <a:gd name="T11" fmla="*/ 169 h 620"/>
                  <a:gd name="T12" fmla="*/ 1097 w 1490"/>
                  <a:gd name="T13" fmla="*/ 168 h 620"/>
                  <a:gd name="T14" fmla="*/ 1099 w 1490"/>
                  <a:gd name="T15" fmla="*/ 165 h 620"/>
                  <a:gd name="T16" fmla="*/ 1103 w 1490"/>
                  <a:gd name="T17" fmla="*/ 160 h 620"/>
                  <a:gd name="T18" fmla="*/ 1110 w 1490"/>
                  <a:gd name="T19" fmla="*/ 153 h 620"/>
                  <a:gd name="T20" fmla="*/ 1124 w 1490"/>
                  <a:gd name="T21" fmla="*/ 144 h 620"/>
                  <a:gd name="T22" fmla="*/ 1141 w 1490"/>
                  <a:gd name="T23" fmla="*/ 136 h 620"/>
                  <a:gd name="T24" fmla="*/ 1167 w 1490"/>
                  <a:gd name="T25" fmla="*/ 125 h 620"/>
                  <a:gd name="T26" fmla="*/ 1202 w 1490"/>
                  <a:gd name="T27" fmla="*/ 114 h 620"/>
                  <a:gd name="T28" fmla="*/ 1206 w 1490"/>
                  <a:gd name="T29" fmla="*/ 112 h 620"/>
                  <a:gd name="T30" fmla="*/ 1218 w 1490"/>
                  <a:gd name="T31" fmla="*/ 109 h 620"/>
                  <a:gd name="T32" fmla="*/ 1236 w 1490"/>
                  <a:gd name="T33" fmla="*/ 106 h 620"/>
                  <a:gd name="T34" fmla="*/ 1256 w 1490"/>
                  <a:gd name="T35" fmla="*/ 101 h 620"/>
                  <a:gd name="T36" fmla="*/ 1276 w 1490"/>
                  <a:gd name="T37" fmla="*/ 95 h 620"/>
                  <a:gd name="T38" fmla="*/ 1298 w 1490"/>
                  <a:gd name="T39" fmla="*/ 90 h 620"/>
                  <a:gd name="T40" fmla="*/ 1316 w 1490"/>
                  <a:gd name="T41" fmla="*/ 85 h 620"/>
                  <a:gd name="T42" fmla="*/ 1330 w 1490"/>
                  <a:gd name="T43" fmla="*/ 80 h 620"/>
                  <a:gd name="T44" fmla="*/ 1368 w 1490"/>
                  <a:gd name="T45" fmla="*/ 63 h 620"/>
                  <a:gd name="T46" fmla="*/ 1394 w 1490"/>
                  <a:gd name="T47" fmla="*/ 47 h 620"/>
                  <a:gd name="T48" fmla="*/ 1409 w 1490"/>
                  <a:gd name="T49" fmla="*/ 32 h 620"/>
                  <a:gd name="T50" fmla="*/ 1416 w 1490"/>
                  <a:gd name="T51" fmla="*/ 21 h 620"/>
                  <a:gd name="T52" fmla="*/ 1419 w 1490"/>
                  <a:gd name="T53" fmla="*/ 12 h 620"/>
                  <a:gd name="T54" fmla="*/ 1418 w 1490"/>
                  <a:gd name="T55" fmla="*/ 6 h 620"/>
                  <a:gd name="T56" fmla="*/ 1415 w 1490"/>
                  <a:gd name="T57" fmla="*/ 2 h 620"/>
                  <a:gd name="T58" fmla="*/ 1413 w 1490"/>
                  <a:gd name="T59" fmla="*/ 0 h 620"/>
                  <a:gd name="T60" fmla="*/ 1416 w 1490"/>
                  <a:gd name="T61" fmla="*/ 2 h 620"/>
                  <a:gd name="T62" fmla="*/ 1422 w 1490"/>
                  <a:gd name="T63" fmla="*/ 6 h 620"/>
                  <a:gd name="T64" fmla="*/ 1431 w 1490"/>
                  <a:gd name="T65" fmla="*/ 13 h 620"/>
                  <a:gd name="T66" fmla="*/ 1442 w 1490"/>
                  <a:gd name="T67" fmla="*/ 23 h 620"/>
                  <a:gd name="T68" fmla="*/ 1454 w 1490"/>
                  <a:gd name="T69" fmla="*/ 35 h 620"/>
                  <a:gd name="T70" fmla="*/ 1467 w 1490"/>
                  <a:gd name="T71" fmla="*/ 50 h 620"/>
                  <a:gd name="T72" fmla="*/ 1480 w 1490"/>
                  <a:gd name="T73" fmla="*/ 66 h 620"/>
                  <a:gd name="T74" fmla="*/ 1490 w 1490"/>
                  <a:gd name="T75" fmla="*/ 83 h 620"/>
                  <a:gd name="T76" fmla="*/ 23 w 1490"/>
                  <a:gd name="T77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0" h="620">
                    <a:moveTo>
                      <a:pt x="23" y="620"/>
                    </a:moveTo>
                    <a:lnTo>
                      <a:pt x="14" y="604"/>
                    </a:lnTo>
                    <a:lnTo>
                      <a:pt x="7" y="593"/>
                    </a:lnTo>
                    <a:lnTo>
                      <a:pt x="1" y="584"/>
                    </a:lnTo>
                    <a:lnTo>
                      <a:pt x="0" y="581"/>
                    </a:lnTo>
                    <a:lnTo>
                      <a:pt x="1097" y="169"/>
                    </a:lnTo>
                    <a:lnTo>
                      <a:pt x="1097" y="168"/>
                    </a:lnTo>
                    <a:lnTo>
                      <a:pt x="1099" y="165"/>
                    </a:lnTo>
                    <a:lnTo>
                      <a:pt x="1103" y="160"/>
                    </a:lnTo>
                    <a:lnTo>
                      <a:pt x="1110" y="153"/>
                    </a:lnTo>
                    <a:lnTo>
                      <a:pt x="1124" y="144"/>
                    </a:lnTo>
                    <a:lnTo>
                      <a:pt x="1141" y="136"/>
                    </a:lnTo>
                    <a:lnTo>
                      <a:pt x="1167" y="125"/>
                    </a:lnTo>
                    <a:lnTo>
                      <a:pt x="1202" y="114"/>
                    </a:lnTo>
                    <a:lnTo>
                      <a:pt x="1206" y="112"/>
                    </a:lnTo>
                    <a:lnTo>
                      <a:pt x="1218" y="109"/>
                    </a:lnTo>
                    <a:lnTo>
                      <a:pt x="1236" y="106"/>
                    </a:lnTo>
                    <a:lnTo>
                      <a:pt x="1256" y="101"/>
                    </a:lnTo>
                    <a:lnTo>
                      <a:pt x="1276" y="95"/>
                    </a:lnTo>
                    <a:lnTo>
                      <a:pt x="1298" y="90"/>
                    </a:lnTo>
                    <a:lnTo>
                      <a:pt x="1316" y="85"/>
                    </a:lnTo>
                    <a:lnTo>
                      <a:pt x="1330" y="80"/>
                    </a:lnTo>
                    <a:lnTo>
                      <a:pt x="1368" y="63"/>
                    </a:lnTo>
                    <a:lnTo>
                      <a:pt x="1394" y="47"/>
                    </a:lnTo>
                    <a:lnTo>
                      <a:pt x="1409" y="32"/>
                    </a:lnTo>
                    <a:lnTo>
                      <a:pt x="1416" y="21"/>
                    </a:lnTo>
                    <a:lnTo>
                      <a:pt x="1419" y="12"/>
                    </a:lnTo>
                    <a:lnTo>
                      <a:pt x="1418" y="6"/>
                    </a:lnTo>
                    <a:lnTo>
                      <a:pt x="1415" y="2"/>
                    </a:lnTo>
                    <a:lnTo>
                      <a:pt x="1413" y="0"/>
                    </a:lnTo>
                    <a:lnTo>
                      <a:pt x="1416" y="2"/>
                    </a:lnTo>
                    <a:lnTo>
                      <a:pt x="1422" y="6"/>
                    </a:lnTo>
                    <a:lnTo>
                      <a:pt x="1431" y="13"/>
                    </a:lnTo>
                    <a:lnTo>
                      <a:pt x="1442" y="23"/>
                    </a:lnTo>
                    <a:lnTo>
                      <a:pt x="1454" y="35"/>
                    </a:lnTo>
                    <a:lnTo>
                      <a:pt x="1467" y="50"/>
                    </a:lnTo>
                    <a:lnTo>
                      <a:pt x="1480" y="66"/>
                    </a:lnTo>
                    <a:lnTo>
                      <a:pt x="1490" y="83"/>
                    </a:lnTo>
                    <a:lnTo>
                      <a:pt x="23" y="620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177"/>
              <p:cNvSpPr>
                <a:spLocks/>
              </p:cNvSpPr>
              <p:nvPr/>
            </p:nvSpPr>
            <p:spPr bwMode="auto">
              <a:xfrm>
                <a:off x="3586" y="2638"/>
                <a:ext cx="136" cy="50"/>
              </a:xfrm>
              <a:custGeom>
                <a:avLst/>
                <a:gdLst>
                  <a:gd name="T0" fmla="*/ 0 w 372"/>
                  <a:gd name="T1" fmla="*/ 136 h 136"/>
                  <a:gd name="T2" fmla="*/ 3 w 372"/>
                  <a:gd name="T3" fmla="*/ 134 h 136"/>
                  <a:gd name="T4" fmla="*/ 13 w 372"/>
                  <a:gd name="T5" fmla="*/ 131 h 136"/>
                  <a:gd name="T6" fmla="*/ 29 w 372"/>
                  <a:gd name="T7" fmla="*/ 127 h 136"/>
                  <a:gd name="T8" fmla="*/ 49 w 372"/>
                  <a:gd name="T9" fmla="*/ 121 h 136"/>
                  <a:gd name="T10" fmla="*/ 72 w 372"/>
                  <a:gd name="T11" fmla="*/ 114 h 136"/>
                  <a:gd name="T12" fmla="*/ 100 w 372"/>
                  <a:gd name="T13" fmla="*/ 105 h 136"/>
                  <a:gd name="T14" fmla="*/ 129 w 372"/>
                  <a:gd name="T15" fmla="*/ 96 h 136"/>
                  <a:gd name="T16" fmla="*/ 160 w 372"/>
                  <a:gd name="T17" fmla="*/ 86 h 136"/>
                  <a:gd name="T18" fmla="*/ 192 w 372"/>
                  <a:gd name="T19" fmla="*/ 76 h 136"/>
                  <a:gd name="T20" fmla="*/ 224 w 372"/>
                  <a:gd name="T21" fmla="*/ 64 h 136"/>
                  <a:gd name="T22" fmla="*/ 253 w 372"/>
                  <a:gd name="T23" fmla="*/ 53 h 136"/>
                  <a:gd name="T24" fmla="*/ 282 w 372"/>
                  <a:gd name="T25" fmla="*/ 41 h 136"/>
                  <a:gd name="T26" fmla="*/ 308 w 372"/>
                  <a:gd name="T27" fmla="*/ 31 h 136"/>
                  <a:gd name="T28" fmla="*/ 330 w 372"/>
                  <a:gd name="T29" fmla="*/ 19 h 136"/>
                  <a:gd name="T30" fmla="*/ 349 w 372"/>
                  <a:gd name="T31" fmla="*/ 9 h 136"/>
                  <a:gd name="T32" fmla="*/ 362 w 372"/>
                  <a:gd name="T33" fmla="*/ 0 h 136"/>
                  <a:gd name="T34" fmla="*/ 372 w 372"/>
                  <a:gd name="T35" fmla="*/ 34 h 136"/>
                  <a:gd name="T36" fmla="*/ 371 w 372"/>
                  <a:gd name="T37" fmla="*/ 34 h 136"/>
                  <a:gd name="T38" fmla="*/ 368 w 372"/>
                  <a:gd name="T39" fmla="*/ 35 h 136"/>
                  <a:gd name="T40" fmla="*/ 362 w 372"/>
                  <a:gd name="T41" fmla="*/ 38 h 136"/>
                  <a:gd name="T42" fmla="*/ 353 w 372"/>
                  <a:gd name="T43" fmla="*/ 41 h 136"/>
                  <a:gd name="T44" fmla="*/ 343 w 372"/>
                  <a:gd name="T45" fmla="*/ 45 h 136"/>
                  <a:gd name="T46" fmla="*/ 329 w 372"/>
                  <a:gd name="T47" fmla="*/ 51 h 136"/>
                  <a:gd name="T48" fmla="*/ 313 w 372"/>
                  <a:gd name="T49" fmla="*/ 57 h 136"/>
                  <a:gd name="T50" fmla="*/ 292 w 372"/>
                  <a:gd name="T51" fmla="*/ 63 h 136"/>
                  <a:gd name="T52" fmla="*/ 269 w 372"/>
                  <a:gd name="T53" fmla="*/ 70 h 136"/>
                  <a:gd name="T54" fmla="*/ 241 w 372"/>
                  <a:gd name="T55" fmla="*/ 79 h 136"/>
                  <a:gd name="T56" fmla="*/ 211 w 372"/>
                  <a:gd name="T57" fmla="*/ 86 h 136"/>
                  <a:gd name="T58" fmla="*/ 177 w 372"/>
                  <a:gd name="T59" fmla="*/ 96 h 136"/>
                  <a:gd name="T60" fmla="*/ 139 w 372"/>
                  <a:gd name="T61" fmla="*/ 105 h 136"/>
                  <a:gd name="T62" fmla="*/ 97 w 372"/>
                  <a:gd name="T63" fmla="*/ 115 h 136"/>
                  <a:gd name="T64" fmla="*/ 51 w 372"/>
                  <a:gd name="T65" fmla="*/ 125 h 136"/>
                  <a:gd name="T66" fmla="*/ 0 w 372"/>
                  <a:gd name="T6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136">
                    <a:moveTo>
                      <a:pt x="0" y="136"/>
                    </a:moveTo>
                    <a:lnTo>
                      <a:pt x="3" y="134"/>
                    </a:lnTo>
                    <a:lnTo>
                      <a:pt x="13" y="131"/>
                    </a:lnTo>
                    <a:lnTo>
                      <a:pt x="29" y="127"/>
                    </a:lnTo>
                    <a:lnTo>
                      <a:pt x="49" y="121"/>
                    </a:lnTo>
                    <a:lnTo>
                      <a:pt x="72" y="114"/>
                    </a:lnTo>
                    <a:lnTo>
                      <a:pt x="100" y="105"/>
                    </a:lnTo>
                    <a:lnTo>
                      <a:pt x="129" y="96"/>
                    </a:lnTo>
                    <a:lnTo>
                      <a:pt x="160" y="86"/>
                    </a:lnTo>
                    <a:lnTo>
                      <a:pt x="192" y="76"/>
                    </a:lnTo>
                    <a:lnTo>
                      <a:pt x="224" y="64"/>
                    </a:lnTo>
                    <a:lnTo>
                      <a:pt x="253" y="53"/>
                    </a:lnTo>
                    <a:lnTo>
                      <a:pt x="282" y="41"/>
                    </a:lnTo>
                    <a:lnTo>
                      <a:pt x="308" y="31"/>
                    </a:lnTo>
                    <a:lnTo>
                      <a:pt x="330" y="19"/>
                    </a:lnTo>
                    <a:lnTo>
                      <a:pt x="349" y="9"/>
                    </a:lnTo>
                    <a:lnTo>
                      <a:pt x="362" y="0"/>
                    </a:lnTo>
                    <a:lnTo>
                      <a:pt x="372" y="34"/>
                    </a:lnTo>
                    <a:lnTo>
                      <a:pt x="371" y="34"/>
                    </a:lnTo>
                    <a:lnTo>
                      <a:pt x="368" y="35"/>
                    </a:lnTo>
                    <a:lnTo>
                      <a:pt x="362" y="38"/>
                    </a:lnTo>
                    <a:lnTo>
                      <a:pt x="353" y="41"/>
                    </a:lnTo>
                    <a:lnTo>
                      <a:pt x="343" y="45"/>
                    </a:lnTo>
                    <a:lnTo>
                      <a:pt x="329" y="51"/>
                    </a:lnTo>
                    <a:lnTo>
                      <a:pt x="313" y="57"/>
                    </a:lnTo>
                    <a:lnTo>
                      <a:pt x="292" y="63"/>
                    </a:lnTo>
                    <a:lnTo>
                      <a:pt x="269" y="70"/>
                    </a:lnTo>
                    <a:lnTo>
                      <a:pt x="241" y="79"/>
                    </a:lnTo>
                    <a:lnTo>
                      <a:pt x="211" y="86"/>
                    </a:lnTo>
                    <a:lnTo>
                      <a:pt x="177" y="96"/>
                    </a:lnTo>
                    <a:lnTo>
                      <a:pt x="139" y="105"/>
                    </a:lnTo>
                    <a:lnTo>
                      <a:pt x="97" y="115"/>
                    </a:lnTo>
                    <a:lnTo>
                      <a:pt x="51" y="12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178"/>
              <p:cNvSpPr>
                <a:spLocks/>
              </p:cNvSpPr>
              <p:nvPr/>
            </p:nvSpPr>
            <p:spPr bwMode="auto">
              <a:xfrm>
                <a:off x="3737" y="2620"/>
                <a:ext cx="15" cy="24"/>
              </a:xfrm>
              <a:custGeom>
                <a:avLst/>
                <a:gdLst>
                  <a:gd name="T0" fmla="*/ 0 w 42"/>
                  <a:gd name="T1" fmla="*/ 18 h 66"/>
                  <a:gd name="T2" fmla="*/ 23 w 42"/>
                  <a:gd name="T3" fmla="*/ 0 h 66"/>
                  <a:gd name="T4" fmla="*/ 26 w 42"/>
                  <a:gd name="T5" fmla="*/ 7 h 66"/>
                  <a:gd name="T6" fmla="*/ 34 w 42"/>
                  <a:gd name="T7" fmla="*/ 24 h 66"/>
                  <a:gd name="T8" fmla="*/ 39 w 42"/>
                  <a:gd name="T9" fmla="*/ 40 h 66"/>
                  <a:gd name="T10" fmla="*/ 42 w 42"/>
                  <a:gd name="T11" fmla="*/ 51 h 66"/>
                  <a:gd name="T12" fmla="*/ 16 w 42"/>
                  <a:gd name="T13" fmla="*/ 64 h 66"/>
                  <a:gd name="T14" fmla="*/ 18 w 42"/>
                  <a:gd name="T15" fmla="*/ 66 h 66"/>
                  <a:gd name="T16" fmla="*/ 18 w 42"/>
                  <a:gd name="T17" fmla="*/ 63 h 66"/>
                  <a:gd name="T18" fmla="*/ 13 w 42"/>
                  <a:gd name="T19" fmla="*/ 50 h 66"/>
                  <a:gd name="T20" fmla="*/ 0 w 42"/>
                  <a:gd name="T21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66">
                    <a:moveTo>
                      <a:pt x="0" y="18"/>
                    </a:moveTo>
                    <a:lnTo>
                      <a:pt x="23" y="0"/>
                    </a:lnTo>
                    <a:lnTo>
                      <a:pt x="26" y="7"/>
                    </a:lnTo>
                    <a:lnTo>
                      <a:pt x="34" y="24"/>
                    </a:lnTo>
                    <a:lnTo>
                      <a:pt x="39" y="40"/>
                    </a:lnTo>
                    <a:lnTo>
                      <a:pt x="42" y="51"/>
                    </a:lnTo>
                    <a:lnTo>
                      <a:pt x="16" y="64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3" y="5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179"/>
              <p:cNvSpPr>
                <a:spLocks/>
              </p:cNvSpPr>
              <p:nvPr/>
            </p:nvSpPr>
            <p:spPr bwMode="auto">
              <a:xfrm>
                <a:off x="3107" y="2563"/>
                <a:ext cx="555" cy="206"/>
              </a:xfrm>
              <a:custGeom>
                <a:avLst/>
                <a:gdLst>
                  <a:gd name="T0" fmla="*/ 0 w 1482"/>
                  <a:gd name="T1" fmla="*/ 524 h 542"/>
                  <a:gd name="T2" fmla="*/ 1146 w 1482"/>
                  <a:gd name="T3" fmla="*/ 134 h 542"/>
                  <a:gd name="T4" fmla="*/ 1159 w 1482"/>
                  <a:gd name="T5" fmla="*/ 121 h 542"/>
                  <a:gd name="T6" fmla="*/ 1176 w 1482"/>
                  <a:gd name="T7" fmla="*/ 108 h 542"/>
                  <a:gd name="T8" fmla="*/ 1195 w 1482"/>
                  <a:gd name="T9" fmla="*/ 95 h 542"/>
                  <a:gd name="T10" fmla="*/ 1215 w 1482"/>
                  <a:gd name="T11" fmla="*/ 83 h 542"/>
                  <a:gd name="T12" fmla="*/ 1237 w 1482"/>
                  <a:gd name="T13" fmla="*/ 71 h 542"/>
                  <a:gd name="T14" fmla="*/ 1261 w 1482"/>
                  <a:gd name="T15" fmla="*/ 60 h 542"/>
                  <a:gd name="T16" fmla="*/ 1284 w 1482"/>
                  <a:gd name="T17" fmla="*/ 50 h 542"/>
                  <a:gd name="T18" fmla="*/ 1307 w 1482"/>
                  <a:gd name="T19" fmla="*/ 41 h 542"/>
                  <a:gd name="T20" fmla="*/ 1329 w 1482"/>
                  <a:gd name="T21" fmla="*/ 32 h 542"/>
                  <a:gd name="T22" fmla="*/ 1351 w 1482"/>
                  <a:gd name="T23" fmla="*/ 23 h 542"/>
                  <a:gd name="T24" fmla="*/ 1370 w 1482"/>
                  <a:gd name="T25" fmla="*/ 16 h 542"/>
                  <a:gd name="T26" fmla="*/ 1387 w 1482"/>
                  <a:gd name="T27" fmla="*/ 10 h 542"/>
                  <a:gd name="T28" fmla="*/ 1400 w 1482"/>
                  <a:gd name="T29" fmla="*/ 6 h 542"/>
                  <a:gd name="T30" fmla="*/ 1412 w 1482"/>
                  <a:gd name="T31" fmla="*/ 3 h 542"/>
                  <a:gd name="T32" fmla="*/ 1418 w 1482"/>
                  <a:gd name="T33" fmla="*/ 0 h 542"/>
                  <a:gd name="T34" fmla="*/ 1421 w 1482"/>
                  <a:gd name="T35" fmla="*/ 0 h 542"/>
                  <a:gd name="T36" fmla="*/ 1422 w 1482"/>
                  <a:gd name="T37" fmla="*/ 0 h 542"/>
                  <a:gd name="T38" fmla="*/ 1426 w 1482"/>
                  <a:gd name="T39" fmla="*/ 0 h 542"/>
                  <a:gd name="T40" fmla="*/ 1434 w 1482"/>
                  <a:gd name="T41" fmla="*/ 2 h 542"/>
                  <a:gd name="T42" fmla="*/ 1441 w 1482"/>
                  <a:gd name="T43" fmla="*/ 2 h 542"/>
                  <a:gd name="T44" fmla="*/ 1451 w 1482"/>
                  <a:gd name="T45" fmla="*/ 3 h 542"/>
                  <a:gd name="T46" fmla="*/ 1461 w 1482"/>
                  <a:gd name="T47" fmla="*/ 6 h 542"/>
                  <a:gd name="T48" fmla="*/ 1472 w 1482"/>
                  <a:gd name="T49" fmla="*/ 10 h 542"/>
                  <a:gd name="T50" fmla="*/ 1482 w 1482"/>
                  <a:gd name="T51" fmla="*/ 15 h 542"/>
                  <a:gd name="T52" fmla="*/ 1479 w 1482"/>
                  <a:gd name="T53" fmla="*/ 15 h 542"/>
                  <a:gd name="T54" fmla="*/ 1473 w 1482"/>
                  <a:gd name="T55" fmla="*/ 18 h 542"/>
                  <a:gd name="T56" fmla="*/ 1463 w 1482"/>
                  <a:gd name="T57" fmla="*/ 20 h 542"/>
                  <a:gd name="T58" fmla="*/ 1450 w 1482"/>
                  <a:gd name="T59" fmla="*/ 25 h 542"/>
                  <a:gd name="T60" fmla="*/ 1434 w 1482"/>
                  <a:gd name="T61" fmla="*/ 31 h 542"/>
                  <a:gd name="T62" fmla="*/ 1415 w 1482"/>
                  <a:gd name="T63" fmla="*/ 37 h 542"/>
                  <a:gd name="T64" fmla="*/ 1394 w 1482"/>
                  <a:gd name="T65" fmla="*/ 45 h 542"/>
                  <a:gd name="T66" fmla="*/ 1371 w 1482"/>
                  <a:gd name="T67" fmla="*/ 54 h 542"/>
                  <a:gd name="T68" fmla="*/ 1348 w 1482"/>
                  <a:gd name="T69" fmla="*/ 63 h 542"/>
                  <a:gd name="T70" fmla="*/ 1323 w 1482"/>
                  <a:gd name="T71" fmla="*/ 74 h 542"/>
                  <a:gd name="T72" fmla="*/ 1297 w 1482"/>
                  <a:gd name="T73" fmla="*/ 85 h 542"/>
                  <a:gd name="T74" fmla="*/ 1272 w 1482"/>
                  <a:gd name="T75" fmla="*/ 98 h 542"/>
                  <a:gd name="T76" fmla="*/ 1247 w 1482"/>
                  <a:gd name="T77" fmla="*/ 111 h 542"/>
                  <a:gd name="T78" fmla="*/ 1223 w 1482"/>
                  <a:gd name="T79" fmla="*/ 125 h 542"/>
                  <a:gd name="T80" fmla="*/ 1199 w 1482"/>
                  <a:gd name="T81" fmla="*/ 140 h 542"/>
                  <a:gd name="T82" fmla="*/ 1178 w 1482"/>
                  <a:gd name="T83" fmla="*/ 154 h 542"/>
                  <a:gd name="T84" fmla="*/ 35 w 1482"/>
                  <a:gd name="T85" fmla="*/ 542 h 542"/>
                  <a:gd name="T86" fmla="*/ 0 w 1482"/>
                  <a:gd name="T87" fmla="*/ 524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82" h="542">
                    <a:moveTo>
                      <a:pt x="0" y="524"/>
                    </a:moveTo>
                    <a:lnTo>
                      <a:pt x="1146" y="134"/>
                    </a:lnTo>
                    <a:lnTo>
                      <a:pt x="1159" y="121"/>
                    </a:lnTo>
                    <a:lnTo>
                      <a:pt x="1176" y="108"/>
                    </a:lnTo>
                    <a:lnTo>
                      <a:pt x="1195" y="95"/>
                    </a:lnTo>
                    <a:lnTo>
                      <a:pt x="1215" y="83"/>
                    </a:lnTo>
                    <a:lnTo>
                      <a:pt x="1237" y="71"/>
                    </a:lnTo>
                    <a:lnTo>
                      <a:pt x="1261" y="60"/>
                    </a:lnTo>
                    <a:lnTo>
                      <a:pt x="1284" y="50"/>
                    </a:lnTo>
                    <a:lnTo>
                      <a:pt x="1307" y="41"/>
                    </a:lnTo>
                    <a:lnTo>
                      <a:pt x="1329" y="32"/>
                    </a:lnTo>
                    <a:lnTo>
                      <a:pt x="1351" y="23"/>
                    </a:lnTo>
                    <a:lnTo>
                      <a:pt x="1370" y="16"/>
                    </a:lnTo>
                    <a:lnTo>
                      <a:pt x="1387" y="10"/>
                    </a:lnTo>
                    <a:lnTo>
                      <a:pt x="1400" y="6"/>
                    </a:lnTo>
                    <a:lnTo>
                      <a:pt x="1412" y="3"/>
                    </a:lnTo>
                    <a:lnTo>
                      <a:pt x="1418" y="0"/>
                    </a:lnTo>
                    <a:lnTo>
                      <a:pt x="1421" y="0"/>
                    </a:lnTo>
                    <a:lnTo>
                      <a:pt x="1422" y="0"/>
                    </a:lnTo>
                    <a:lnTo>
                      <a:pt x="1426" y="0"/>
                    </a:lnTo>
                    <a:lnTo>
                      <a:pt x="1434" y="2"/>
                    </a:lnTo>
                    <a:lnTo>
                      <a:pt x="1441" y="2"/>
                    </a:lnTo>
                    <a:lnTo>
                      <a:pt x="1451" y="3"/>
                    </a:lnTo>
                    <a:lnTo>
                      <a:pt x="1461" y="6"/>
                    </a:lnTo>
                    <a:lnTo>
                      <a:pt x="1472" y="10"/>
                    </a:lnTo>
                    <a:lnTo>
                      <a:pt x="1482" y="15"/>
                    </a:lnTo>
                    <a:lnTo>
                      <a:pt x="1479" y="15"/>
                    </a:lnTo>
                    <a:lnTo>
                      <a:pt x="1473" y="18"/>
                    </a:lnTo>
                    <a:lnTo>
                      <a:pt x="1463" y="20"/>
                    </a:lnTo>
                    <a:lnTo>
                      <a:pt x="1450" y="25"/>
                    </a:lnTo>
                    <a:lnTo>
                      <a:pt x="1434" y="31"/>
                    </a:lnTo>
                    <a:lnTo>
                      <a:pt x="1415" y="37"/>
                    </a:lnTo>
                    <a:lnTo>
                      <a:pt x="1394" y="45"/>
                    </a:lnTo>
                    <a:lnTo>
                      <a:pt x="1371" y="54"/>
                    </a:lnTo>
                    <a:lnTo>
                      <a:pt x="1348" y="63"/>
                    </a:lnTo>
                    <a:lnTo>
                      <a:pt x="1323" y="74"/>
                    </a:lnTo>
                    <a:lnTo>
                      <a:pt x="1297" y="85"/>
                    </a:lnTo>
                    <a:lnTo>
                      <a:pt x="1272" y="98"/>
                    </a:lnTo>
                    <a:lnTo>
                      <a:pt x="1247" y="111"/>
                    </a:lnTo>
                    <a:lnTo>
                      <a:pt x="1223" y="125"/>
                    </a:lnTo>
                    <a:lnTo>
                      <a:pt x="1199" y="140"/>
                    </a:lnTo>
                    <a:lnTo>
                      <a:pt x="1178" y="154"/>
                    </a:lnTo>
                    <a:lnTo>
                      <a:pt x="35" y="542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180"/>
              <p:cNvSpPr>
                <a:spLocks/>
              </p:cNvSpPr>
              <p:nvPr/>
            </p:nvSpPr>
            <p:spPr bwMode="auto">
              <a:xfrm>
                <a:off x="3219" y="2750"/>
                <a:ext cx="57" cy="145"/>
              </a:xfrm>
              <a:custGeom>
                <a:avLst/>
                <a:gdLst>
                  <a:gd name="T0" fmla="*/ 4 w 157"/>
                  <a:gd name="T1" fmla="*/ 16 h 389"/>
                  <a:gd name="T2" fmla="*/ 4 w 157"/>
                  <a:gd name="T3" fmla="*/ 16 h 389"/>
                  <a:gd name="T4" fmla="*/ 16 w 157"/>
                  <a:gd name="T5" fmla="*/ 23 h 389"/>
                  <a:gd name="T6" fmla="*/ 39 w 157"/>
                  <a:gd name="T7" fmla="*/ 42 h 389"/>
                  <a:gd name="T8" fmla="*/ 70 w 157"/>
                  <a:gd name="T9" fmla="*/ 71 h 389"/>
                  <a:gd name="T10" fmla="*/ 100 w 157"/>
                  <a:gd name="T11" fmla="*/ 112 h 389"/>
                  <a:gd name="T12" fmla="*/ 126 w 157"/>
                  <a:gd name="T13" fmla="*/ 163 h 389"/>
                  <a:gd name="T14" fmla="*/ 142 w 157"/>
                  <a:gd name="T15" fmla="*/ 224 h 389"/>
                  <a:gd name="T16" fmla="*/ 139 w 157"/>
                  <a:gd name="T17" fmla="*/ 296 h 389"/>
                  <a:gd name="T18" fmla="*/ 116 w 157"/>
                  <a:gd name="T19" fmla="*/ 379 h 389"/>
                  <a:gd name="T20" fmla="*/ 116 w 157"/>
                  <a:gd name="T21" fmla="*/ 379 h 389"/>
                  <a:gd name="T22" fmla="*/ 116 w 157"/>
                  <a:gd name="T23" fmla="*/ 382 h 389"/>
                  <a:gd name="T24" fmla="*/ 116 w 157"/>
                  <a:gd name="T25" fmla="*/ 384 h 389"/>
                  <a:gd name="T26" fmla="*/ 118 w 157"/>
                  <a:gd name="T27" fmla="*/ 387 h 389"/>
                  <a:gd name="T28" fmla="*/ 121 w 157"/>
                  <a:gd name="T29" fmla="*/ 389 h 389"/>
                  <a:gd name="T30" fmla="*/ 123 w 157"/>
                  <a:gd name="T31" fmla="*/ 389 h 389"/>
                  <a:gd name="T32" fmla="*/ 126 w 157"/>
                  <a:gd name="T33" fmla="*/ 389 h 389"/>
                  <a:gd name="T34" fmla="*/ 129 w 157"/>
                  <a:gd name="T35" fmla="*/ 387 h 389"/>
                  <a:gd name="T36" fmla="*/ 131 w 157"/>
                  <a:gd name="T37" fmla="*/ 384 h 389"/>
                  <a:gd name="T38" fmla="*/ 131 w 157"/>
                  <a:gd name="T39" fmla="*/ 384 h 389"/>
                  <a:gd name="T40" fmla="*/ 155 w 157"/>
                  <a:gd name="T41" fmla="*/ 299 h 389"/>
                  <a:gd name="T42" fmla="*/ 157 w 157"/>
                  <a:gd name="T43" fmla="*/ 221 h 389"/>
                  <a:gd name="T44" fmla="*/ 139 w 157"/>
                  <a:gd name="T45" fmla="*/ 156 h 389"/>
                  <a:gd name="T46" fmla="*/ 112 w 157"/>
                  <a:gd name="T47" fmla="*/ 102 h 389"/>
                  <a:gd name="T48" fmla="*/ 78 w 157"/>
                  <a:gd name="T49" fmla="*/ 58 h 389"/>
                  <a:gd name="T50" fmla="*/ 46 w 157"/>
                  <a:gd name="T51" fmla="*/ 28 h 389"/>
                  <a:gd name="T52" fmla="*/ 23 w 157"/>
                  <a:gd name="T53" fmla="*/ 9 h 389"/>
                  <a:gd name="T54" fmla="*/ 13 w 157"/>
                  <a:gd name="T55" fmla="*/ 2 h 389"/>
                  <a:gd name="T56" fmla="*/ 13 w 157"/>
                  <a:gd name="T57" fmla="*/ 2 h 389"/>
                  <a:gd name="T58" fmla="*/ 10 w 157"/>
                  <a:gd name="T59" fmla="*/ 0 h 389"/>
                  <a:gd name="T60" fmla="*/ 7 w 157"/>
                  <a:gd name="T61" fmla="*/ 0 h 389"/>
                  <a:gd name="T62" fmla="*/ 4 w 157"/>
                  <a:gd name="T63" fmla="*/ 2 h 389"/>
                  <a:gd name="T64" fmla="*/ 1 w 157"/>
                  <a:gd name="T65" fmla="*/ 4 h 389"/>
                  <a:gd name="T66" fmla="*/ 0 w 157"/>
                  <a:gd name="T67" fmla="*/ 7 h 389"/>
                  <a:gd name="T68" fmla="*/ 1 w 157"/>
                  <a:gd name="T69" fmla="*/ 10 h 389"/>
                  <a:gd name="T70" fmla="*/ 1 w 157"/>
                  <a:gd name="T71" fmla="*/ 13 h 389"/>
                  <a:gd name="T72" fmla="*/ 4 w 157"/>
                  <a:gd name="T73" fmla="*/ 16 h 389"/>
                  <a:gd name="T74" fmla="*/ 4 w 157"/>
                  <a:gd name="T75" fmla="*/ 1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389">
                    <a:moveTo>
                      <a:pt x="4" y="16"/>
                    </a:moveTo>
                    <a:lnTo>
                      <a:pt x="4" y="16"/>
                    </a:lnTo>
                    <a:lnTo>
                      <a:pt x="16" y="23"/>
                    </a:lnTo>
                    <a:lnTo>
                      <a:pt x="39" y="42"/>
                    </a:lnTo>
                    <a:lnTo>
                      <a:pt x="70" y="71"/>
                    </a:lnTo>
                    <a:lnTo>
                      <a:pt x="100" y="112"/>
                    </a:lnTo>
                    <a:lnTo>
                      <a:pt x="126" y="163"/>
                    </a:lnTo>
                    <a:lnTo>
                      <a:pt x="142" y="224"/>
                    </a:lnTo>
                    <a:lnTo>
                      <a:pt x="139" y="296"/>
                    </a:lnTo>
                    <a:lnTo>
                      <a:pt x="116" y="379"/>
                    </a:lnTo>
                    <a:lnTo>
                      <a:pt x="116" y="379"/>
                    </a:lnTo>
                    <a:lnTo>
                      <a:pt x="116" y="382"/>
                    </a:lnTo>
                    <a:lnTo>
                      <a:pt x="116" y="384"/>
                    </a:lnTo>
                    <a:lnTo>
                      <a:pt x="118" y="387"/>
                    </a:lnTo>
                    <a:lnTo>
                      <a:pt x="121" y="389"/>
                    </a:lnTo>
                    <a:lnTo>
                      <a:pt x="123" y="389"/>
                    </a:lnTo>
                    <a:lnTo>
                      <a:pt x="126" y="389"/>
                    </a:lnTo>
                    <a:lnTo>
                      <a:pt x="129" y="387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55" y="299"/>
                    </a:lnTo>
                    <a:lnTo>
                      <a:pt x="157" y="221"/>
                    </a:lnTo>
                    <a:lnTo>
                      <a:pt x="139" y="156"/>
                    </a:lnTo>
                    <a:lnTo>
                      <a:pt x="112" y="102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3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181"/>
              <p:cNvSpPr>
                <a:spLocks/>
              </p:cNvSpPr>
              <p:nvPr/>
            </p:nvSpPr>
            <p:spPr bwMode="auto">
              <a:xfrm>
                <a:off x="3235" y="2742"/>
                <a:ext cx="57" cy="145"/>
              </a:xfrm>
              <a:custGeom>
                <a:avLst/>
                <a:gdLst>
                  <a:gd name="T0" fmla="*/ 5 w 156"/>
                  <a:gd name="T1" fmla="*/ 15 h 387"/>
                  <a:gd name="T2" fmla="*/ 5 w 156"/>
                  <a:gd name="T3" fmla="*/ 15 h 387"/>
                  <a:gd name="T4" fmla="*/ 16 w 156"/>
                  <a:gd name="T5" fmla="*/ 22 h 387"/>
                  <a:gd name="T6" fmla="*/ 40 w 156"/>
                  <a:gd name="T7" fmla="*/ 41 h 387"/>
                  <a:gd name="T8" fmla="*/ 70 w 156"/>
                  <a:gd name="T9" fmla="*/ 72 h 387"/>
                  <a:gd name="T10" fmla="*/ 101 w 156"/>
                  <a:gd name="T11" fmla="*/ 111 h 387"/>
                  <a:gd name="T12" fmla="*/ 127 w 156"/>
                  <a:gd name="T13" fmla="*/ 162 h 387"/>
                  <a:gd name="T14" fmla="*/ 142 w 156"/>
                  <a:gd name="T15" fmla="*/ 223 h 387"/>
                  <a:gd name="T16" fmla="*/ 140 w 156"/>
                  <a:gd name="T17" fmla="*/ 294 h 387"/>
                  <a:gd name="T18" fmla="*/ 115 w 156"/>
                  <a:gd name="T19" fmla="*/ 376 h 387"/>
                  <a:gd name="T20" fmla="*/ 115 w 156"/>
                  <a:gd name="T21" fmla="*/ 376 h 387"/>
                  <a:gd name="T22" fmla="*/ 115 w 156"/>
                  <a:gd name="T23" fmla="*/ 379 h 387"/>
                  <a:gd name="T24" fmla="*/ 115 w 156"/>
                  <a:gd name="T25" fmla="*/ 383 h 387"/>
                  <a:gd name="T26" fmla="*/ 117 w 156"/>
                  <a:gd name="T27" fmla="*/ 386 h 387"/>
                  <a:gd name="T28" fmla="*/ 120 w 156"/>
                  <a:gd name="T29" fmla="*/ 387 h 387"/>
                  <a:gd name="T30" fmla="*/ 123 w 156"/>
                  <a:gd name="T31" fmla="*/ 387 h 387"/>
                  <a:gd name="T32" fmla="*/ 126 w 156"/>
                  <a:gd name="T33" fmla="*/ 387 h 387"/>
                  <a:gd name="T34" fmla="*/ 128 w 156"/>
                  <a:gd name="T35" fmla="*/ 386 h 387"/>
                  <a:gd name="T36" fmla="*/ 130 w 156"/>
                  <a:gd name="T37" fmla="*/ 383 h 387"/>
                  <a:gd name="T38" fmla="*/ 130 w 156"/>
                  <a:gd name="T39" fmla="*/ 383 h 387"/>
                  <a:gd name="T40" fmla="*/ 156 w 156"/>
                  <a:gd name="T41" fmla="*/ 297 h 387"/>
                  <a:gd name="T42" fmla="*/ 156 w 156"/>
                  <a:gd name="T43" fmla="*/ 220 h 387"/>
                  <a:gd name="T44" fmla="*/ 140 w 156"/>
                  <a:gd name="T45" fmla="*/ 156 h 387"/>
                  <a:gd name="T46" fmla="*/ 112 w 156"/>
                  <a:gd name="T47" fmla="*/ 101 h 387"/>
                  <a:gd name="T48" fmla="*/ 79 w 156"/>
                  <a:gd name="T49" fmla="*/ 58 h 387"/>
                  <a:gd name="T50" fmla="*/ 47 w 156"/>
                  <a:gd name="T51" fmla="*/ 28 h 387"/>
                  <a:gd name="T52" fmla="*/ 22 w 156"/>
                  <a:gd name="T53" fmla="*/ 9 h 387"/>
                  <a:gd name="T54" fmla="*/ 12 w 156"/>
                  <a:gd name="T55" fmla="*/ 2 h 387"/>
                  <a:gd name="T56" fmla="*/ 12 w 156"/>
                  <a:gd name="T57" fmla="*/ 2 h 387"/>
                  <a:gd name="T58" fmla="*/ 9 w 156"/>
                  <a:gd name="T59" fmla="*/ 0 h 387"/>
                  <a:gd name="T60" fmla="*/ 6 w 156"/>
                  <a:gd name="T61" fmla="*/ 0 h 387"/>
                  <a:gd name="T62" fmla="*/ 3 w 156"/>
                  <a:gd name="T63" fmla="*/ 2 h 387"/>
                  <a:gd name="T64" fmla="*/ 2 w 156"/>
                  <a:gd name="T65" fmla="*/ 5 h 387"/>
                  <a:gd name="T66" fmla="*/ 0 w 156"/>
                  <a:gd name="T67" fmla="*/ 7 h 387"/>
                  <a:gd name="T68" fmla="*/ 0 w 156"/>
                  <a:gd name="T69" fmla="*/ 10 h 387"/>
                  <a:gd name="T70" fmla="*/ 2 w 156"/>
                  <a:gd name="T71" fmla="*/ 13 h 387"/>
                  <a:gd name="T72" fmla="*/ 5 w 156"/>
                  <a:gd name="T73" fmla="*/ 15 h 387"/>
                  <a:gd name="T74" fmla="*/ 5 w 156"/>
                  <a:gd name="T75" fmla="*/ 1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7">
                    <a:moveTo>
                      <a:pt x="5" y="15"/>
                    </a:moveTo>
                    <a:lnTo>
                      <a:pt x="5" y="15"/>
                    </a:lnTo>
                    <a:lnTo>
                      <a:pt x="16" y="22"/>
                    </a:lnTo>
                    <a:lnTo>
                      <a:pt x="40" y="41"/>
                    </a:lnTo>
                    <a:lnTo>
                      <a:pt x="70" y="72"/>
                    </a:lnTo>
                    <a:lnTo>
                      <a:pt x="101" y="111"/>
                    </a:lnTo>
                    <a:lnTo>
                      <a:pt x="127" y="162"/>
                    </a:lnTo>
                    <a:lnTo>
                      <a:pt x="142" y="223"/>
                    </a:lnTo>
                    <a:lnTo>
                      <a:pt x="140" y="294"/>
                    </a:lnTo>
                    <a:lnTo>
                      <a:pt x="115" y="376"/>
                    </a:lnTo>
                    <a:lnTo>
                      <a:pt x="115" y="376"/>
                    </a:lnTo>
                    <a:lnTo>
                      <a:pt x="115" y="379"/>
                    </a:lnTo>
                    <a:lnTo>
                      <a:pt x="115" y="383"/>
                    </a:lnTo>
                    <a:lnTo>
                      <a:pt x="117" y="386"/>
                    </a:lnTo>
                    <a:lnTo>
                      <a:pt x="120" y="387"/>
                    </a:lnTo>
                    <a:lnTo>
                      <a:pt x="123" y="387"/>
                    </a:lnTo>
                    <a:lnTo>
                      <a:pt x="126" y="387"/>
                    </a:lnTo>
                    <a:lnTo>
                      <a:pt x="128" y="386"/>
                    </a:lnTo>
                    <a:lnTo>
                      <a:pt x="130" y="383"/>
                    </a:lnTo>
                    <a:lnTo>
                      <a:pt x="130" y="383"/>
                    </a:lnTo>
                    <a:lnTo>
                      <a:pt x="156" y="297"/>
                    </a:lnTo>
                    <a:lnTo>
                      <a:pt x="156" y="220"/>
                    </a:lnTo>
                    <a:lnTo>
                      <a:pt x="140" y="156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182"/>
              <p:cNvSpPr>
                <a:spLocks/>
              </p:cNvSpPr>
              <p:nvPr/>
            </p:nvSpPr>
            <p:spPr bwMode="auto">
              <a:xfrm>
                <a:off x="3255" y="2736"/>
                <a:ext cx="56" cy="144"/>
              </a:xfrm>
              <a:custGeom>
                <a:avLst/>
                <a:gdLst>
                  <a:gd name="T0" fmla="*/ 5 w 156"/>
                  <a:gd name="T1" fmla="*/ 16 h 386"/>
                  <a:gd name="T2" fmla="*/ 5 w 156"/>
                  <a:gd name="T3" fmla="*/ 16 h 386"/>
                  <a:gd name="T4" fmla="*/ 16 w 156"/>
                  <a:gd name="T5" fmla="*/ 23 h 386"/>
                  <a:gd name="T6" fmla="*/ 40 w 156"/>
                  <a:gd name="T7" fmla="*/ 42 h 386"/>
                  <a:gd name="T8" fmla="*/ 70 w 156"/>
                  <a:gd name="T9" fmla="*/ 72 h 386"/>
                  <a:gd name="T10" fmla="*/ 101 w 156"/>
                  <a:gd name="T11" fmla="*/ 111 h 386"/>
                  <a:gd name="T12" fmla="*/ 127 w 156"/>
                  <a:gd name="T13" fmla="*/ 162 h 386"/>
                  <a:gd name="T14" fmla="*/ 141 w 156"/>
                  <a:gd name="T15" fmla="*/ 223 h 386"/>
                  <a:gd name="T16" fmla="*/ 140 w 156"/>
                  <a:gd name="T17" fmla="*/ 294 h 386"/>
                  <a:gd name="T18" fmla="*/ 115 w 156"/>
                  <a:gd name="T19" fmla="*/ 376 h 386"/>
                  <a:gd name="T20" fmla="*/ 115 w 156"/>
                  <a:gd name="T21" fmla="*/ 376 h 386"/>
                  <a:gd name="T22" fmla="*/ 115 w 156"/>
                  <a:gd name="T23" fmla="*/ 379 h 386"/>
                  <a:gd name="T24" fmla="*/ 115 w 156"/>
                  <a:gd name="T25" fmla="*/ 382 h 386"/>
                  <a:gd name="T26" fmla="*/ 117 w 156"/>
                  <a:gd name="T27" fmla="*/ 384 h 386"/>
                  <a:gd name="T28" fmla="*/ 120 w 156"/>
                  <a:gd name="T29" fmla="*/ 386 h 386"/>
                  <a:gd name="T30" fmla="*/ 122 w 156"/>
                  <a:gd name="T31" fmla="*/ 386 h 386"/>
                  <a:gd name="T32" fmla="*/ 125 w 156"/>
                  <a:gd name="T33" fmla="*/ 386 h 386"/>
                  <a:gd name="T34" fmla="*/ 128 w 156"/>
                  <a:gd name="T35" fmla="*/ 384 h 386"/>
                  <a:gd name="T36" fmla="*/ 130 w 156"/>
                  <a:gd name="T37" fmla="*/ 382 h 386"/>
                  <a:gd name="T38" fmla="*/ 130 w 156"/>
                  <a:gd name="T39" fmla="*/ 382 h 386"/>
                  <a:gd name="T40" fmla="*/ 156 w 156"/>
                  <a:gd name="T41" fmla="*/ 296 h 386"/>
                  <a:gd name="T42" fmla="*/ 156 w 156"/>
                  <a:gd name="T43" fmla="*/ 220 h 386"/>
                  <a:gd name="T44" fmla="*/ 140 w 156"/>
                  <a:gd name="T45" fmla="*/ 154 h 386"/>
                  <a:gd name="T46" fmla="*/ 112 w 156"/>
                  <a:gd name="T47" fmla="*/ 101 h 386"/>
                  <a:gd name="T48" fmla="*/ 79 w 156"/>
                  <a:gd name="T49" fmla="*/ 58 h 386"/>
                  <a:gd name="T50" fmla="*/ 47 w 156"/>
                  <a:gd name="T51" fmla="*/ 28 h 386"/>
                  <a:gd name="T52" fmla="*/ 24 w 156"/>
                  <a:gd name="T53" fmla="*/ 9 h 386"/>
                  <a:gd name="T54" fmla="*/ 13 w 156"/>
                  <a:gd name="T55" fmla="*/ 2 h 386"/>
                  <a:gd name="T56" fmla="*/ 13 w 156"/>
                  <a:gd name="T57" fmla="*/ 2 h 386"/>
                  <a:gd name="T58" fmla="*/ 10 w 156"/>
                  <a:gd name="T59" fmla="*/ 0 h 386"/>
                  <a:gd name="T60" fmla="*/ 6 w 156"/>
                  <a:gd name="T61" fmla="*/ 0 h 386"/>
                  <a:gd name="T62" fmla="*/ 3 w 156"/>
                  <a:gd name="T63" fmla="*/ 2 h 386"/>
                  <a:gd name="T64" fmla="*/ 2 w 156"/>
                  <a:gd name="T65" fmla="*/ 5 h 386"/>
                  <a:gd name="T66" fmla="*/ 0 w 156"/>
                  <a:gd name="T67" fmla="*/ 7 h 386"/>
                  <a:gd name="T68" fmla="*/ 0 w 156"/>
                  <a:gd name="T69" fmla="*/ 10 h 386"/>
                  <a:gd name="T70" fmla="*/ 2 w 156"/>
                  <a:gd name="T71" fmla="*/ 13 h 386"/>
                  <a:gd name="T72" fmla="*/ 5 w 156"/>
                  <a:gd name="T73" fmla="*/ 16 h 386"/>
                  <a:gd name="T74" fmla="*/ 5 w 156"/>
                  <a:gd name="T75" fmla="*/ 1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6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2"/>
                    </a:lnTo>
                    <a:lnTo>
                      <a:pt x="101" y="111"/>
                    </a:lnTo>
                    <a:lnTo>
                      <a:pt x="127" y="162"/>
                    </a:lnTo>
                    <a:lnTo>
                      <a:pt x="141" y="223"/>
                    </a:lnTo>
                    <a:lnTo>
                      <a:pt x="140" y="294"/>
                    </a:lnTo>
                    <a:lnTo>
                      <a:pt x="115" y="376"/>
                    </a:lnTo>
                    <a:lnTo>
                      <a:pt x="115" y="376"/>
                    </a:lnTo>
                    <a:lnTo>
                      <a:pt x="115" y="379"/>
                    </a:lnTo>
                    <a:lnTo>
                      <a:pt x="115" y="382"/>
                    </a:lnTo>
                    <a:lnTo>
                      <a:pt x="117" y="384"/>
                    </a:lnTo>
                    <a:lnTo>
                      <a:pt x="120" y="386"/>
                    </a:lnTo>
                    <a:lnTo>
                      <a:pt x="122" y="386"/>
                    </a:lnTo>
                    <a:lnTo>
                      <a:pt x="125" y="386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0" y="382"/>
                    </a:lnTo>
                    <a:lnTo>
                      <a:pt x="156" y="296"/>
                    </a:lnTo>
                    <a:lnTo>
                      <a:pt x="156" y="220"/>
                    </a:lnTo>
                    <a:lnTo>
                      <a:pt x="140" y="154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4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183"/>
              <p:cNvSpPr>
                <a:spLocks/>
              </p:cNvSpPr>
              <p:nvPr/>
            </p:nvSpPr>
            <p:spPr bwMode="auto">
              <a:xfrm>
                <a:off x="3271" y="2730"/>
                <a:ext cx="57" cy="143"/>
              </a:xfrm>
              <a:custGeom>
                <a:avLst/>
                <a:gdLst>
                  <a:gd name="T0" fmla="*/ 4 w 156"/>
                  <a:gd name="T1" fmla="*/ 15 h 385"/>
                  <a:gd name="T2" fmla="*/ 4 w 156"/>
                  <a:gd name="T3" fmla="*/ 15 h 385"/>
                  <a:gd name="T4" fmla="*/ 16 w 156"/>
                  <a:gd name="T5" fmla="*/ 22 h 385"/>
                  <a:gd name="T6" fmla="*/ 39 w 156"/>
                  <a:gd name="T7" fmla="*/ 41 h 385"/>
                  <a:gd name="T8" fmla="*/ 70 w 156"/>
                  <a:gd name="T9" fmla="*/ 72 h 385"/>
                  <a:gd name="T10" fmla="*/ 100 w 156"/>
                  <a:gd name="T11" fmla="*/ 111 h 385"/>
                  <a:gd name="T12" fmla="*/ 127 w 156"/>
                  <a:gd name="T13" fmla="*/ 162 h 385"/>
                  <a:gd name="T14" fmla="*/ 141 w 156"/>
                  <a:gd name="T15" fmla="*/ 223 h 385"/>
                  <a:gd name="T16" fmla="*/ 138 w 156"/>
                  <a:gd name="T17" fmla="*/ 293 h 385"/>
                  <a:gd name="T18" fmla="*/ 113 w 156"/>
                  <a:gd name="T19" fmla="*/ 374 h 385"/>
                  <a:gd name="T20" fmla="*/ 113 w 156"/>
                  <a:gd name="T21" fmla="*/ 374 h 385"/>
                  <a:gd name="T22" fmla="*/ 113 w 156"/>
                  <a:gd name="T23" fmla="*/ 377 h 385"/>
                  <a:gd name="T24" fmla="*/ 113 w 156"/>
                  <a:gd name="T25" fmla="*/ 380 h 385"/>
                  <a:gd name="T26" fmla="*/ 115 w 156"/>
                  <a:gd name="T27" fmla="*/ 383 h 385"/>
                  <a:gd name="T28" fmla="*/ 118 w 156"/>
                  <a:gd name="T29" fmla="*/ 385 h 385"/>
                  <a:gd name="T30" fmla="*/ 121 w 156"/>
                  <a:gd name="T31" fmla="*/ 385 h 385"/>
                  <a:gd name="T32" fmla="*/ 124 w 156"/>
                  <a:gd name="T33" fmla="*/ 385 h 385"/>
                  <a:gd name="T34" fmla="*/ 127 w 156"/>
                  <a:gd name="T35" fmla="*/ 383 h 385"/>
                  <a:gd name="T36" fmla="*/ 129 w 156"/>
                  <a:gd name="T37" fmla="*/ 380 h 385"/>
                  <a:gd name="T38" fmla="*/ 129 w 156"/>
                  <a:gd name="T39" fmla="*/ 380 h 385"/>
                  <a:gd name="T40" fmla="*/ 156 w 156"/>
                  <a:gd name="T41" fmla="*/ 294 h 385"/>
                  <a:gd name="T42" fmla="*/ 156 w 156"/>
                  <a:gd name="T43" fmla="*/ 219 h 385"/>
                  <a:gd name="T44" fmla="*/ 140 w 156"/>
                  <a:gd name="T45" fmla="*/ 155 h 385"/>
                  <a:gd name="T46" fmla="*/ 112 w 156"/>
                  <a:gd name="T47" fmla="*/ 101 h 385"/>
                  <a:gd name="T48" fmla="*/ 78 w 156"/>
                  <a:gd name="T49" fmla="*/ 58 h 385"/>
                  <a:gd name="T50" fmla="*/ 46 w 156"/>
                  <a:gd name="T51" fmla="*/ 28 h 385"/>
                  <a:gd name="T52" fmla="*/ 22 w 156"/>
                  <a:gd name="T53" fmla="*/ 9 h 385"/>
                  <a:gd name="T54" fmla="*/ 12 w 156"/>
                  <a:gd name="T55" fmla="*/ 2 h 385"/>
                  <a:gd name="T56" fmla="*/ 12 w 156"/>
                  <a:gd name="T57" fmla="*/ 2 h 385"/>
                  <a:gd name="T58" fmla="*/ 9 w 156"/>
                  <a:gd name="T59" fmla="*/ 0 h 385"/>
                  <a:gd name="T60" fmla="*/ 6 w 156"/>
                  <a:gd name="T61" fmla="*/ 0 h 385"/>
                  <a:gd name="T62" fmla="*/ 3 w 156"/>
                  <a:gd name="T63" fmla="*/ 2 h 385"/>
                  <a:gd name="T64" fmla="*/ 1 w 156"/>
                  <a:gd name="T65" fmla="*/ 5 h 385"/>
                  <a:gd name="T66" fmla="*/ 0 w 156"/>
                  <a:gd name="T67" fmla="*/ 8 h 385"/>
                  <a:gd name="T68" fmla="*/ 0 w 156"/>
                  <a:gd name="T69" fmla="*/ 10 h 385"/>
                  <a:gd name="T70" fmla="*/ 1 w 156"/>
                  <a:gd name="T71" fmla="*/ 13 h 385"/>
                  <a:gd name="T72" fmla="*/ 4 w 156"/>
                  <a:gd name="T73" fmla="*/ 15 h 385"/>
                  <a:gd name="T74" fmla="*/ 4 w 156"/>
                  <a:gd name="T75" fmla="*/ 1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5">
                    <a:moveTo>
                      <a:pt x="4" y="15"/>
                    </a:moveTo>
                    <a:lnTo>
                      <a:pt x="4" y="15"/>
                    </a:lnTo>
                    <a:lnTo>
                      <a:pt x="16" y="22"/>
                    </a:lnTo>
                    <a:lnTo>
                      <a:pt x="39" y="41"/>
                    </a:lnTo>
                    <a:lnTo>
                      <a:pt x="70" y="72"/>
                    </a:lnTo>
                    <a:lnTo>
                      <a:pt x="100" y="111"/>
                    </a:lnTo>
                    <a:lnTo>
                      <a:pt x="127" y="162"/>
                    </a:lnTo>
                    <a:lnTo>
                      <a:pt x="141" y="223"/>
                    </a:lnTo>
                    <a:lnTo>
                      <a:pt x="138" y="293"/>
                    </a:lnTo>
                    <a:lnTo>
                      <a:pt x="113" y="374"/>
                    </a:lnTo>
                    <a:lnTo>
                      <a:pt x="113" y="374"/>
                    </a:lnTo>
                    <a:lnTo>
                      <a:pt x="113" y="377"/>
                    </a:lnTo>
                    <a:lnTo>
                      <a:pt x="113" y="380"/>
                    </a:lnTo>
                    <a:lnTo>
                      <a:pt x="115" y="383"/>
                    </a:lnTo>
                    <a:lnTo>
                      <a:pt x="118" y="385"/>
                    </a:lnTo>
                    <a:lnTo>
                      <a:pt x="121" y="385"/>
                    </a:lnTo>
                    <a:lnTo>
                      <a:pt x="124" y="385"/>
                    </a:lnTo>
                    <a:lnTo>
                      <a:pt x="127" y="383"/>
                    </a:lnTo>
                    <a:lnTo>
                      <a:pt x="129" y="380"/>
                    </a:lnTo>
                    <a:lnTo>
                      <a:pt x="129" y="380"/>
                    </a:lnTo>
                    <a:lnTo>
                      <a:pt x="156" y="294"/>
                    </a:lnTo>
                    <a:lnTo>
                      <a:pt x="156" y="219"/>
                    </a:lnTo>
                    <a:lnTo>
                      <a:pt x="140" y="155"/>
                    </a:lnTo>
                    <a:lnTo>
                      <a:pt x="112" y="101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184"/>
              <p:cNvSpPr>
                <a:spLocks/>
              </p:cNvSpPr>
              <p:nvPr/>
            </p:nvSpPr>
            <p:spPr bwMode="auto">
              <a:xfrm>
                <a:off x="3292" y="2725"/>
                <a:ext cx="56" cy="143"/>
              </a:xfrm>
              <a:custGeom>
                <a:avLst/>
                <a:gdLst>
                  <a:gd name="T0" fmla="*/ 3 w 154"/>
                  <a:gd name="T1" fmla="*/ 14 h 382"/>
                  <a:gd name="T2" fmla="*/ 3 w 154"/>
                  <a:gd name="T3" fmla="*/ 14 h 382"/>
                  <a:gd name="T4" fmla="*/ 14 w 154"/>
                  <a:gd name="T5" fmla="*/ 21 h 382"/>
                  <a:gd name="T6" fmla="*/ 38 w 154"/>
                  <a:gd name="T7" fmla="*/ 40 h 382"/>
                  <a:gd name="T8" fmla="*/ 68 w 154"/>
                  <a:gd name="T9" fmla="*/ 69 h 382"/>
                  <a:gd name="T10" fmla="*/ 99 w 154"/>
                  <a:gd name="T11" fmla="*/ 110 h 382"/>
                  <a:gd name="T12" fmla="*/ 125 w 154"/>
                  <a:gd name="T13" fmla="*/ 160 h 382"/>
                  <a:gd name="T14" fmla="*/ 139 w 154"/>
                  <a:gd name="T15" fmla="*/ 221 h 382"/>
                  <a:gd name="T16" fmla="*/ 138 w 154"/>
                  <a:gd name="T17" fmla="*/ 291 h 382"/>
                  <a:gd name="T18" fmla="*/ 113 w 154"/>
                  <a:gd name="T19" fmla="*/ 371 h 382"/>
                  <a:gd name="T20" fmla="*/ 113 w 154"/>
                  <a:gd name="T21" fmla="*/ 371 h 382"/>
                  <a:gd name="T22" fmla="*/ 112 w 154"/>
                  <a:gd name="T23" fmla="*/ 374 h 382"/>
                  <a:gd name="T24" fmla="*/ 113 w 154"/>
                  <a:gd name="T25" fmla="*/ 377 h 382"/>
                  <a:gd name="T26" fmla="*/ 115 w 154"/>
                  <a:gd name="T27" fmla="*/ 380 h 382"/>
                  <a:gd name="T28" fmla="*/ 116 w 154"/>
                  <a:gd name="T29" fmla="*/ 382 h 382"/>
                  <a:gd name="T30" fmla="*/ 119 w 154"/>
                  <a:gd name="T31" fmla="*/ 382 h 382"/>
                  <a:gd name="T32" fmla="*/ 123 w 154"/>
                  <a:gd name="T33" fmla="*/ 382 h 382"/>
                  <a:gd name="T34" fmla="*/ 126 w 154"/>
                  <a:gd name="T35" fmla="*/ 381 h 382"/>
                  <a:gd name="T36" fmla="*/ 128 w 154"/>
                  <a:gd name="T37" fmla="*/ 378 h 382"/>
                  <a:gd name="T38" fmla="*/ 128 w 154"/>
                  <a:gd name="T39" fmla="*/ 378 h 382"/>
                  <a:gd name="T40" fmla="*/ 154 w 154"/>
                  <a:gd name="T41" fmla="*/ 294 h 382"/>
                  <a:gd name="T42" fmla="*/ 154 w 154"/>
                  <a:gd name="T43" fmla="*/ 218 h 382"/>
                  <a:gd name="T44" fmla="*/ 138 w 154"/>
                  <a:gd name="T45" fmla="*/ 154 h 382"/>
                  <a:gd name="T46" fmla="*/ 110 w 154"/>
                  <a:gd name="T47" fmla="*/ 100 h 382"/>
                  <a:gd name="T48" fmla="*/ 77 w 154"/>
                  <a:gd name="T49" fmla="*/ 58 h 382"/>
                  <a:gd name="T50" fmla="*/ 45 w 154"/>
                  <a:gd name="T51" fmla="*/ 27 h 382"/>
                  <a:gd name="T52" fmla="*/ 21 w 154"/>
                  <a:gd name="T53" fmla="*/ 8 h 382"/>
                  <a:gd name="T54" fmla="*/ 11 w 154"/>
                  <a:gd name="T55" fmla="*/ 1 h 382"/>
                  <a:gd name="T56" fmla="*/ 11 w 154"/>
                  <a:gd name="T57" fmla="*/ 1 h 382"/>
                  <a:gd name="T58" fmla="*/ 8 w 154"/>
                  <a:gd name="T59" fmla="*/ 0 h 382"/>
                  <a:gd name="T60" fmla="*/ 5 w 154"/>
                  <a:gd name="T61" fmla="*/ 0 h 382"/>
                  <a:gd name="T62" fmla="*/ 3 w 154"/>
                  <a:gd name="T63" fmla="*/ 1 h 382"/>
                  <a:gd name="T64" fmla="*/ 0 w 154"/>
                  <a:gd name="T65" fmla="*/ 4 h 382"/>
                  <a:gd name="T66" fmla="*/ 0 w 154"/>
                  <a:gd name="T67" fmla="*/ 7 h 382"/>
                  <a:gd name="T68" fmla="*/ 0 w 154"/>
                  <a:gd name="T69" fmla="*/ 10 h 382"/>
                  <a:gd name="T70" fmla="*/ 1 w 154"/>
                  <a:gd name="T71" fmla="*/ 13 h 382"/>
                  <a:gd name="T72" fmla="*/ 3 w 154"/>
                  <a:gd name="T73" fmla="*/ 14 h 382"/>
                  <a:gd name="T74" fmla="*/ 3 w 154"/>
                  <a:gd name="T75" fmla="*/ 14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382">
                    <a:moveTo>
                      <a:pt x="3" y="14"/>
                    </a:moveTo>
                    <a:lnTo>
                      <a:pt x="3" y="14"/>
                    </a:lnTo>
                    <a:lnTo>
                      <a:pt x="14" y="21"/>
                    </a:lnTo>
                    <a:lnTo>
                      <a:pt x="38" y="40"/>
                    </a:lnTo>
                    <a:lnTo>
                      <a:pt x="68" y="69"/>
                    </a:lnTo>
                    <a:lnTo>
                      <a:pt x="99" y="110"/>
                    </a:lnTo>
                    <a:lnTo>
                      <a:pt x="125" y="160"/>
                    </a:lnTo>
                    <a:lnTo>
                      <a:pt x="139" y="221"/>
                    </a:lnTo>
                    <a:lnTo>
                      <a:pt x="138" y="291"/>
                    </a:lnTo>
                    <a:lnTo>
                      <a:pt x="113" y="371"/>
                    </a:lnTo>
                    <a:lnTo>
                      <a:pt x="113" y="371"/>
                    </a:lnTo>
                    <a:lnTo>
                      <a:pt x="112" y="374"/>
                    </a:lnTo>
                    <a:lnTo>
                      <a:pt x="113" y="377"/>
                    </a:lnTo>
                    <a:lnTo>
                      <a:pt x="115" y="380"/>
                    </a:lnTo>
                    <a:lnTo>
                      <a:pt x="116" y="382"/>
                    </a:lnTo>
                    <a:lnTo>
                      <a:pt x="119" y="382"/>
                    </a:lnTo>
                    <a:lnTo>
                      <a:pt x="123" y="382"/>
                    </a:lnTo>
                    <a:lnTo>
                      <a:pt x="126" y="381"/>
                    </a:lnTo>
                    <a:lnTo>
                      <a:pt x="128" y="378"/>
                    </a:lnTo>
                    <a:lnTo>
                      <a:pt x="128" y="378"/>
                    </a:lnTo>
                    <a:lnTo>
                      <a:pt x="154" y="294"/>
                    </a:lnTo>
                    <a:lnTo>
                      <a:pt x="154" y="218"/>
                    </a:lnTo>
                    <a:lnTo>
                      <a:pt x="138" y="154"/>
                    </a:lnTo>
                    <a:lnTo>
                      <a:pt x="110" y="100"/>
                    </a:lnTo>
                    <a:lnTo>
                      <a:pt x="77" y="58"/>
                    </a:lnTo>
                    <a:lnTo>
                      <a:pt x="45" y="27"/>
                    </a:lnTo>
                    <a:lnTo>
                      <a:pt x="21" y="8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185"/>
              <p:cNvSpPr>
                <a:spLocks/>
              </p:cNvSpPr>
              <p:nvPr/>
            </p:nvSpPr>
            <p:spPr bwMode="auto">
              <a:xfrm>
                <a:off x="3311" y="2720"/>
                <a:ext cx="58" cy="142"/>
              </a:xfrm>
              <a:custGeom>
                <a:avLst/>
                <a:gdLst>
                  <a:gd name="T0" fmla="*/ 2 w 155"/>
                  <a:gd name="T1" fmla="*/ 15 h 381"/>
                  <a:gd name="T2" fmla="*/ 2 w 155"/>
                  <a:gd name="T3" fmla="*/ 15 h 381"/>
                  <a:gd name="T4" fmla="*/ 14 w 155"/>
                  <a:gd name="T5" fmla="*/ 22 h 381"/>
                  <a:gd name="T6" fmla="*/ 37 w 155"/>
                  <a:gd name="T7" fmla="*/ 41 h 381"/>
                  <a:gd name="T8" fmla="*/ 68 w 155"/>
                  <a:gd name="T9" fmla="*/ 70 h 381"/>
                  <a:gd name="T10" fmla="*/ 99 w 155"/>
                  <a:gd name="T11" fmla="*/ 109 h 381"/>
                  <a:gd name="T12" fmla="*/ 125 w 155"/>
                  <a:gd name="T13" fmla="*/ 160 h 381"/>
                  <a:gd name="T14" fmla="*/ 139 w 155"/>
                  <a:gd name="T15" fmla="*/ 220 h 381"/>
                  <a:gd name="T16" fmla="*/ 136 w 155"/>
                  <a:gd name="T17" fmla="*/ 290 h 381"/>
                  <a:gd name="T18" fmla="*/ 112 w 155"/>
                  <a:gd name="T19" fmla="*/ 370 h 381"/>
                  <a:gd name="T20" fmla="*/ 112 w 155"/>
                  <a:gd name="T21" fmla="*/ 370 h 381"/>
                  <a:gd name="T22" fmla="*/ 112 w 155"/>
                  <a:gd name="T23" fmla="*/ 373 h 381"/>
                  <a:gd name="T24" fmla="*/ 112 w 155"/>
                  <a:gd name="T25" fmla="*/ 376 h 381"/>
                  <a:gd name="T26" fmla="*/ 113 w 155"/>
                  <a:gd name="T27" fmla="*/ 379 h 381"/>
                  <a:gd name="T28" fmla="*/ 116 w 155"/>
                  <a:gd name="T29" fmla="*/ 380 h 381"/>
                  <a:gd name="T30" fmla="*/ 119 w 155"/>
                  <a:gd name="T31" fmla="*/ 381 h 381"/>
                  <a:gd name="T32" fmla="*/ 122 w 155"/>
                  <a:gd name="T33" fmla="*/ 380 h 381"/>
                  <a:gd name="T34" fmla="*/ 125 w 155"/>
                  <a:gd name="T35" fmla="*/ 379 h 381"/>
                  <a:gd name="T36" fmla="*/ 128 w 155"/>
                  <a:gd name="T37" fmla="*/ 377 h 381"/>
                  <a:gd name="T38" fmla="*/ 128 w 155"/>
                  <a:gd name="T39" fmla="*/ 377 h 381"/>
                  <a:gd name="T40" fmla="*/ 154 w 155"/>
                  <a:gd name="T41" fmla="*/ 293 h 381"/>
                  <a:gd name="T42" fmla="*/ 155 w 155"/>
                  <a:gd name="T43" fmla="*/ 218 h 381"/>
                  <a:gd name="T44" fmla="*/ 139 w 155"/>
                  <a:gd name="T45" fmla="*/ 154 h 381"/>
                  <a:gd name="T46" fmla="*/ 112 w 155"/>
                  <a:gd name="T47" fmla="*/ 101 h 381"/>
                  <a:gd name="T48" fmla="*/ 78 w 155"/>
                  <a:gd name="T49" fmla="*/ 58 h 381"/>
                  <a:gd name="T50" fmla="*/ 46 w 155"/>
                  <a:gd name="T51" fmla="*/ 28 h 381"/>
                  <a:gd name="T52" fmla="*/ 21 w 155"/>
                  <a:gd name="T53" fmla="*/ 9 h 381"/>
                  <a:gd name="T54" fmla="*/ 11 w 155"/>
                  <a:gd name="T55" fmla="*/ 2 h 381"/>
                  <a:gd name="T56" fmla="*/ 11 w 155"/>
                  <a:gd name="T57" fmla="*/ 2 h 381"/>
                  <a:gd name="T58" fmla="*/ 8 w 155"/>
                  <a:gd name="T59" fmla="*/ 0 h 381"/>
                  <a:gd name="T60" fmla="*/ 5 w 155"/>
                  <a:gd name="T61" fmla="*/ 0 h 381"/>
                  <a:gd name="T62" fmla="*/ 2 w 155"/>
                  <a:gd name="T63" fmla="*/ 2 h 381"/>
                  <a:gd name="T64" fmla="*/ 1 w 155"/>
                  <a:gd name="T65" fmla="*/ 3 h 381"/>
                  <a:gd name="T66" fmla="*/ 0 w 155"/>
                  <a:gd name="T67" fmla="*/ 6 h 381"/>
                  <a:gd name="T68" fmla="*/ 0 w 155"/>
                  <a:gd name="T69" fmla="*/ 10 h 381"/>
                  <a:gd name="T70" fmla="*/ 1 w 155"/>
                  <a:gd name="T71" fmla="*/ 13 h 381"/>
                  <a:gd name="T72" fmla="*/ 2 w 155"/>
                  <a:gd name="T73" fmla="*/ 15 h 381"/>
                  <a:gd name="T74" fmla="*/ 2 w 155"/>
                  <a:gd name="T75" fmla="*/ 15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381">
                    <a:moveTo>
                      <a:pt x="2" y="15"/>
                    </a:moveTo>
                    <a:lnTo>
                      <a:pt x="2" y="15"/>
                    </a:lnTo>
                    <a:lnTo>
                      <a:pt x="14" y="22"/>
                    </a:lnTo>
                    <a:lnTo>
                      <a:pt x="37" y="41"/>
                    </a:lnTo>
                    <a:lnTo>
                      <a:pt x="68" y="70"/>
                    </a:lnTo>
                    <a:lnTo>
                      <a:pt x="99" y="109"/>
                    </a:lnTo>
                    <a:lnTo>
                      <a:pt x="125" y="160"/>
                    </a:lnTo>
                    <a:lnTo>
                      <a:pt x="139" y="220"/>
                    </a:lnTo>
                    <a:lnTo>
                      <a:pt x="136" y="290"/>
                    </a:lnTo>
                    <a:lnTo>
                      <a:pt x="112" y="370"/>
                    </a:lnTo>
                    <a:lnTo>
                      <a:pt x="112" y="370"/>
                    </a:lnTo>
                    <a:lnTo>
                      <a:pt x="112" y="373"/>
                    </a:lnTo>
                    <a:lnTo>
                      <a:pt x="112" y="376"/>
                    </a:lnTo>
                    <a:lnTo>
                      <a:pt x="113" y="379"/>
                    </a:lnTo>
                    <a:lnTo>
                      <a:pt x="116" y="380"/>
                    </a:lnTo>
                    <a:lnTo>
                      <a:pt x="119" y="381"/>
                    </a:lnTo>
                    <a:lnTo>
                      <a:pt x="122" y="380"/>
                    </a:lnTo>
                    <a:lnTo>
                      <a:pt x="125" y="379"/>
                    </a:lnTo>
                    <a:lnTo>
                      <a:pt x="128" y="377"/>
                    </a:lnTo>
                    <a:lnTo>
                      <a:pt x="128" y="377"/>
                    </a:lnTo>
                    <a:lnTo>
                      <a:pt x="154" y="293"/>
                    </a:lnTo>
                    <a:lnTo>
                      <a:pt x="155" y="218"/>
                    </a:lnTo>
                    <a:lnTo>
                      <a:pt x="139" y="154"/>
                    </a:lnTo>
                    <a:lnTo>
                      <a:pt x="112" y="101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1" y="9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186"/>
              <p:cNvSpPr>
                <a:spLocks/>
              </p:cNvSpPr>
              <p:nvPr/>
            </p:nvSpPr>
            <p:spPr bwMode="auto">
              <a:xfrm>
                <a:off x="3328" y="2713"/>
                <a:ext cx="56" cy="141"/>
              </a:xfrm>
              <a:custGeom>
                <a:avLst/>
                <a:gdLst>
                  <a:gd name="T0" fmla="*/ 3 w 156"/>
                  <a:gd name="T1" fmla="*/ 15 h 380"/>
                  <a:gd name="T2" fmla="*/ 3 w 156"/>
                  <a:gd name="T3" fmla="*/ 15 h 380"/>
                  <a:gd name="T4" fmla="*/ 15 w 156"/>
                  <a:gd name="T5" fmla="*/ 22 h 380"/>
                  <a:gd name="T6" fmla="*/ 38 w 156"/>
                  <a:gd name="T7" fmla="*/ 41 h 380"/>
                  <a:gd name="T8" fmla="*/ 69 w 156"/>
                  <a:gd name="T9" fmla="*/ 70 h 380"/>
                  <a:gd name="T10" fmla="*/ 99 w 156"/>
                  <a:gd name="T11" fmla="*/ 111 h 380"/>
                  <a:gd name="T12" fmla="*/ 125 w 156"/>
                  <a:gd name="T13" fmla="*/ 160 h 380"/>
                  <a:gd name="T14" fmla="*/ 140 w 156"/>
                  <a:gd name="T15" fmla="*/ 220 h 380"/>
                  <a:gd name="T16" fmla="*/ 137 w 156"/>
                  <a:gd name="T17" fmla="*/ 290 h 380"/>
                  <a:gd name="T18" fmla="*/ 112 w 156"/>
                  <a:gd name="T19" fmla="*/ 368 h 380"/>
                  <a:gd name="T20" fmla="*/ 112 w 156"/>
                  <a:gd name="T21" fmla="*/ 368 h 380"/>
                  <a:gd name="T22" fmla="*/ 112 w 156"/>
                  <a:gd name="T23" fmla="*/ 371 h 380"/>
                  <a:gd name="T24" fmla="*/ 112 w 156"/>
                  <a:gd name="T25" fmla="*/ 374 h 380"/>
                  <a:gd name="T26" fmla="*/ 114 w 156"/>
                  <a:gd name="T27" fmla="*/ 377 h 380"/>
                  <a:gd name="T28" fmla="*/ 117 w 156"/>
                  <a:gd name="T29" fmla="*/ 380 h 380"/>
                  <a:gd name="T30" fmla="*/ 120 w 156"/>
                  <a:gd name="T31" fmla="*/ 380 h 380"/>
                  <a:gd name="T32" fmla="*/ 122 w 156"/>
                  <a:gd name="T33" fmla="*/ 380 h 380"/>
                  <a:gd name="T34" fmla="*/ 125 w 156"/>
                  <a:gd name="T35" fmla="*/ 379 h 380"/>
                  <a:gd name="T36" fmla="*/ 127 w 156"/>
                  <a:gd name="T37" fmla="*/ 376 h 380"/>
                  <a:gd name="T38" fmla="*/ 127 w 156"/>
                  <a:gd name="T39" fmla="*/ 376 h 380"/>
                  <a:gd name="T40" fmla="*/ 153 w 156"/>
                  <a:gd name="T41" fmla="*/ 291 h 380"/>
                  <a:gd name="T42" fmla="*/ 156 w 156"/>
                  <a:gd name="T43" fmla="*/ 217 h 380"/>
                  <a:gd name="T44" fmla="*/ 138 w 156"/>
                  <a:gd name="T45" fmla="*/ 153 h 380"/>
                  <a:gd name="T46" fmla="*/ 111 w 156"/>
                  <a:gd name="T47" fmla="*/ 101 h 380"/>
                  <a:gd name="T48" fmla="*/ 79 w 156"/>
                  <a:gd name="T49" fmla="*/ 58 h 380"/>
                  <a:gd name="T50" fmla="*/ 47 w 156"/>
                  <a:gd name="T51" fmla="*/ 28 h 380"/>
                  <a:gd name="T52" fmla="*/ 22 w 156"/>
                  <a:gd name="T53" fmla="*/ 9 h 380"/>
                  <a:gd name="T54" fmla="*/ 12 w 156"/>
                  <a:gd name="T55" fmla="*/ 2 h 380"/>
                  <a:gd name="T56" fmla="*/ 12 w 156"/>
                  <a:gd name="T57" fmla="*/ 2 h 380"/>
                  <a:gd name="T58" fmla="*/ 9 w 156"/>
                  <a:gd name="T59" fmla="*/ 0 h 380"/>
                  <a:gd name="T60" fmla="*/ 6 w 156"/>
                  <a:gd name="T61" fmla="*/ 0 h 380"/>
                  <a:gd name="T62" fmla="*/ 3 w 156"/>
                  <a:gd name="T63" fmla="*/ 2 h 380"/>
                  <a:gd name="T64" fmla="*/ 0 w 156"/>
                  <a:gd name="T65" fmla="*/ 5 h 380"/>
                  <a:gd name="T66" fmla="*/ 0 w 156"/>
                  <a:gd name="T67" fmla="*/ 7 h 380"/>
                  <a:gd name="T68" fmla="*/ 0 w 156"/>
                  <a:gd name="T69" fmla="*/ 10 h 380"/>
                  <a:gd name="T70" fmla="*/ 2 w 156"/>
                  <a:gd name="T71" fmla="*/ 13 h 380"/>
                  <a:gd name="T72" fmla="*/ 3 w 156"/>
                  <a:gd name="T73" fmla="*/ 15 h 380"/>
                  <a:gd name="T74" fmla="*/ 3 w 156"/>
                  <a:gd name="T75" fmla="*/ 1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0">
                    <a:moveTo>
                      <a:pt x="3" y="15"/>
                    </a:moveTo>
                    <a:lnTo>
                      <a:pt x="3" y="15"/>
                    </a:lnTo>
                    <a:lnTo>
                      <a:pt x="15" y="22"/>
                    </a:lnTo>
                    <a:lnTo>
                      <a:pt x="38" y="41"/>
                    </a:lnTo>
                    <a:lnTo>
                      <a:pt x="69" y="70"/>
                    </a:lnTo>
                    <a:lnTo>
                      <a:pt x="99" y="111"/>
                    </a:lnTo>
                    <a:lnTo>
                      <a:pt x="125" y="160"/>
                    </a:lnTo>
                    <a:lnTo>
                      <a:pt x="140" y="220"/>
                    </a:lnTo>
                    <a:lnTo>
                      <a:pt x="137" y="290"/>
                    </a:lnTo>
                    <a:lnTo>
                      <a:pt x="112" y="368"/>
                    </a:lnTo>
                    <a:lnTo>
                      <a:pt x="112" y="368"/>
                    </a:lnTo>
                    <a:lnTo>
                      <a:pt x="112" y="371"/>
                    </a:lnTo>
                    <a:lnTo>
                      <a:pt x="112" y="374"/>
                    </a:lnTo>
                    <a:lnTo>
                      <a:pt x="114" y="377"/>
                    </a:lnTo>
                    <a:lnTo>
                      <a:pt x="117" y="380"/>
                    </a:lnTo>
                    <a:lnTo>
                      <a:pt x="120" y="380"/>
                    </a:lnTo>
                    <a:lnTo>
                      <a:pt x="122" y="380"/>
                    </a:lnTo>
                    <a:lnTo>
                      <a:pt x="125" y="379"/>
                    </a:lnTo>
                    <a:lnTo>
                      <a:pt x="127" y="376"/>
                    </a:lnTo>
                    <a:lnTo>
                      <a:pt x="127" y="376"/>
                    </a:lnTo>
                    <a:lnTo>
                      <a:pt x="153" y="291"/>
                    </a:lnTo>
                    <a:lnTo>
                      <a:pt x="156" y="217"/>
                    </a:lnTo>
                    <a:lnTo>
                      <a:pt x="138" y="153"/>
                    </a:lnTo>
                    <a:lnTo>
                      <a:pt x="111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2" y="9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187"/>
              <p:cNvSpPr>
                <a:spLocks/>
              </p:cNvSpPr>
              <p:nvPr/>
            </p:nvSpPr>
            <p:spPr bwMode="auto">
              <a:xfrm>
                <a:off x="3217" y="2750"/>
                <a:ext cx="58" cy="145"/>
              </a:xfrm>
              <a:custGeom>
                <a:avLst/>
                <a:gdLst>
                  <a:gd name="T0" fmla="*/ 4 w 157"/>
                  <a:gd name="T1" fmla="*/ 14 h 388"/>
                  <a:gd name="T2" fmla="*/ 4 w 157"/>
                  <a:gd name="T3" fmla="*/ 14 h 388"/>
                  <a:gd name="T4" fmla="*/ 16 w 157"/>
                  <a:gd name="T5" fmla="*/ 21 h 388"/>
                  <a:gd name="T6" fmla="*/ 39 w 157"/>
                  <a:gd name="T7" fmla="*/ 40 h 388"/>
                  <a:gd name="T8" fmla="*/ 70 w 157"/>
                  <a:gd name="T9" fmla="*/ 71 h 388"/>
                  <a:gd name="T10" fmla="*/ 100 w 157"/>
                  <a:gd name="T11" fmla="*/ 110 h 388"/>
                  <a:gd name="T12" fmla="*/ 127 w 157"/>
                  <a:gd name="T13" fmla="*/ 161 h 388"/>
                  <a:gd name="T14" fmla="*/ 143 w 157"/>
                  <a:gd name="T15" fmla="*/ 224 h 388"/>
                  <a:gd name="T16" fmla="*/ 140 w 157"/>
                  <a:gd name="T17" fmla="*/ 295 h 388"/>
                  <a:gd name="T18" fmla="*/ 116 w 157"/>
                  <a:gd name="T19" fmla="*/ 377 h 388"/>
                  <a:gd name="T20" fmla="*/ 116 w 157"/>
                  <a:gd name="T21" fmla="*/ 377 h 388"/>
                  <a:gd name="T22" fmla="*/ 115 w 157"/>
                  <a:gd name="T23" fmla="*/ 380 h 388"/>
                  <a:gd name="T24" fmla="*/ 116 w 157"/>
                  <a:gd name="T25" fmla="*/ 382 h 388"/>
                  <a:gd name="T26" fmla="*/ 118 w 157"/>
                  <a:gd name="T27" fmla="*/ 385 h 388"/>
                  <a:gd name="T28" fmla="*/ 119 w 157"/>
                  <a:gd name="T29" fmla="*/ 388 h 388"/>
                  <a:gd name="T30" fmla="*/ 122 w 157"/>
                  <a:gd name="T31" fmla="*/ 388 h 388"/>
                  <a:gd name="T32" fmla="*/ 127 w 157"/>
                  <a:gd name="T33" fmla="*/ 388 h 388"/>
                  <a:gd name="T34" fmla="*/ 129 w 157"/>
                  <a:gd name="T35" fmla="*/ 387 h 388"/>
                  <a:gd name="T36" fmla="*/ 131 w 157"/>
                  <a:gd name="T37" fmla="*/ 384 h 388"/>
                  <a:gd name="T38" fmla="*/ 131 w 157"/>
                  <a:gd name="T39" fmla="*/ 384 h 388"/>
                  <a:gd name="T40" fmla="*/ 156 w 157"/>
                  <a:gd name="T41" fmla="*/ 297 h 388"/>
                  <a:gd name="T42" fmla="*/ 157 w 157"/>
                  <a:gd name="T43" fmla="*/ 221 h 388"/>
                  <a:gd name="T44" fmla="*/ 140 w 157"/>
                  <a:gd name="T45" fmla="*/ 155 h 388"/>
                  <a:gd name="T46" fmla="*/ 112 w 157"/>
                  <a:gd name="T47" fmla="*/ 100 h 388"/>
                  <a:gd name="T48" fmla="*/ 78 w 157"/>
                  <a:gd name="T49" fmla="*/ 58 h 388"/>
                  <a:gd name="T50" fmla="*/ 46 w 157"/>
                  <a:gd name="T51" fmla="*/ 27 h 388"/>
                  <a:gd name="T52" fmla="*/ 22 w 157"/>
                  <a:gd name="T53" fmla="*/ 8 h 388"/>
                  <a:gd name="T54" fmla="*/ 12 w 157"/>
                  <a:gd name="T55" fmla="*/ 1 h 388"/>
                  <a:gd name="T56" fmla="*/ 12 w 157"/>
                  <a:gd name="T57" fmla="*/ 1 h 388"/>
                  <a:gd name="T58" fmla="*/ 9 w 157"/>
                  <a:gd name="T59" fmla="*/ 0 h 388"/>
                  <a:gd name="T60" fmla="*/ 6 w 157"/>
                  <a:gd name="T61" fmla="*/ 0 h 388"/>
                  <a:gd name="T62" fmla="*/ 3 w 157"/>
                  <a:gd name="T63" fmla="*/ 1 h 388"/>
                  <a:gd name="T64" fmla="*/ 1 w 157"/>
                  <a:gd name="T65" fmla="*/ 4 h 388"/>
                  <a:gd name="T66" fmla="*/ 0 w 157"/>
                  <a:gd name="T67" fmla="*/ 7 h 388"/>
                  <a:gd name="T68" fmla="*/ 0 w 157"/>
                  <a:gd name="T69" fmla="*/ 10 h 388"/>
                  <a:gd name="T70" fmla="*/ 1 w 157"/>
                  <a:gd name="T71" fmla="*/ 13 h 388"/>
                  <a:gd name="T72" fmla="*/ 4 w 157"/>
                  <a:gd name="T73" fmla="*/ 14 h 388"/>
                  <a:gd name="T74" fmla="*/ 4 w 157"/>
                  <a:gd name="T75" fmla="*/ 1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388">
                    <a:moveTo>
                      <a:pt x="4" y="14"/>
                    </a:moveTo>
                    <a:lnTo>
                      <a:pt x="4" y="14"/>
                    </a:lnTo>
                    <a:lnTo>
                      <a:pt x="16" y="21"/>
                    </a:lnTo>
                    <a:lnTo>
                      <a:pt x="39" y="40"/>
                    </a:lnTo>
                    <a:lnTo>
                      <a:pt x="70" y="71"/>
                    </a:lnTo>
                    <a:lnTo>
                      <a:pt x="100" y="110"/>
                    </a:lnTo>
                    <a:lnTo>
                      <a:pt x="127" y="161"/>
                    </a:lnTo>
                    <a:lnTo>
                      <a:pt x="143" y="224"/>
                    </a:lnTo>
                    <a:lnTo>
                      <a:pt x="140" y="295"/>
                    </a:lnTo>
                    <a:lnTo>
                      <a:pt x="116" y="377"/>
                    </a:lnTo>
                    <a:lnTo>
                      <a:pt x="116" y="377"/>
                    </a:lnTo>
                    <a:lnTo>
                      <a:pt x="115" y="380"/>
                    </a:lnTo>
                    <a:lnTo>
                      <a:pt x="116" y="382"/>
                    </a:lnTo>
                    <a:lnTo>
                      <a:pt x="118" y="385"/>
                    </a:lnTo>
                    <a:lnTo>
                      <a:pt x="119" y="388"/>
                    </a:lnTo>
                    <a:lnTo>
                      <a:pt x="122" y="388"/>
                    </a:lnTo>
                    <a:lnTo>
                      <a:pt x="127" y="388"/>
                    </a:lnTo>
                    <a:lnTo>
                      <a:pt x="129" y="387"/>
                    </a:lnTo>
                    <a:lnTo>
                      <a:pt x="131" y="384"/>
                    </a:lnTo>
                    <a:lnTo>
                      <a:pt x="131" y="384"/>
                    </a:lnTo>
                    <a:lnTo>
                      <a:pt x="156" y="297"/>
                    </a:lnTo>
                    <a:lnTo>
                      <a:pt x="157" y="221"/>
                    </a:lnTo>
                    <a:lnTo>
                      <a:pt x="140" y="155"/>
                    </a:lnTo>
                    <a:lnTo>
                      <a:pt x="112" y="100"/>
                    </a:lnTo>
                    <a:lnTo>
                      <a:pt x="78" y="58"/>
                    </a:lnTo>
                    <a:lnTo>
                      <a:pt x="46" y="27"/>
                    </a:lnTo>
                    <a:lnTo>
                      <a:pt x="22" y="8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188"/>
              <p:cNvSpPr>
                <a:spLocks/>
              </p:cNvSpPr>
              <p:nvPr/>
            </p:nvSpPr>
            <p:spPr bwMode="auto">
              <a:xfrm>
                <a:off x="3233" y="2742"/>
                <a:ext cx="57" cy="145"/>
              </a:xfrm>
              <a:custGeom>
                <a:avLst/>
                <a:gdLst>
                  <a:gd name="T0" fmla="*/ 2 w 155"/>
                  <a:gd name="T1" fmla="*/ 16 h 389"/>
                  <a:gd name="T2" fmla="*/ 2 w 155"/>
                  <a:gd name="T3" fmla="*/ 16 h 389"/>
                  <a:gd name="T4" fmla="*/ 14 w 155"/>
                  <a:gd name="T5" fmla="*/ 23 h 389"/>
                  <a:gd name="T6" fmla="*/ 37 w 155"/>
                  <a:gd name="T7" fmla="*/ 42 h 389"/>
                  <a:gd name="T8" fmla="*/ 68 w 155"/>
                  <a:gd name="T9" fmla="*/ 72 h 389"/>
                  <a:gd name="T10" fmla="*/ 99 w 155"/>
                  <a:gd name="T11" fmla="*/ 111 h 389"/>
                  <a:gd name="T12" fmla="*/ 125 w 155"/>
                  <a:gd name="T13" fmla="*/ 162 h 389"/>
                  <a:gd name="T14" fmla="*/ 141 w 155"/>
                  <a:gd name="T15" fmla="*/ 224 h 389"/>
                  <a:gd name="T16" fmla="*/ 138 w 155"/>
                  <a:gd name="T17" fmla="*/ 296 h 389"/>
                  <a:gd name="T18" fmla="*/ 115 w 155"/>
                  <a:gd name="T19" fmla="*/ 377 h 389"/>
                  <a:gd name="T20" fmla="*/ 115 w 155"/>
                  <a:gd name="T21" fmla="*/ 377 h 389"/>
                  <a:gd name="T22" fmla="*/ 115 w 155"/>
                  <a:gd name="T23" fmla="*/ 380 h 389"/>
                  <a:gd name="T24" fmla="*/ 115 w 155"/>
                  <a:gd name="T25" fmla="*/ 383 h 389"/>
                  <a:gd name="T26" fmla="*/ 116 w 155"/>
                  <a:gd name="T27" fmla="*/ 386 h 389"/>
                  <a:gd name="T28" fmla="*/ 119 w 155"/>
                  <a:gd name="T29" fmla="*/ 387 h 389"/>
                  <a:gd name="T30" fmla="*/ 122 w 155"/>
                  <a:gd name="T31" fmla="*/ 389 h 389"/>
                  <a:gd name="T32" fmla="*/ 125 w 155"/>
                  <a:gd name="T33" fmla="*/ 387 h 389"/>
                  <a:gd name="T34" fmla="*/ 128 w 155"/>
                  <a:gd name="T35" fmla="*/ 386 h 389"/>
                  <a:gd name="T36" fmla="*/ 129 w 155"/>
                  <a:gd name="T37" fmla="*/ 383 h 389"/>
                  <a:gd name="T38" fmla="*/ 129 w 155"/>
                  <a:gd name="T39" fmla="*/ 383 h 389"/>
                  <a:gd name="T40" fmla="*/ 155 w 155"/>
                  <a:gd name="T41" fmla="*/ 297 h 389"/>
                  <a:gd name="T42" fmla="*/ 155 w 155"/>
                  <a:gd name="T43" fmla="*/ 221 h 389"/>
                  <a:gd name="T44" fmla="*/ 139 w 155"/>
                  <a:gd name="T45" fmla="*/ 156 h 389"/>
                  <a:gd name="T46" fmla="*/ 112 w 155"/>
                  <a:gd name="T47" fmla="*/ 102 h 389"/>
                  <a:gd name="T48" fmla="*/ 78 w 155"/>
                  <a:gd name="T49" fmla="*/ 58 h 389"/>
                  <a:gd name="T50" fmla="*/ 46 w 155"/>
                  <a:gd name="T51" fmla="*/ 28 h 389"/>
                  <a:gd name="T52" fmla="*/ 21 w 155"/>
                  <a:gd name="T53" fmla="*/ 9 h 389"/>
                  <a:gd name="T54" fmla="*/ 11 w 155"/>
                  <a:gd name="T55" fmla="*/ 2 h 389"/>
                  <a:gd name="T56" fmla="*/ 11 w 155"/>
                  <a:gd name="T57" fmla="*/ 2 h 389"/>
                  <a:gd name="T58" fmla="*/ 8 w 155"/>
                  <a:gd name="T59" fmla="*/ 0 h 389"/>
                  <a:gd name="T60" fmla="*/ 5 w 155"/>
                  <a:gd name="T61" fmla="*/ 0 h 389"/>
                  <a:gd name="T62" fmla="*/ 2 w 155"/>
                  <a:gd name="T63" fmla="*/ 2 h 389"/>
                  <a:gd name="T64" fmla="*/ 0 w 155"/>
                  <a:gd name="T65" fmla="*/ 5 h 389"/>
                  <a:gd name="T66" fmla="*/ 0 w 155"/>
                  <a:gd name="T67" fmla="*/ 7 h 389"/>
                  <a:gd name="T68" fmla="*/ 0 w 155"/>
                  <a:gd name="T69" fmla="*/ 10 h 389"/>
                  <a:gd name="T70" fmla="*/ 1 w 155"/>
                  <a:gd name="T71" fmla="*/ 13 h 389"/>
                  <a:gd name="T72" fmla="*/ 2 w 155"/>
                  <a:gd name="T73" fmla="*/ 16 h 389"/>
                  <a:gd name="T74" fmla="*/ 2 w 155"/>
                  <a:gd name="T75" fmla="*/ 1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389">
                    <a:moveTo>
                      <a:pt x="2" y="16"/>
                    </a:moveTo>
                    <a:lnTo>
                      <a:pt x="2" y="16"/>
                    </a:lnTo>
                    <a:lnTo>
                      <a:pt x="14" y="23"/>
                    </a:lnTo>
                    <a:lnTo>
                      <a:pt x="37" y="42"/>
                    </a:lnTo>
                    <a:lnTo>
                      <a:pt x="68" y="72"/>
                    </a:lnTo>
                    <a:lnTo>
                      <a:pt x="99" y="111"/>
                    </a:lnTo>
                    <a:lnTo>
                      <a:pt x="125" y="162"/>
                    </a:lnTo>
                    <a:lnTo>
                      <a:pt x="141" y="224"/>
                    </a:lnTo>
                    <a:lnTo>
                      <a:pt x="138" y="296"/>
                    </a:lnTo>
                    <a:lnTo>
                      <a:pt x="115" y="377"/>
                    </a:lnTo>
                    <a:lnTo>
                      <a:pt x="115" y="377"/>
                    </a:lnTo>
                    <a:lnTo>
                      <a:pt x="115" y="380"/>
                    </a:lnTo>
                    <a:lnTo>
                      <a:pt x="115" y="383"/>
                    </a:lnTo>
                    <a:lnTo>
                      <a:pt x="116" y="386"/>
                    </a:lnTo>
                    <a:lnTo>
                      <a:pt x="119" y="387"/>
                    </a:lnTo>
                    <a:lnTo>
                      <a:pt x="122" y="389"/>
                    </a:lnTo>
                    <a:lnTo>
                      <a:pt x="125" y="387"/>
                    </a:lnTo>
                    <a:lnTo>
                      <a:pt x="128" y="386"/>
                    </a:lnTo>
                    <a:lnTo>
                      <a:pt x="129" y="383"/>
                    </a:lnTo>
                    <a:lnTo>
                      <a:pt x="129" y="383"/>
                    </a:lnTo>
                    <a:lnTo>
                      <a:pt x="155" y="297"/>
                    </a:lnTo>
                    <a:lnTo>
                      <a:pt x="155" y="221"/>
                    </a:lnTo>
                    <a:lnTo>
                      <a:pt x="139" y="156"/>
                    </a:lnTo>
                    <a:lnTo>
                      <a:pt x="112" y="102"/>
                    </a:lnTo>
                    <a:lnTo>
                      <a:pt x="78" y="58"/>
                    </a:lnTo>
                    <a:lnTo>
                      <a:pt x="46" y="28"/>
                    </a:lnTo>
                    <a:lnTo>
                      <a:pt x="21" y="9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189"/>
              <p:cNvSpPr>
                <a:spLocks/>
              </p:cNvSpPr>
              <p:nvPr/>
            </p:nvSpPr>
            <p:spPr bwMode="auto">
              <a:xfrm>
                <a:off x="3253" y="2737"/>
                <a:ext cx="57" cy="144"/>
              </a:xfrm>
              <a:custGeom>
                <a:avLst/>
                <a:gdLst>
                  <a:gd name="T0" fmla="*/ 3 w 156"/>
                  <a:gd name="T1" fmla="*/ 14 h 385"/>
                  <a:gd name="T2" fmla="*/ 3 w 156"/>
                  <a:gd name="T3" fmla="*/ 14 h 385"/>
                  <a:gd name="T4" fmla="*/ 15 w 156"/>
                  <a:gd name="T5" fmla="*/ 21 h 385"/>
                  <a:gd name="T6" fmla="*/ 38 w 156"/>
                  <a:gd name="T7" fmla="*/ 40 h 385"/>
                  <a:gd name="T8" fmla="*/ 69 w 156"/>
                  <a:gd name="T9" fmla="*/ 70 h 385"/>
                  <a:gd name="T10" fmla="*/ 99 w 156"/>
                  <a:gd name="T11" fmla="*/ 110 h 385"/>
                  <a:gd name="T12" fmla="*/ 126 w 156"/>
                  <a:gd name="T13" fmla="*/ 160 h 385"/>
                  <a:gd name="T14" fmla="*/ 142 w 156"/>
                  <a:gd name="T15" fmla="*/ 221 h 385"/>
                  <a:gd name="T16" fmla="*/ 139 w 156"/>
                  <a:gd name="T17" fmla="*/ 292 h 385"/>
                  <a:gd name="T18" fmla="*/ 115 w 156"/>
                  <a:gd name="T19" fmla="*/ 374 h 385"/>
                  <a:gd name="T20" fmla="*/ 115 w 156"/>
                  <a:gd name="T21" fmla="*/ 374 h 385"/>
                  <a:gd name="T22" fmla="*/ 114 w 156"/>
                  <a:gd name="T23" fmla="*/ 377 h 385"/>
                  <a:gd name="T24" fmla="*/ 115 w 156"/>
                  <a:gd name="T25" fmla="*/ 380 h 385"/>
                  <a:gd name="T26" fmla="*/ 117 w 156"/>
                  <a:gd name="T27" fmla="*/ 382 h 385"/>
                  <a:gd name="T28" fmla="*/ 118 w 156"/>
                  <a:gd name="T29" fmla="*/ 385 h 385"/>
                  <a:gd name="T30" fmla="*/ 121 w 156"/>
                  <a:gd name="T31" fmla="*/ 385 h 385"/>
                  <a:gd name="T32" fmla="*/ 126 w 156"/>
                  <a:gd name="T33" fmla="*/ 385 h 385"/>
                  <a:gd name="T34" fmla="*/ 128 w 156"/>
                  <a:gd name="T35" fmla="*/ 384 h 385"/>
                  <a:gd name="T36" fmla="*/ 130 w 156"/>
                  <a:gd name="T37" fmla="*/ 381 h 385"/>
                  <a:gd name="T38" fmla="*/ 130 w 156"/>
                  <a:gd name="T39" fmla="*/ 381 h 385"/>
                  <a:gd name="T40" fmla="*/ 156 w 156"/>
                  <a:gd name="T41" fmla="*/ 295 h 385"/>
                  <a:gd name="T42" fmla="*/ 156 w 156"/>
                  <a:gd name="T43" fmla="*/ 219 h 385"/>
                  <a:gd name="T44" fmla="*/ 140 w 156"/>
                  <a:gd name="T45" fmla="*/ 154 h 385"/>
                  <a:gd name="T46" fmla="*/ 112 w 156"/>
                  <a:gd name="T47" fmla="*/ 100 h 385"/>
                  <a:gd name="T48" fmla="*/ 79 w 156"/>
                  <a:gd name="T49" fmla="*/ 58 h 385"/>
                  <a:gd name="T50" fmla="*/ 47 w 156"/>
                  <a:gd name="T51" fmla="*/ 26 h 385"/>
                  <a:gd name="T52" fmla="*/ 22 w 156"/>
                  <a:gd name="T53" fmla="*/ 7 h 385"/>
                  <a:gd name="T54" fmla="*/ 12 w 156"/>
                  <a:gd name="T55" fmla="*/ 1 h 385"/>
                  <a:gd name="T56" fmla="*/ 12 w 156"/>
                  <a:gd name="T57" fmla="*/ 1 h 385"/>
                  <a:gd name="T58" fmla="*/ 9 w 156"/>
                  <a:gd name="T59" fmla="*/ 0 h 385"/>
                  <a:gd name="T60" fmla="*/ 6 w 156"/>
                  <a:gd name="T61" fmla="*/ 0 h 385"/>
                  <a:gd name="T62" fmla="*/ 3 w 156"/>
                  <a:gd name="T63" fmla="*/ 1 h 385"/>
                  <a:gd name="T64" fmla="*/ 0 w 156"/>
                  <a:gd name="T65" fmla="*/ 3 h 385"/>
                  <a:gd name="T66" fmla="*/ 0 w 156"/>
                  <a:gd name="T67" fmla="*/ 5 h 385"/>
                  <a:gd name="T68" fmla="*/ 0 w 156"/>
                  <a:gd name="T69" fmla="*/ 8 h 385"/>
                  <a:gd name="T70" fmla="*/ 2 w 156"/>
                  <a:gd name="T71" fmla="*/ 11 h 385"/>
                  <a:gd name="T72" fmla="*/ 3 w 156"/>
                  <a:gd name="T73" fmla="*/ 14 h 385"/>
                  <a:gd name="T74" fmla="*/ 3 w 156"/>
                  <a:gd name="T75" fmla="*/ 1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5">
                    <a:moveTo>
                      <a:pt x="3" y="14"/>
                    </a:moveTo>
                    <a:lnTo>
                      <a:pt x="3" y="14"/>
                    </a:lnTo>
                    <a:lnTo>
                      <a:pt x="15" y="21"/>
                    </a:lnTo>
                    <a:lnTo>
                      <a:pt x="38" y="40"/>
                    </a:lnTo>
                    <a:lnTo>
                      <a:pt x="69" y="70"/>
                    </a:lnTo>
                    <a:lnTo>
                      <a:pt x="99" y="110"/>
                    </a:lnTo>
                    <a:lnTo>
                      <a:pt x="126" y="160"/>
                    </a:lnTo>
                    <a:lnTo>
                      <a:pt x="142" y="221"/>
                    </a:lnTo>
                    <a:lnTo>
                      <a:pt x="139" y="292"/>
                    </a:lnTo>
                    <a:lnTo>
                      <a:pt x="115" y="374"/>
                    </a:lnTo>
                    <a:lnTo>
                      <a:pt x="115" y="374"/>
                    </a:lnTo>
                    <a:lnTo>
                      <a:pt x="114" y="377"/>
                    </a:lnTo>
                    <a:lnTo>
                      <a:pt x="115" y="380"/>
                    </a:lnTo>
                    <a:lnTo>
                      <a:pt x="117" y="382"/>
                    </a:lnTo>
                    <a:lnTo>
                      <a:pt x="118" y="385"/>
                    </a:lnTo>
                    <a:lnTo>
                      <a:pt x="121" y="385"/>
                    </a:lnTo>
                    <a:lnTo>
                      <a:pt x="126" y="385"/>
                    </a:lnTo>
                    <a:lnTo>
                      <a:pt x="128" y="384"/>
                    </a:lnTo>
                    <a:lnTo>
                      <a:pt x="130" y="381"/>
                    </a:lnTo>
                    <a:lnTo>
                      <a:pt x="130" y="381"/>
                    </a:lnTo>
                    <a:lnTo>
                      <a:pt x="156" y="295"/>
                    </a:lnTo>
                    <a:lnTo>
                      <a:pt x="156" y="219"/>
                    </a:lnTo>
                    <a:lnTo>
                      <a:pt x="140" y="154"/>
                    </a:lnTo>
                    <a:lnTo>
                      <a:pt x="112" y="100"/>
                    </a:lnTo>
                    <a:lnTo>
                      <a:pt x="79" y="58"/>
                    </a:lnTo>
                    <a:lnTo>
                      <a:pt x="47" y="26"/>
                    </a:lnTo>
                    <a:lnTo>
                      <a:pt x="22" y="7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190"/>
              <p:cNvSpPr>
                <a:spLocks/>
              </p:cNvSpPr>
              <p:nvPr/>
            </p:nvSpPr>
            <p:spPr bwMode="auto">
              <a:xfrm>
                <a:off x="3269" y="2730"/>
                <a:ext cx="56" cy="144"/>
              </a:xfrm>
              <a:custGeom>
                <a:avLst/>
                <a:gdLst>
                  <a:gd name="T0" fmla="*/ 3 w 154"/>
                  <a:gd name="T1" fmla="*/ 14 h 384"/>
                  <a:gd name="T2" fmla="*/ 3 w 154"/>
                  <a:gd name="T3" fmla="*/ 14 h 384"/>
                  <a:gd name="T4" fmla="*/ 15 w 154"/>
                  <a:gd name="T5" fmla="*/ 22 h 384"/>
                  <a:gd name="T6" fmla="*/ 38 w 154"/>
                  <a:gd name="T7" fmla="*/ 40 h 384"/>
                  <a:gd name="T8" fmla="*/ 68 w 154"/>
                  <a:gd name="T9" fmla="*/ 70 h 384"/>
                  <a:gd name="T10" fmla="*/ 99 w 154"/>
                  <a:gd name="T11" fmla="*/ 109 h 384"/>
                  <a:gd name="T12" fmla="*/ 125 w 154"/>
                  <a:gd name="T13" fmla="*/ 160 h 384"/>
                  <a:gd name="T14" fmla="*/ 140 w 154"/>
                  <a:gd name="T15" fmla="*/ 221 h 384"/>
                  <a:gd name="T16" fmla="*/ 138 w 154"/>
                  <a:gd name="T17" fmla="*/ 291 h 384"/>
                  <a:gd name="T18" fmla="*/ 114 w 154"/>
                  <a:gd name="T19" fmla="*/ 372 h 384"/>
                  <a:gd name="T20" fmla="*/ 114 w 154"/>
                  <a:gd name="T21" fmla="*/ 372 h 384"/>
                  <a:gd name="T22" fmla="*/ 114 w 154"/>
                  <a:gd name="T23" fmla="*/ 375 h 384"/>
                  <a:gd name="T24" fmla="*/ 114 w 154"/>
                  <a:gd name="T25" fmla="*/ 378 h 384"/>
                  <a:gd name="T26" fmla="*/ 115 w 154"/>
                  <a:gd name="T27" fmla="*/ 381 h 384"/>
                  <a:gd name="T28" fmla="*/ 118 w 154"/>
                  <a:gd name="T29" fmla="*/ 383 h 384"/>
                  <a:gd name="T30" fmla="*/ 121 w 154"/>
                  <a:gd name="T31" fmla="*/ 384 h 384"/>
                  <a:gd name="T32" fmla="*/ 124 w 154"/>
                  <a:gd name="T33" fmla="*/ 383 h 384"/>
                  <a:gd name="T34" fmla="*/ 127 w 154"/>
                  <a:gd name="T35" fmla="*/ 381 h 384"/>
                  <a:gd name="T36" fmla="*/ 128 w 154"/>
                  <a:gd name="T37" fmla="*/ 380 h 384"/>
                  <a:gd name="T38" fmla="*/ 128 w 154"/>
                  <a:gd name="T39" fmla="*/ 380 h 384"/>
                  <a:gd name="T40" fmla="*/ 154 w 154"/>
                  <a:gd name="T41" fmla="*/ 294 h 384"/>
                  <a:gd name="T42" fmla="*/ 154 w 154"/>
                  <a:gd name="T43" fmla="*/ 218 h 384"/>
                  <a:gd name="T44" fmla="*/ 138 w 154"/>
                  <a:gd name="T45" fmla="*/ 154 h 384"/>
                  <a:gd name="T46" fmla="*/ 111 w 154"/>
                  <a:gd name="T47" fmla="*/ 100 h 384"/>
                  <a:gd name="T48" fmla="*/ 77 w 154"/>
                  <a:gd name="T49" fmla="*/ 56 h 384"/>
                  <a:gd name="T50" fmla="*/ 45 w 154"/>
                  <a:gd name="T51" fmla="*/ 26 h 384"/>
                  <a:gd name="T52" fmla="*/ 22 w 154"/>
                  <a:gd name="T53" fmla="*/ 7 h 384"/>
                  <a:gd name="T54" fmla="*/ 12 w 154"/>
                  <a:gd name="T55" fmla="*/ 0 h 384"/>
                  <a:gd name="T56" fmla="*/ 12 w 154"/>
                  <a:gd name="T57" fmla="*/ 0 h 384"/>
                  <a:gd name="T58" fmla="*/ 9 w 154"/>
                  <a:gd name="T59" fmla="*/ 0 h 384"/>
                  <a:gd name="T60" fmla="*/ 6 w 154"/>
                  <a:gd name="T61" fmla="*/ 0 h 384"/>
                  <a:gd name="T62" fmla="*/ 3 w 154"/>
                  <a:gd name="T63" fmla="*/ 1 h 384"/>
                  <a:gd name="T64" fmla="*/ 0 w 154"/>
                  <a:gd name="T65" fmla="*/ 3 h 384"/>
                  <a:gd name="T66" fmla="*/ 0 w 154"/>
                  <a:gd name="T67" fmla="*/ 6 h 384"/>
                  <a:gd name="T68" fmla="*/ 0 w 154"/>
                  <a:gd name="T69" fmla="*/ 8 h 384"/>
                  <a:gd name="T70" fmla="*/ 2 w 154"/>
                  <a:gd name="T71" fmla="*/ 11 h 384"/>
                  <a:gd name="T72" fmla="*/ 3 w 154"/>
                  <a:gd name="T73" fmla="*/ 14 h 384"/>
                  <a:gd name="T74" fmla="*/ 3 w 154"/>
                  <a:gd name="T75" fmla="*/ 1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384">
                    <a:moveTo>
                      <a:pt x="3" y="14"/>
                    </a:moveTo>
                    <a:lnTo>
                      <a:pt x="3" y="14"/>
                    </a:lnTo>
                    <a:lnTo>
                      <a:pt x="15" y="22"/>
                    </a:lnTo>
                    <a:lnTo>
                      <a:pt x="38" y="40"/>
                    </a:lnTo>
                    <a:lnTo>
                      <a:pt x="68" y="70"/>
                    </a:lnTo>
                    <a:lnTo>
                      <a:pt x="99" y="109"/>
                    </a:lnTo>
                    <a:lnTo>
                      <a:pt x="125" y="160"/>
                    </a:lnTo>
                    <a:lnTo>
                      <a:pt x="140" y="221"/>
                    </a:lnTo>
                    <a:lnTo>
                      <a:pt x="138" y="291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4" y="375"/>
                    </a:lnTo>
                    <a:lnTo>
                      <a:pt x="114" y="378"/>
                    </a:lnTo>
                    <a:lnTo>
                      <a:pt x="115" y="381"/>
                    </a:lnTo>
                    <a:lnTo>
                      <a:pt x="118" y="383"/>
                    </a:lnTo>
                    <a:lnTo>
                      <a:pt x="121" y="384"/>
                    </a:lnTo>
                    <a:lnTo>
                      <a:pt x="124" y="383"/>
                    </a:lnTo>
                    <a:lnTo>
                      <a:pt x="127" y="381"/>
                    </a:lnTo>
                    <a:lnTo>
                      <a:pt x="128" y="380"/>
                    </a:lnTo>
                    <a:lnTo>
                      <a:pt x="128" y="380"/>
                    </a:lnTo>
                    <a:lnTo>
                      <a:pt x="154" y="294"/>
                    </a:lnTo>
                    <a:lnTo>
                      <a:pt x="154" y="218"/>
                    </a:lnTo>
                    <a:lnTo>
                      <a:pt x="138" y="154"/>
                    </a:lnTo>
                    <a:lnTo>
                      <a:pt x="111" y="100"/>
                    </a:lnTo>
                    <a:lnTo>
                      <a:pt x="77" y="56"/>
                    </a:lnTo>
                    <a:lnTo>
                      <a:pt x="45" y="26"/>
                    </a:lnTo>
                    <a:lnTo>
                      <a:pt x="22" y="7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191"/>
              <p:cNvSpPr>
                <a:spLocks/>
              </p:cNvSpPr>
              <p:nvPr/>
            </p:nvSpPr>
            <p:spPr bwMode="auto">
              <a:xfrm>
                <a:off x="3289" y="2725"/>
                <a:ext cx="57" cy="143"/>
              </a:xfrm>
              <a:custGeom>
                <a:avLst/>
                <a:gdLst>
                  <a:gd name="T0" fmla="*/ 5 w 156"/>
                  <a:gd name="T1" fmla="*/ 16 h 382"/>
                  <a:gd name="T2" fmla="*/ 5 w 156"/>
                  <a:gd name="T3" fmla="*/ 16 h 382"/>
                  <a:gd name="T4" fmla="*/ 16 w 156"/>
                  <a:gd name="T5" fmla="*/ 23 h 382"/>
                  <a:gd name="T6" fmla="*/ 40 w 156"/>
                  <a:gd name="T7" fmla="*/ 42 h 382"/>
                  <a:gd name="T8" fmla="*/ 70 w 156"/>
                  <a:gd name="T9" fmla="*/ 71 h 382"/>
                  <a:gd name="T10" fmla="*/ 101 w 156"/>
                  <a:gd name="T11" fmla="*/ 110 h 382"/>
                  <a:gd name="T12" fmla="*/ 127 w 156"/>
                  <a:gd name="T13" fmla="*/ 161 h 382"/>
                  <a:gd name="T14" fmla="*/ 142 w 156"/>
                  <a:gd name="T15" fmla="*/ 221 h 382"/>
                  <a:gd name="T16" fmla="*/ 139 w 156"/>
                  <a:gd name="T17" fmla="*/ 292 h 382"/>
                  <a:gd name="T18" fmla="*/ 114 w 156"/>
                  <a:gd name="T19" fmla="*/ 372 h 382"/>
                  <a:gd name="T20" fmla="*/ 114 w 156"/>
                  <a:gd name="T21" fmla="*/ 372 h 382"/>
                  <a:gd name="T22" fmla="*/ 114 w 156"/>
                  <a:gd name="T23" fmla="*/ 375 h 382"/>
                  <a:gd name="T24" fmla="*/ 114 w 156"/>
                  <a:gd name="T25" fmla="*/ 378 h 382"/>
                  <a:gd name="T26" fmla="*/ 115 w 156"/>
                  <a:gd name="T27" fmla="*/ 381 h 382"/>
                  <a:gd name="T28" fmla="*/ 118 w 156"/>
                  <a:gd name="T29" fmla="*/ 382 h 382"/>
                  <a:gd name="T30" fmla="*/ 121 w 156"/>
                  <a:gd name="T31" fmla="*/ 382 h 382"/>
                  <a:gd name="T32" fmla="*/ 124 w 156"/>
                  <a:gd name="T33" fmla="*/ 382 h 382"/>
                  <a:gd name="T34" fmla="*/ 127 w 156"/>
                  <a:gd name="T35" fmla="*/ 381 h 382"/>
                  <a:gd name="T36" fmla="*/ 128 w 156"/>
                  <a:gd name="T37" fmla="*/ 378 h 382"/>
                  <a:gd name="T38" fmla="*/ 128 w 156"/>
                  <a:gd name="T39" fmla="*/ 378 h 382"/>
                  <a:gd name="T40" fmla="*/ 155 w 156"/>
                  <a:gd name="T41" fmla="*/ 294 h 382"/>
                  <a:gd name="T42" fmla="*/ 156 w 156"/>
                  <a:gd name="T43" fmla="*/ 218 h 382"/>
                  <a:gd name="T44" fmla="*/ 140 w 156"/>
                  <a:gd name="T45" fmla="*/ 154 h 382"/>
                  <a:gd name="T46" fmla="*/ 112 w 156"/>
                  <a:gd name="T47" fmla="*/ 100 h 382"/>
                  <a:gd name="T48" fmla="*/ 79 w 156"/>
                  <a:gd name="T49" fmla="*/ 58 h 382"/>
                  <a:gd name="T50" fmla="*/ 47 w 156"/>
                  <a:gd name="T51" fmla="*/ 27 h 382"/>
                  <a:gd name="T52" fmla="*/ 22 w 156"/>
                  <a:gd name="T53" fmla="*/ 8 h 382"/>
                  <a:gd name="T54" fmla="*/ 12 w 156"/>
                  <a:gd name="T55" fmla="*/ 1 h 382"/>
                  <a:gd name="T56" fmla="*/ 12 w 156"/>
                  <a:gd name="T57" fmla="*/ 1 h 382"/>
                  <a:gd name="T58" fmla="*/ 9 w 156"/>
                  <a:gd name="T59" fmla="*/ 0 h 382"/>
                  <a:gd name="T60" fmla="*/ 6 w 156"/>
                  <a:gd name="T61" fmla="*/ 0 h 382"/>
                  <a:gd name="T62" fmla="*/ 3 w 156"/>
                  <a:gd name="T63" fmla="*/ 1 h 382"/>
                  <a:gd name="T64" fmla="*/ 2 w 156"/>
                  <a:gd name="T65" fmla="*/ 4 h 382"/>
                  <a:gd name="T66" fmla="*/ 0 w 156"/>
                  <a:gd name="T67" fmla="*/ 7 h 382"/>
                  <a:gd name="T68" fmla="*/ 0 w 156"/>
                  <a:gd name="T69" fmla="*/ 10 h 382"/>
                  <a:gd name="T70" fmla="*/ 2 w 156"/>
                  <a:gd name="T71" fmla="*/ 13 h 382"/>
                  <a:gd name="T72" fmla="*/ 5 w 156"/>
                  <a:gd name="T73" fmla="*/ 16 h 382"/>
                  <a:gd name="T74" fmla="*/ 5 w 156"/>
                  <a:gd name="T75" fmla="*/ 1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2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1"/>
                    </a:lnTo>
                    <a:lnTo>
                      <a:pt x="101" y="110"/>
                    </a:lnTo>
                    <a:lnTo>
                      <a:pt x="127" y="161"/>
                    </a:lnTo>
                    <a:lnTo>
                      <a:pt x="142" y="221"/>
                    </a:lnTo>
                    <a:lnTo>
                      <a:pt x="139" y="292"/>
                    </a:lnTo>
                    <a:lnTo>
                      <a:pt x="114" y="372"/>
                    </a:lnTo>
                    <a:lnTo>
                      <a:pt x="114" y="372"/>
                    </a:lnTo>
                    <a:lnTo>
                      <a:pt x="114" y="375"/>
                    </a:lnTo>
                    <a:lnTo>
                      <a:pt x="114" y="378"/>
                    </a:lnTo>
                    <a:lnTo>
                      <a:pt x="115" y="381"/>
                    </a:lnTo>
                    <a:lnTo>
                      <a:pt x="118" y="382"/>
                    </a:lnTo>
                    <a:lnTo>
                      <a:pt x="121" y="382"/>
                    </a:lnTo>
                    <a:lnTo>
                      <a:pt x="124" y="382"/>
                    </a:lnTo>
                    <a:lnTo>
                      <a:pt x="127" y="381"/>
                    </a:lnTo>
                    <a:lnTo>
                      <a:pt x="128" y="378"/>
                    </a:lnTo>
                    <a:lnTo>
                      <a:pt x="128" y="378"/>
                    </a:lnTo>
                    <a:lnTo>
                      <a:pt x="155" y="294"/>
                    </a:lnTo>
                    <a:lnTo>
                      <a:pt x="156" y="218"/>
                    </a:lnTo>
                    <a:lnTo>
                      <a:pt x="140" y="154"/>
                    </a:lnTo>
                    <a:lnTo>
                      <a:pt x="112" y="100"/>
                    </a:lnTo>
                    <a:lnTo>
                      <a:pt x="79" y="58"/>
                    </a:lnTo>
                    <a:lnTo>
                      <a:pt x="47" y="27"/>
                    </a:lnTo>
                    <a:lnTo>
                      <a:pt x="22" y="8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192"/>
              <p:cNvSpPr>
                <a:spLocks/>
              </p:cNvSpPr>
              <p:nvPr/>
            </p:nvSpPr>
            <p:spPr bwMode="auto">
              <a:xfrm>
                <a:off x="3309" y="2720"/>
                <a:ext cx="57" cy="142"/>
              </a:xfrm>
              <a:custGeom>
                <a:avLst/>
                <a:gdLst>
                  <a:gd name="T0" fmla="*/ 5 w 156"/>
                  <a:gd name="T1" fmla="*/ 16 h 381"/>
                  <a:gd name="T2" fmla="*/ 5 w 156"/>
                  <a:gd name="T3" fmla="*/ 16 h 381"/>
                  <a:gd name="T4" fmla="*/ 16 w 156"/>
                  <a:gd name="T5" fmla="*/ 23 h 381"/>
                  <a:gd name="T6" fmla="*/ 40 w 156"/>
                  <a:gd name="T7" fmla="*/ 42 h 381"/>
                  <a:gd name="T8" fmla="*/ 70 w 156"/>
                  <a:gd name="T9" fmla="*/ 71 h 381"/>
                  <a:gd name="T10" fmla="*/ 101 w 156"/>
                  <a:gd name="T11" fmla="*/ 111 h 381"/>
                  <a:gd name="T12" fmla="*/ 127 w 156"/>
                  <a:gd name="T13" fmla="*/ 160 h 381"/>
                  <a:gd name="T14" fmla="*/ 141 w 156"/>
                  <a:gd name="T15" fmla="*/ 221 h 381"/>
                  <a:gd name="T16" fmla="*/ 139 w 156"/>
                  <a:gd name="T17" fmla="*/ 291 h 381"/>
                  <a:gd name="T18" fmla="*/ 114 w 156"/>
                  <a:gd name="T19" fmla="*/ 371 h 381"/>
                  <a:gd name="T20" fmla="*/ 114 w 156"/>
                  <a:gd name="T21" fmla="*/ 371 h 381"/>
                  <a:gd name="T22" fmla="*/ 114 w 156"/>
                  <a:gd name="T23" fmla="*/ 374 h 381"/>
                  <a:gd name="T24" fmla="*/ 114 w 156"/>
                  <a:gd name="T25" fmla="*/ 377 h 381"/>
                  <a:gd name="T26" fmla="*/ 115 w 156"/>
                  <a:gd name="T27" fmla="*/ 380 h 381"/>
                  <a:gd name="T28" fmla="*/ 118 w 156"/>
                  <a:gd name="T29" fmla="*/ 381 h 381"/>
                  <a:gd name="T30" fmla="*/ 121 w 156"/>
                  <a:gd name="T31" fmla="*/ 381 h 381"/>
                  <a:gd name="T32" fmla="*/ 124 w 156"/>
                  <a:gd name="T33" fmla="*/ 381 h 381"/>
                  <a:gd name="T34" fmla="*/ 127 w 156"/>
                  <a:gd name="T35" fmla="*/ 380 h 381"/>
                  <a:gd name="T36" fmla="*/ 128 w 156"/>
                  <a:gd name="T37" fmla="*/ 377 h 381"/>
                  <a:gd name="T38" fmla="*/ 128 w 156"/>
                  <a:gd name="T39" fmla="*/ 377 h 381"/>
                  <a:gd name="T40" fmla="*/ 155 w 156"/>
                  <a:gd name="T41" fmla="*/ 293 h 381"/>
                  <a:gd name="T42" fmla="*/ 156 w 156"/>
                  <a:gd name="T43" fmla="*/ 218 h 381"/>
                  <a:gd name="T44" fmla="*/ 140 w 156"/>
                  <a:gd name="T45" fmla="*/ 154 h 381"/>
                  <a:gd name="T46" fmla="*/ 112 w 156"/>
                  <a:gd name="T47" fmla="*/ 101 h 381"/>
                  <a:gd name="T48" fmla="*/ 79 w 156"/>
                  <a:gd name="T49" fmla="*/ 58 h 381"/>
                  <a:gd name="T50" fmla="*/ 47 w 156"/>
                  <a:gd name="T51" fmla="*/ 28 h 381"/>
                  <a:gd name="T52" fmla="*/ 24 w 156"/>
                  <a:gd name="T53" fmla="*/ 9 h 381"/>
                  <a:gd name="T54" fmla="*/ 13 w 156"/>
                  <a:gd name="T55" fmla="*/ 2 h 381"/>
                  <a:gd name="T56" fmla="*/ 13 w 156"/>
                  <a:gd name="T57" fmla="*/ 2 h 381"/>
                  <a:gd name="T58" fmla="*/ 10 w 156"/>
                  <a:gd name="T59" fmla="*/ 0 h 381"/>
                  <a:gd name="T60" fmla="*/ 8 w 156"/>
                  <a:gd name="T61" fmla="*/ 0 h 381"/>
                  <a:gd name="T62" fmla="*/ 5 w 156"/>
                  <a:gd name="T63" fmla="*/ 2 h 381"/>
                  <a:gd name="T64" fmla="*/ 2 w 156"/>
                  <a:gd name="T65" fmla="*/ 4 h 381"/>
                  <a:gd name="T66" fmla="*/ 0 w 156"/>
                  <a:gd name="T67" fmla="*/ 7 h 381"/>
                  <a:gd name="T68" fmla="*/ 0 w 156"/>
                  <a:gd name="T69" fmla="*/ 10 h 381"/>
                  <a:gd name="T70" fmla="*/ 2 w 156"/>
                  <a:gd name="T71" fmla="*/ 13 h 381"/>
                  <a:gd name="T72" fmla="*/ 5 w 156"/>
                  <a:gd name="T73" fmla="*/ 16 h 381"/>
                  <a:gd name="T74" fmla="*/ 5 w 156"/>
                  <a:gd name="T75" fmla="*/ 1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1">
                    <a:moveTo>
                      <a:pt x="5" y="16"/>
                    </a:moveTo>
                    <a:lnTo>
                      <a:pt x="5" y="16"/>
                    </a:lnTo>
                    <a:lnTo>
                      <a:pt x="16" y="23"/>
                    </a:lnTo>
                    <a:lnTo>
                      <a:pt x="40" y="42"/>
                    </a:lnTo>
                    <a:lnTo>
                      <a:pt x="70" y="71"/>
                    </a:lnTo>
                    <a:lnTo>
                      <a:pt x="101" y="111"/>
                    </a:lnTo>
                    <a:lnTo>
                      <a:pt x="127" y="160"/>
                    </a:lnTo>
                    <a:lnTo>
                      <a:pt x="141" y="221"/>
                    </a:lnTo>
                    <a:lnTo>
                      <a:pt x="139" y="291"/>
                    </a:lnTo>
                    <a:lnTo>
                      <a:pt x="114" y="371"/>
                    </a:lnTo>
                    <a:lnTo>
                      <a:pt x="114" y="371"/>
                    </a:lnTo>
                    <a:lnTo>
                      <a:pt x="114" y="374"/>
                    </a:lnTo>
                    <a:lnTo>
                      <a:pt x="114" y="377"/>
                    </a:lnTo>
                    <a:lnTo>
                      <a:pt x="115" y="380"/>
                    </a:lnTo>
                    <a:lnTo>
                      <a:pt x="118" y="381"/>
                    </a:lnTo>
                    <a:lnTo>
                      <a:pt x="121" y="381"/>
                    </a:lnTo>
                    <a:lnTo>
                      <a:pt x="124" y="381"/>
                    </a:lnTo>
                    <a:lnTo>
                      <a:pt x="127" y="380"/>
                    </a:lnTo>
                    <a:lnTo>
                      <a:pt x="128" y="377"/>
                    </a:lnTo>
                    <a:lnTo>
                      <a:pt x="128" y="377"/>
                    </a:lnTo>
                    <a:lnTo>
                      <a:pt x="155" y="293"/>
                    </a:lnTo>
                    <a:lnTo>
                      <a:pt x="156" y="218"/>
                    </a:lnTo>
                    <a:lnTo>
                      <a:pt x="140" y="154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7" y="28"/>
                    </a:lnTo>
                    <a:lnTo>
                      <a:pt x="24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193"/>
              <p:cNvSpPr>
                <a:spLocks/>
              </p:cNvSpPr>
              <p:nvPr/>
            </p:nvSpPr>
            <p:spPr bwMode="auto">
              <a:xfrm>
                <a:off x="3325" y="2713"/>
                <a:ext cx="57" cy="141"/>
              </a:xfrm>
              <a:custGeom>
                <a:avLst/>
                <a:gdLst>
                  <a:gd name="T0" fmla="*/ 4 w 156"/>
                  <a:gd name="T1" fmla="*/ 16 h 380"/>
                  <a:gd name="T2" fmla="*/ 4 w 156"/>
                  <a:gd name="T3" fmla="*/ 16 h 380"/>
                  <a:gd name="T4" fmla="*/ 16 w 156"/>
                  <a:gd name="T5" fmla="*/ 23 h 380"/>
                  <a:gd name="T6" fmla="*/ 39 w 156"/>
                  <a:gd name="T7" fmla="*/ 42 h 380"/>
                  <a:gd name="T8" fmla="*/ 70 w 156"/>
                  <a:gd name="T9" fmla="*/ 71 h 380"/>
                  <a:gd name="T10" fmla="*/ 100 w 156"/>
                  <a:gd name="T11" fmla="*/ 111 h 380"/>
                  <a:gd name="T12" fmla="*/ 127 w 156"/>
                  <a:gd name="T13" fmla="*/ 160 h 380"/>
                  <a:gd name="T14" fmla="*/ 141 w 156"/>
                  <a:gd name="T15" fmla="*/ 220 h 380"/>
                  <a:gd name="T16" fmla="*/ 138 w 156"/>
                  <a:gd name="T17" fmla="*/ 290 h 380"/>
                  <a:gd name="T18" fmla="*/ 113 w 156"/>
                  <a:gd name="T19" fmla="*/ 370 h 380"/>
                  <a:gd name="T20" fmla="*/ 113 w 156"/>
                  <a:gd name="T21" fmla="*/ 370 h 380"/>
                  <a:gd name="T22" fmla="*/ 112 w 156"/>
                  <a:gd name="T23" fmla="*/ 373 h 380"/>
                  <a:gd name="T24" fmla="*/ 113 w 156"/>
                  <a:gd name="T25" fmla="*/ 376 h 380"/>
                  <a:gd name="T26" fmla="*/ 115 w 156"/>
                  <a:gd name="T27" fmla="*/ 379 h 380"/>
                  <a:gd name="T28" fmla="*/ 116 w 156"/>
                  <a:gd name="T29" fmla="*/ 380 h 380"/>
                  <a:gd name="T30" fmla="*/ 119 w 156"/>
                  <a:gd name="T31" fmla="*/ 380 h 380"/>
                  <a:gd name="T32" fmla="*/ 124 w 156"/>
                  <a:gd name="T33" fmla="*/ 380 h 380"/>
                  <a:gd name="T34" fmla="*/ 127 w 156"/>
                  <a:gd name="T35" fmla="*/ 379 h 380"/>
                  <a:gd name="T36" fmla="*/ 128 w 156"/>
                  <a:gd name="T37" fmla="*/ 376 h 380"/>
                  <a:gd name="T38" fmla="*/ 128 w 156"/>
                  <a:gd name="T39" fmla="*/ 376 h 380"/>
                  <a:gd name="T40" fmla="*/ 154 w 156"/>
                  <a:gd name="T41" fmla="*/ 291 h 380"/>
                  <a:gd name="T42" fmla="*/ 156 w 156"/>
                  <a:gd name="T43" fmla="*/ 217 h 380"/>
                  <a:gd name="T44" fmla="*/ 140 w 156"/>
                  <a:gd name="T45" fmla="*/ 153 h 380"/>
                  <a:gd name="T46" fmla="*/ 112 w 156"/>
                  <a:gd name="T47" fmla="*/ 101 h 380"/>
                  <a:gd name="T48" fmla="*/ 79 w 156"/>
                  <a:gd name="T49" fmla="*/ 58 h 380"/>
                  <a:gd name="T50" fmla="*/ 46 w 156"/>
                  <a:gd name="T51" fmla="*/ 28 h 380"/>
                  <a:gd name="T52" fmla="*/ 23 w 156"/>
                  <a:gd name="T53" fmla="*/ 9 h 380"/>
                  <a:gd name="T54" fmla="*/ 13 w 156"/>
                  <a:gd name="T55" fmla="*/ 2 h 380"/>
                  <a:gd name="T56" fmla="*/ 13 w 156"/>
                  <a:gd name="T57" fmla="*/ 2 h 380"/>
                  <a:gd name="T58" fmla="*/ 10 w 156"/>
                  <a:gd name="T59" fmla="*/ 0 h 380"/>
                  <a:gd name="T60" fmla="*/ 7 w 156"/>
                  <a:gd name="T61" fmla="*/ 0 h 380"/>
                  <a:gd name="T62" fmla="*/ 4 w 156"/>
                  <a:gd name="T63" fmla="*/ 2 h 380"/>
                  <a:gd name="T64" fmla="*/ 1 w 156"/>
                  <a:gd name="T65" fmla="*/ 5 h 380"/>
                  <a:gd name="T66" fmla="*/ 0 w 156"/>
                  <a:gd name="T67" fmla="*/ 7 h 380"/>
                  <a:gd name="T68" fmla="*/ 0 w 156"/>
                  <a:gd name="T69" fmla="*/ 10 h 380"/>
                  <a:gd name="T70" fmla="*/ 1 w 156"/>
                  <a:gd name="T71" fmla="*/ 13 h 380"/>
                  <a:gd name="T72" fmla="*/ 4 w 156"/>
                  <a:gd name="T73" fmla="*/ 16 h 380"/>
                  <a:gd name="T74" fmla="*/ 4 w 156"/>
                  <a:gd name="T75" fmla="*/ 1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380">
                    <a:moveTo>
                      <a:pt x="4" y="16"/>
                    </a:moveTo>
                    <a:lnTo>
                      <a:pt x="4" y="16"/>
                    </a:lnTo>
                    <a:lnTo>
                      <a:pt x="16" y="23"/>
                    </a:lnTo>
                    <a:lnTo>
                      <a:pt x="39" y="42"/>
                    </a:lnTo>
                    <a:lnTo>
                      <a:pt x="70" y="71"/>
                    </a:lnTo>
                    <a:lnTo>
                      <a:pt x="100" y="111"/>
                    </a:lnTo>
                    <a:lnTo>
                      <a:pt x="127" y="160"/>
                    </a:lnTo>
                    <a:lnTo>
                      <a:pt x="141" y="220"/>
                    </a:lnTo>
                    <a:lnTo>
                      <a:pt x="138" y="290"/>
                    </a:lnTo>
                    <a:lnTo>
                      <a:pt x="113" y="370"/>
                    </a:lnTo>
                    <a:lnTo>
                      <a:pt x="113" y="370"/>
                    </a:lnTo>
                    <a:lnTo>
                      <a:pt x="112" y="373"/>
                    </a:lnTo>
                    <a:lnTo>
                      <a:pt x="113" y="376"/>
                    </a:lnTo>
                    <a:lnTo>
                      <a:pt x="115" y="379"/>
                    </a:lnTo>
                    <a:lnTo>
                      <a:pt x="116" y="380"/>
                    </a:lnTo>
                    <a:lnTo>
                      <a:pt x="119" y="380"/>
                    </a:lnTo>
                    <a:lnTo>
                      <a:pt x="124" y="380"/>
                    </a:lnTo>
                    <a:lnTo>
                      <a:pt x="127" y="379"/>
                    </a:lnTo>
                    <a:lnTo>
                      <a:pt x="128" y="376"/>
                    </a:lnTo>
                    <a:lnTo>
                      <a:pt x="128" y="376"/>
                    </a:lnTo>
                    <a:lnTo>
                      <a:pt x="154" y="291"/>
                    </a:lnTo>
                    <a:lnTo>
                      <a:pt x="156" y="217"/>
                    </a:lnTo>
                    <a:lnTo>
                      <a:pt x="140" y="153"/>
                    </a:lnTo>
                    <a:lnTo>
                      <a:pt x="112" y="101"/>
                    </a:lnTo>
                    <a:lnTo>
                      <a:pt x="79" y="58"/>
                    </a:lnTo>
                    <a:lnTo>
                      <a:pt x="46" y="28"/>
                    </a:lnTo>
                    <a:lnTo>
                      <a:pt x="23" y="9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194"/>
              <p:cNvSpPr>
                <a:spLocks/>
              </p:cNvSpPr>
              <p:nvPr/>
            </p:nvSpPr>
            <p:spPr bwMode="auto">
              <a:xfrm>
                <a:off x="3253" y="2840"/>
                <a:ext cx="129" cy="70"/>
              </a:xfrm>
              <a:custGeom>
                <a:avLst/>
                <a:gdLst>
                  <a:gd name="T0" fmla="*/ 0 w 356"/>
                  <a:gd name="T1" fmla="*/ 143 h 185"/>
                  <a:gd name="T2" fmla="*/ 353 w 356"/>
                  <a:gd name="T3" fmla="*/ 0 h 185"/>
                  <a:gd name="T4" fmla="*/ 356 w 356"/>
                  <a:gd name="T5" fmla="*/ 45 h 185"/>
                  <a:gd name="T6" fmla="*/ 11 w 356"/>
                  <a:gd name="T7" fmla="*/ 185 h 185"/>
                  <a:gd name="T8" fmla="*/ 0 w 356"/>
                  <a:gd name="T9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185">
                    <a:moveTo>
                      <a:pt x="0" y="143"/>
                    </a:moveTo>
                    <a:lnTo>
                      <a:pt x="353" y="0"/>
                    </a:lnTo>
                    <a:lnTo>
                      <a:pt x="356" y="45"/>
                    </a:lnTo>
                    <a:lnTo>
                      <a:pt x="11" y="18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195"/>
              <p:cNvSpPr>
                <a:spLocks/>
              </p:cNvSpPr>
              <p:nvPr/>
            </p:nvSpPr>
            <p:spPr bwMode="auto">
              <a:xfrm>
                <a:off x="3396" y="2682"/>
                <a:ext cx="152" cy="119"/>
              </a:xfrm>
              <a:custGeom>
                <a:avLst/>
                <a:gdLst>
                  <a:gd name="T0" fmla="*/ 0 w 416"/>
                  <a:gd name="T1" fmla="*/ 124 h 322"/>
                  <a:gd name="T2" fmla="*/ 2 w 416"/>
                  <a:gd name="T3" fmla="*/ 128 h 322"/>
                  <a:gd name="T4" fmla="*/ 11 w 416"/>
                  <a:gd name="T5" fmla="*/ 138 h 322"/>
                  <a:gd name="T6" fmla="*/ 23 w 416"/>
                  <a:gd name="T7" fmla="*/ 157 h 322"/>
                  <a:gd name="T8" fmla="*/ 34 w 416"/>
                  <a:gd name="T9" fmla="*/ 181 h 322"/>
                  <a:gd name="T10" fmla="*/ 48 w 416"/>
                  <a:gd name="T11" fmla="*/ 210 h 322"/>
                  <a:gd name="T12" fmla="*/ 56 w 416"/>
                  <a:gd name="T13" fmla="*/ 243 h 322"/>
                  <a:gd name="T14" fmla="*/ 62 w 416"/>
                  <a:gd name="T15" fmla="*/ 281 h 322"/>
                  <a:gd name="T16" fmla="*/ 61 w 416"/>
                  <a:gd name="T17" fmla="*/ 322 h 322"/>
                  <a:gd name="T18" fmla="*/ 413 w 416"/>
                  <a:gd name="T19" fmla="*/ 185 h 322"/>
                  <a:gd name="T20" fmla="*/ 414 w 416"/>
                  <a:gd name="T21" fmla="*/ 181 h 322"/>
                  <a:gd name="T22" fmla="*/ 416 w 416"/>
                  <a:gd name="T23" fmla="*/ 169 h 322"/>
                  <a:gd name="T24" fmla="*/ 416 w 416"/>
                  <a:gd name="T25" fmla="*/ 150 h 322"/>
                  <a:gd name="T26" fmla="*/ 413 w 416"/>
                  <a:gd name="T27" fmla="*/ 125 h 322"/>
                  <a:gd name="T28" fmla="*/ 407 w 416"/>
                  <a:gd name="T29" fmla="*/ 98 h 322"/>
                  <a:gd name="T30" fmla="*/ 394 w 416"/>
                  <a:gd name="T31" fmla="*/ 66 h 322"/>
                  <a:gd name="T32" fmla="*/ 374 w 416"/>
                  <a:gd name="T33" fmla="*/ 34 h 322"/>
                  <a:gd name="T34" fmla="*/ 345 w 416"/>
                  <a:gd name="T35" fmla="*/ 0 h 322"/>
                  <a:gd name="T36" fmla="*/ 0 w 416"/>
                  <a:gd name="T37" fmla="*/ 1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322">
                    <a:moveTo>
                      <a:pt x="0" y="124"/>
                    </a:moveTo>
                    <a:lnTo>
                      <a:pt x="2" y="128"/>
                    </a:lnTo>
                    <a:lnTo>
                      <a:pt x="11" y="138"/>
                    </a:lnTo>
                    <a:lnTo>
                      <a:pt x="23" y="157"/>
                    </a:lnTo>
                    <a:lnTo>
                      <a:pt x="34" y="181"/>
                    </a:lnTo>
                    <a:lnTo>
                      <a:pt x="48" y="210"/>
                    </a:lnTo>
                    <a:lnTo>
                      <a:pt x="56" y="243"/>
                    </a:lnTo>
                    <a:lnTo>
                      <a:pt x="62" y="281"/>
                    </a:lnTo>
                    <a:lnTo>
                      <a:pt x="61" y="322"/>
                    </a:lnTo>
                    <a:lnTo>
                      <a:pt x="413" y="185"/>
                    </a:lnTo>
                    <a:lnTo>
                      <a:pt x="414" y="181"/>
                    </a:lnTo>
                    <a:lnTo>
                      <a:pt x="416" y="169"/>
                    </a:lnTo>
                    <a:lnTo>
                      <a:pt x="416" y="150"/>
                    </a:lnTo>
                    <a:lnTo>
                      <a:pt x="413" y="125"/>
                    </a:lnTo>
                    <a:lnTo>
                      <a:pt x="407" y="98"/>
                    </a:lnTo>
                    <a:lnTo>
                      <a:pt x="394" y="66"/>
                    </a:lnTo>
                    <a:lnTo>
                      <a:pt x="374" y="34"/>
                    </a:lnTo>
                    <a:lnTo>
                      <a:pt x="345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196"/>
              <p:cNvSpPr>
                <a:spLocks/>
              </p:cNvSpPr>
              <p:nvPr/>
            </p:nvSpPr>
            <p:spPr bwMode="auto">
              <a:xfrm>
                <a:off x="3412" y="2702"/>
                <a:ext cx="120" cy="83"/>
              </a:xfrm>
              <a:custGeom>
                <a:avLst/>
                <a:gdLst>
                  <a:gd name="T0" fmla="*/ 0 w 329"/>
                  <a:gd name="T1" fmla="*/ 79 h 223"/>
                  <a:gd name="T2" fmla="*/ 3 w 329"/>
                  <a:gd name="T3" fmla="*/ 82 h 223"/>
                  <a:gd name="T4" fmla="*/ 7 w 329"/>
                  <a:gd name="T5" fmla="*/ 90 h 223"/>
                  <a:gd name="T6" fmla="*/ 16 w 329"/>
                  <a:gd name="T7" fmla="*/ 103 h 223"/>
                  <a:gd name="T8" fmla="*/ 24 w 329"/>
                  <a:gd name="T9" fmla="*/ 122 h 223"/>
                  <a:gd name="T10" fmla="*/ 33 w 329"/>
                  <a:gd name="T11" fmla="*/ 143 h 223"/>
                  <a:gd name="T12" fmla="*/ 42 w 329"/>
                  <a:gd name="T13" fmla="*/ 167 h 223"/>
                  <a:gd name="T14" fmla="*/ 46 w 329"/>
                  <a:gd name="T15" fmla="*/ 195 h 223"/>
                  <a:gd name="T16" fmla="*/ 48 w 329"/>
                  <a:gd name="T17" fmla="*/ 223 h 223"/>
                  <a:gd name="T18" fmla="*/ 327 w 329"/>
                  <a:gd name="T19" fmla="*/ 115 h 223"/>
                  <a:gd name="T20" fmla="*/ 329 w 329"/>
                  <a:gd name="T21" fmla="*/ 109 h 223"/>
                  <a:gd name="T22" fmla="*/ 329 w 329"/>
                  <a:gd name="T23" fmla="*/ 90 h 223"/>
                  <a:gd name="T24" fmla="*/ 321 w 329"/>
                  <a:gd name="T25" fmla="*/ 54 h 223"/>
                  <a:gd name="T26" fmla="*/ 301 w 329"/>
                  <a:gd name="T27" fmla="*/ 0 h 223"/>
                  <a:gd name="T28" fmla="*/ 0 w 329"/>
                  <a:gd name="T29" fmla="*/ 7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9" h="223">
                    <a:moveTo>
                      <a:pt x="0" y="79"/>
                    </a:moveTo>
                    <a:lnTo>
                      <a:pt x="3" y="82"/>
                    </a:lnTo>
                    <a:lnTo>
                      <a:pt x="7" y="90"/>
                    </a:lnTo>
                    <a:lnTo>
                      <a:pt x="16" y="103"/>
                    </a:lnTo>
                    <a:lnTo>
                      <a:pt x="24" y="122"/>
                    </a:lnTo>
                    <a:lnTo>
                      <a:pt x="33" y="143"/>
                    </a:lnTo>
                    <a:lnTo>
                      <a:pt x="42" y="167"/>
                    </a:lnTo>
                    <a:lnTo>
                      <a:pt x="46" y="195"/>
                    </a:lnTo>
                    <a:lnTo>
                      <a:pt x="48" y="223"/>
                    </a:lnTo>
                    <a:lnTo>
                      <a:pt x="327" y="115"/>
                    </a:lnTo>
                    <a:lnTo>
                      <a:pt x="329" y="109"/>
                    </a:lnTo>
                    <a:lnTo>
                      <a:pt x="329" y="90"/>
                    </a:lnTo>
                    <a:lnTo>
                      <a:pt x="321" y="54"/>
                    </a:lnTo>
                    <a:lnTo>
                      <a:pt x="301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E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197"/>
              <p:cNvSpPr>
                <a:spLocks/>
              </p:cNvSpPr>
              <p:nvPr/>
            </p:nvSpPr>
            <p:spPr bwMode="auto">
              <a:xfrm>
                <a:off x="3412" y="2694"/>
                <a:ext cx="110" cy="43"/>
              </a:xfrm>
              <a:custGeom>
                <a:avLst/>
                <a:gdLst>
                  <a:gd name="T0" fmla="*/ 0 w 301"/>
                  <a:gd name="T1" fmla="*/ 99 h 115"/>
                  <a:gd name="T2" fmla="*/ 29 w 301"/>
                  <a:gd name="T3" fmla="*/ 115 h 115"/>
                  <a:gd name="T4" fmla="*/ 219 w 301"/>
                  <a:gd name="T5" fmla="*/ 55 h 115"/>
                  <a:gd name="T6" fmla="*/ 301 w 301"/>
                  <a:gd name="T7" fmla="*/ 20 h 115"/>
                  <a:gd name="T8" fmla="*/ 281 w 301"/>
                  <a:gd name="T9" fmla="*/ 0 h 115"/>
                  <a:gd name="T10" fmla="*/ 0 w 301"/>
                  <a:gd name="T11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1" h="115">
                    <a:moveTo>
                      <a:pt x="0" y="99"/>
                    </a:moveTo>
                    <a:lnTo>
                      <a:pt x="29" y="115"/>
                    </a:lnTo>
                    <a:lnTo>
                      <a:pt x="219" y="55"/>
                    </a:lnTo>
                    <a:lnTo>
                      <a:pt x="301" y="20"/>
                    </a:lnTo>
                    <a:lnTo>
                      <a:pt x="28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C10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198"/>
              <p:cNvSpPr>
                <a:spLocks/>
              </p:cNvSpPr>
              <p:nvPr/>
            </p:nvSpPr>
            <p:spPr bwMode="auto">
              <a:xfrm>
                <a:off x="3412" y="2731"/>
                <a:ext cx="19" cy="54"/>
              </a:xfrm>
              <a:custGeom>
                <a:avLst/>
                <a:gdLst>
                  <a:gd name="T0" fmla="*/ 0 w 52"/>
                  <a:gd name="T1" fmla="*/ 0 h 144"/>
                  <a:gd name="T2" fmla="*/ 1 w 52"/>
                  <a:gd name="T3" fmla="*/ 3 h 144"/>
                  <a:gd name="T4" fmla="*/ 7 w 52"/>
                  <a:gd name="T5" fmla="*/ 11 h 144"/>
                  <a:gd name="T6" fmla="*/ 14 w 52"/>
                  <a:gd name="T7" fmla="*/ 24 h 144"/>
                  <a:gd name="T8" fmla="*/ 23 w 52"/>
                  <a:gd name="T9" fmla="*/ 42 h 144"/>
                  <a:gd name="T10" fmla="*/ 32 w 52"/>
                  <a:gd name="T11" fmla="*/ 64 h 144"/>
                  <a:gd name="T12" fmla="*/ 39 w 52"/>
                  <a:gd name="T13" fmla="*/ 87 h 144"/>
                  <a:gd name="T14" fmla="*/ 45 w 52"/>
                  <a:gd name="T15" fmla="*/ 115 h 144"/>
                  <a:gd name="T16" fmla="*/ 48 w 52"/>
                  <a:gd name="T17" fmla="*/ 144 h 144"/>
                  <a:gd name="T18" fmla="*/ 49 w 52"/>
                  <a:gd name="T19" fmla="*/ 136 h 144"/>
                  <a:gd name="T20" fmla="*/ 52 w 52"/>
                  <a:gd name="T21" fmla="*/ 115 h 144"/>
                  <a:gd name="T22" fmla="*/ 46 w 52"/>
                  <a:gd name="T23" fmla="*/ 74 h 144"/>
                  <a:gd name="T24" fmla="*/ 29 w 52"/>
                  <a:gd name="T25" fmla="*/ 16 h 144"/>
                  <a:gd name="T26" fmla="*/ 0 w 52"/>
                  <a:gd name="T2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44">
                    <a:moveTo>
                      <a:pt x="0" y="0"/>
                    </a:moveTo>
                    <a:lnTo>
                      <a:pt x="1" y="3"/>
                    </a:lnTo>
                    <a:lnTo>
                      <a:pt x="7" y="11"/>
                    </a:lnTo>
                    <a:lnTo>
                      <a:pt x="14" y="24"/>
                    </a:lnTo>
                    <a:lnTo>
                      <a:pt x="23" y="42"/>
                    </a:lnTo>
                    <a:lnTo>
                      <a:pt x="32" y="64"/>
                    </a:lnTo>
                    <a:lnTo>
                      <a:pt x="39" y="87"/>
                    </a:lnTo>
                    <a:lnTo>
                      <a:pt x="45" y="115"/>
                    </a:lnTo>
                    <a:lnTo>
                      <a:pt x="48" y="144"/>
                    </a:lnTo>
                    <a:lnTo>
                      <a:pt x="49" y="136"/>
                    </a:lnTo>
                    <a:lnTo>
                      <a:pt x="52" y="115"/>
                    </a:lnTo>
                    <a:lnTo>
                      <a:pt x="46" y="74"/>
                    </a:lnTo>
                    <a:lnTo>
                      <a:pt x="29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199"/>
              <p:cNvSpPr>
                <a:spLocks/>
              </p:cNvSpPr>
              <p:nvPr/>
            </p:nvSpPr>
            <p:spPr bwMode="auto">
              <a:xfrm>
                <a:off x="3498" y="2710"/>
                <a:ext cx="15" cy="44"/>
              </a:xfrm>
              <a:custGeom>
                <a:avLst/>
                <a:gdLst>
                  <a:gd name="T0" fmla="*/ 0 w 41"/>
                  <a:gd name="T1" fmla="*/ 7 h 118"/>
                  <a:gd name="T2" fmla="*/ 5 w 41"/>
                  <a:gd name="T3" fmla="*/ 16 h 118"/>
                  <a:gd name="T4" fmla="*/ 12 w 41"/>
                  <a:gd name="T5" fmla="*/ 39 h 118"/>
                  <a:gd name="T6" fmla="*/ 21 w 41"/>
                  <a:gd name="T7" fmla="*/ 74 h 118"/>
                  <a:gd name="T8" fmla="*/ 24 w 41"/>
                  <a:gd name="T9" fmla="*/ 118 h 118"/>
                  <a:gd name="T10" fmla="*/ 40 w 41"/>
                  <a:gd name="T11" fmla="*/ 112 h 118"/>
                  <a:gd name="T12" fmla="*/ 41 w 41"/>
                  <a:gd name="T13" fmla="*/ 103 h 118"/>
                  <a:gd name="T14" fmla="*/ 41 w 41"/>
                  <a:gd name="T15" fmla="*/ 80 h 118"/>
                  <a:gd name="T16" fmla="*/ 37 w 41"/>
                  <a:gd name="T17" fmla="*/ 45 h 118"/>
                  <a:gd name="T18" fmla="*/ 21 w 41"/>
                  <a:gd name="T19" fmla="*/ 0 h 118"/>
                  <a:gd name="T20" fmla="*/ 0 w 41"/>
                  <a:gd name="T21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18">
                    <a:moveTo>
                      <a:pt x="0" y="7"/>
                    </a:moveTo>
                    <a:lnTo>
                      <a:pt x="5" y="16"/>
                    </a:lnTo>
                    <a:lnTo>
                      <a:pt x="12" y="39"/>
                    </a:lnTo>
                    <a:lnTo>
                      <a:pt x="21" y="74"/>
                    </a:lnTo>
                    <a:lnTo>
                      <a:pt x="24" y="118"/>
                    </a:lnTo>
                    <a:lnTo>
                      <a:pt x="40" y="112"/>
                    </a:lnTo>
                    <a:lnTo>
                      <a:pt x="41" y="103"/>
                    </a:lnTo>
                    <a:lnTo>
                      <a:pt x="41" y="80"/>
                    </a:lnTo>
                    <a:lnTo>
                      <a:pt x="37" y="45"/>
                    </a:lnTo>
                    <a:lnTo>
                      <a:pt x="2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0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200"/>
              <p:cNvSpPr>
                <a:spLocks/>
              </p:cNvSpPr>
              <p:nvPr/>
            </p:nvSpPr>
            <p:spPr bwMode="auto">
              <a:xfrm>
                <a:off x="3486" y="2713"/>
                <a:ext cx="21" cy="41"/>
              </a:xfrm>
              <a:custGeom>
                <a:avLst/>
                <a:gdLst>
                  <a:gd name="T0" fmla="*/ 0 w 56"/>
                  <a:gd name="T1" fmla="*/ 12 h 111"/>
                  <a:gd name="T2" fmla="*/ 32 w 56"/>
                  <a:gd name="T3" fmla="*/ 0 h 111"/>
                  <a:gd name="T4" fmla="*/ 37 w 56"/>
                  <a:gd name="T5" fmla="*/ 10 h 111"/>
                  <a:gd name="T6" fmla="*/ 44 w 56"/>
                  <a:gd name="T7" fmla="*/ 37 h 111"/>
                  <a:gd name="T8" fmla="*/ 53 w 56"/>
                  <a:gd name="T9" fmla="*/ 73 h 111"/>
                  <a:gd name="T10" fmla="*/ 56 w 56"/>
                  <a:gd name="T11" fmla="*/ 111 h 111"/>
                  <a:gd name="T12" fmla="*/ 54 w 56"/>
                  <a:gd name="T13" fmla="*/ 101 h 111"/>
                  <a:gd name="T14" fmla="*/ 47 w 56"/>
                  <a:gd name="T15" fmla="*/ 77 h 111"/>
                  <a:gd name="T16" fmla="*/ 37 w 56"/>
                  <a:gd name="T17" fmla="*/ 45 h 111"/>
                  <a:gd name="T18" fmla="*/ 24 w 56"/>
                  <a:gd name="T19" fmla="*/ 12 h 111"/>
                  <a:gd name="T20" fmla="*/ 0 w 56"/>
                  <a:gd name="T21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11">
                    <a:moveTo>
                      <a:pt x="0" y="12"/>
                    </a:moveTo>
                    <a:lnTo>
                      <a:pt x="32" y="0"/>
                    </a:lnTo>
                    <a:lnTo>
                      <a:pt x="37" y="10"/>
                    </a:lnTo>
                    <a:lnTo>
                      <a:pt x="44" y="37"/>
                    </a:lnTo>
                    <a:lnTo>
                      <a:pt x="53" y="73"/>
                    </a:lnTo>
                    <a:lnTo>
                      <a:pt x="56" y="111"/>
                    </a:lnTo>
                    <a:lnTo>
                      <a:pt x="54" y="101"/>
                    </a:lnTo>
                    <a:lnTo>
                      <a:pt x="47" y="77"/>
                    </a:lnTo>
                    <a:lnTo>
                      <a:pt x="37" y="45"/>
                    </a:lnTo>
                    <a:lnTo>
                      <a:pt x="24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201"/>
              <p:cNvSpPr>
                <a:spLocks/>
              </p:cNvSpPr>
              <p:nvPr/>
            </p:nvSpPr>
            <p:spPr bwMode="auto">
              <a:xfrm>
                <a:off x="3085" y="2876"/>
                <a:ext cx="82" cy="61"/>
              </a:xfrm>
              <a:custGeom>
                <a:avLst/>
                <a:gdLst>
                  <a:gd name="T0" fmla="*/ 0 w 225"/>
                  <a:gd name="T1" fmla="*/ 6 h 163"/>
                  <a:gd name="T2" fmla="*/ 3 w 225"/>
                  <a:gd name="T3" fmla="*/ 13 h 163"/>
                  <a:gd name="T4" fmla="*/ 11 w 225"/>
                  <a:gd name="T5" fmla="*/ 31 h 163"/>
                  <a:gd name="T6" fmla="*/ 24 w 225"/>
                  <a:gd name="T7" fmla="*/ 57 h 163"/>
                  <a:gd name="T8" fmla="*/ 41 w 225"/>
                  <a:gd name="T9" fmla="*/ 86 h 163"/>
                  <a:gd name="T10" fmla="*/ 63 w 225"/>
                  <a:gd name="T11" fmla="*/ 115 h 163"/>
                  <a:gd name="T12" fmla="*/ 89 w 225"/>
                  <a:gd name="T13" fmla="*/ 140 h 163"/>
                  <a:gd name="T14" fmla="*/ 120 w 225"/>
                  <a:gd name="T15" fmla="*/ 158 h 163"/>
                  <a:gd name="T16" fmla="*/ 155 w 225"/>
                  <a:gd name="T17" fmla="*/ 163 h 163"/>
                  <a:gd name="T18" fmla="*/ 158 w 225"/>
                  <a:gd name="T19" fmla="*/ 163 h 163"/>
                  <a:gd name="T20" fmla="*/ 168 w 225"/>
                  <a:gd name="T21" fmla="*/ 160 h 163"/>
                  <a:gd name="T22" fmla="*/ 179 w 225"/>
                  <a:gd name="T23" fmla="*/ 153 h 163"/>
                  <a:gd name="T24" fmla="*/ 194 w 225"/>
                  <a:gd name="T25" fmla="*/ 140 h 163"/>
                  <a:gd name="T26" fmla="*/ 207 w 225"/>
                  <a:gd name="T27" fmla="*/ 121 h 163"/>
                  <a:gd name="T28" fmla="*/ 217 w 225"/>
                  <a:gd name="T29" fmla="*/ 92 h 163"/>
                  <a:gd name="T30" fmla="*/ 225 w 225"/>
                  <a:gd name="T31" fmla="*/ 53 h 163"/>
                  <a:gd name="T32" fmla="*/ 223 w 225"/>
                  <a:gd name="T33" fmla="*/ 0 h 163"/>
                  <a:gd name="T34" fmla="*/ 222 w 225"/>
                  <a:gd name="T35" fmla="*/ 6 h 163"/>
                  <a:gd name="T36" fmla="*/ 220 w 225"/>
                  <a:gd name="T37" fmla="*/ 19 h 163"/>
                  <a:gd name="T38" fmla="*/ 214 w 225"/>
                  <a:gd name="T39" fmla="*/ 40 h 163"/>
                  <a:gd name="T40" fmla="*/ 207 w 225"/>
                  <a:gd name="T41" fmla="*/ 61 h 163"/>
                  <a:gd name="T42" fmla="*/ 195 w 225"/>
                  <a:gd name="T43" fmla="*/ 85 h 163"/>
                  <a:gd name="T44" fmla="*/ 181 w 225"/>
                  <a:gd name="T45" fmla="*/ 105 h 163"/>
                  <a:gd name="T46" fmla="*/ 162 w 225"/>
                  <a:gd name="T47" fmla="*/ 121 h 163"/>
                  <a:gd name="T48" fmla="*/ 139 w 225"/>
                  <a:gd name="T49" fmla="*/ 128 h 163"/>
                  <a:gd name="T50" fmla="*/ 136 w 225"/>
                  <a:gd name="T51" fmla="*/ 128 h 163"/>
                  <a:gd name="T52" fmla="*/ 127 w 225"/>
                  <a:gd name="T53" fmla="*/ 128 h 163"/>
                  <a:gd name="T54" fmla="*/ 114 w 225"/>
                  <a:gd name="T55" fmla="*/ 125 h 163"/>
                  <a:gd name="T56" fmla="*/ 96 w 225"/>
                  <a:gd name="T57" fmla="*/ 118 h 163"/>
                  <a:gd name="T58" fmla="*/ 76 w 225"/>
                  <a:gd name="T59" fmla="*/ 104 h 163"/>
                  <a:gd name="T60" fmla="*/ 53 w 225"/>
                  <a:gd name="T61" fmla="*/ 82 h 163"/>
                  <a:gd name="T62" fmla="*/ 27 w 225"/>
                  <a:gd name="T63" fmla="*/ 50 h 163"/>
                  <a:gd name="T64" fmla="*/ 0 w 225"/>
                  <a:gd name="T65" fmla="*/ 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5" h="163">
                    <a:moveTo>
                      <a:pt x="0" y="6"/>
                    </a:moveTo>
                    <a:lnTo>
                      <a:pt x="3" y="13"/>
                    </a:lnTo>
                    <a:lnTo>
                      <a:pt x="11" y="31"/>
                    </a:lnTo>
                    <a:lnTo>
                      <a:pt x="24" y="57"/>
                    </a:lnTo>
                    <a:lnTo>
                      <a:pt x="41" y="86"/>
                    </a:lnTo>
                    <a:lnTo>
                      <a:pt x="63" y="115"/>
                    </a:lnTo>
                    <a:lnTo>
                      <a:pt x="89" y="140"/>
                    </a:lnTo>
                    <a:lnTo>
                      <a:pt x="120" y="158"/>
                    </a:lnTo>
                    <a:lnTo>
                      <a:pt x="155" y="163"/>
                    </a:lnTo>
                    <a:lnTo>
                      <a:pt x="158" y="163"/>
                    </a:lnTo>
                    <a:lnTo>
                      <a:pt x="168" y="160"/>
                    </a:lnTo>
                    <a:lnTo>
                      <a:pt x="179" y="153"/>
                    </a:lnTo>
                    <a:lnTo>
                      <a:pt x="194" y="140"/>
                    </a:lnTo>
                    <a:lnTo>
                      <a:pt x="207" y="121"/>
                    </a:lnTo>
                    <a:lnTo>
                      <a:pt x="217" y="92"/>
                    </a:lnTo>
                    <a:lnTo>
                      <a:pt x="225" y="53"/>
                    </a:lnTo>
                    <a:lnTo>
                      <a:pt x="223" y="0"/>
                    </a:lnTo>
                    <a:lnTo>
                      <a:pt x="222" y="6"/>
                    </a:lnTo>
                    <a:lnTo>
                      <a:pt x="220" y="19"/>
                    </a:lnTo>
                    <a:lnTo>
                      <a:pt x="214" y="40"/>
                    </a:lnTo>
                    <a:lnTo>
                      <a:pt x="207" y="61"/>
                    </a:lnTo>
                    <a:lnTo>
                      <a:pt x="195" y="85"/>
                    </a:lnTo>
                    <a:lnTo>
                      <a:pt x="181" y="105"/>
                    </a:lnTo>
                    <a:lnTo>
                      <a:pt x="162" y="121"/>
                    </a:lnTo>
                    <a:lnTo>
                      <a:pt x="139" y="128"/>
                    </a:lnTo>
                    <a:lnTo>
                      <a:pt x="136" y="128"/>
                    </a:lnTo>
                    <a:lnTo>
                      <a:pt x="127" y="128"/>
                    </a:lnTo>
                    <a:lnTo>
                      <a:pt x="114" y="125"/>
                    </a:lnTo>
                    <a:lnTo>
                      <a:pt x="96" y="118"/>
                    </a:lnTo>
                    <a:lnTo>
                      <a:pt x="76" y="104"/>
                    </a:lnTo>
                    <a:lnTo>
                      <a:pt x="53" y="82"/>
                    </a:lnTo>
                    <a:lnTo>
                      <a:pt x="27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202"/>
              <p:cNvSpPr>
                <a:spLocks/>
              </p:cNvSpPr>
              <p:nvPr/>
            </p:nvSpPr>
            <p:spPr bwMode="auto">
              <a:xfrm>
                <a:off x="3104" y="2833"/>
                <a:ext cx="34" cy="58"/>
              </a:xfrm>
              <a:custGeom>
                <a:avLst/>
                <a:gdLst>
                  <a:gd name="T0" fmla="*/ 71 w 94"/>
                  <a:gd name="T1" fmla="*/ 151 h 153"/>
                  <a:gd name="T2" fmla="*/ 86 w 94"/>
                  <a:gd name="T3" fmla="*/ 138 h 153"/>
                  <a:gd name="T4" fmla="*/ 93 w 94"/>
                  <a:gd name="T5" fmla="*/ 118 h 153"/>
                  <a:gd name="T6" fmla="*/ 94 w 94"/>
                  <a:gd name="T7" fmla="*/ 93 h 153"/>
                  <a:gd name="T8" fmla="*/ 90 w 94"/>
                  <a:gd name="T9" fmla="*/ 65 h 153"/>
                  <a:gd name="T10" fmla="*/ 86 w 94"/>
                  <a:gd name="T11" fmla="*/ 51 h 153"/>
                  <a:gd name="T12" fmla="*/ 80 w 94"/>
                  <a:gd name="T13" fmla="*/ 38 h 153"/>
                  <a:gd name="T14" fmla="*/ 73 w 94"/>
                  <a:gd name="T15" fmla="*/ 26 h 153"/>
                  <a:gd name="T16" fmla="*/ 65 w 94"/>
                  <a:gd name="T17" fmla="*/ 16 h 153"/>
                  <a:gd name="T18" fmla="*/ 58 w 94"/>
                  <a:gd name="T19" fmla="*/ 8 h 153"/>
                  <a:gd name="T20" fmla="*/ 49 w 94"/>
                  <a:gd name="T21" fmla="*/ 3 h 153"/>
                  <a:gd name="T22" fmla="*/ 39 w 94"/>
                  <a:gd name="T23" fmla="*/ 0 h 153"/>
                  <a:gd name="T24" fmla="*/ 30 w 94"/>
                  <a:gd name="T25" fmla="*/ 0 h 153"/>
                  <a:gd name="T26" fmla="*/ 13 w 94"/>
                  <a:gd name="T27" fmla="*/ 7 h 153"/>
                  <a:gd name="T28" fmla="*/ 3 w 94"/>
                  <a:gd name="T29" fmla="*/ 26 h 153"/>
                  <a:gd name="T30" fmla="*/ 0 w 94"/>
                  <a:gd name="T31" fmla="*/ 51 h 153"/>
                  <a:gd name="T32" fmla="*/ 4 w 94"/>
                  <a:gd name="T33" fmla="*/ 80 h 153"/>
                  <a:gd name="T34" fmla="*/ 10 w 94"/>
                  <a:gd name="T35" fmla="*/ 94 h 153"/>
                  <a:gd name="T36" fmla="*/ 16 w 94"/>
                  <a:gd name="T37" fmla="*/ 109 h 153"/>
                  <a:gd name="T38" fmla="*/ 25 w 94"/>
                  <a:gd name="T39" fmla="*/ 122 h 153"/>
                  <a:gd name="T40" fmla="*/ 33 w 94"/>
                  <a:gd name="T41" fmla="*/ 134 h 153"/>
                  <a:gd name="T42" fmla="*/ 42 w 94"/>
                  <a:gd name="T43" fmla="*/ 144 h 153"/>
                  <a:gd name="T44" fmla="*/ 52 w 94"/>
                  <a:gd name="T45" fmla="*/ 150 h 153"/>
                  <a:gd name="T46" fmla="*/ 61 w 94"/>
                  <a:gd name="T47" fmla="*/ 153 h 153"/>
                  <a:gd name="T48" fmla="*/ 71 w 94"/>
                  <a:gd name="T49" fmla="*/ 1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153">
                    <a:moveTo>
                      <a:pt x="71" y="151"/>
                    </a:moveTo>
                    <a:lnTo>
                      <a:pt x="86" y="138"/>
                    </a:lnTo>
                    <a:lnTo>
                      <a:pt x="93" y="118"/>
                    </a:lnTo>
                    <a:lnTo>
                      <a:pt x="94" y="93"/>
                    </a:lnTo>
                    <a:lnTo>
                      <a:pt x="90" y="65"/>
                    </a:lnTo>
                    <a:lnTo>
                      <a:pt x="86" y="51"/>
                    </a:lnTo>
                    <a:lnTo>
                      <a:pt x="80" y="38"/>
                    </a:lnTo>
                    <a:lnTo>
                      <a:pt x="73" y="26"/>
                    </a:lnTo>
                    <a:lnTo>
                      <a:pt x="65" y="16"/>
                    </a:lnTo>
                    <a:lnTo>
                      <a:pt x="58" y="8"/>
                    </a:lnTo>
                    <a:lnTo>
                      <a:pt x="49" y="3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3" y="7"/>
                    </a:lnTo>
                    <a:lnTo>
                      <a:pt x="3" y="26"/>
                    </a:lnTo>
                    <a:lnTo>
                      <a:pt x="0" y="51"/>
                    </a:lnTo>
                    <a:lnTo>
                      <a:pt x="4" y="80"/>
                    </a:lnTo>
                    <a:lnTo>
                      <a:pt x="10" y="94"/>
                    </a:lnTo>
                    <a:lnTo>
                      <a:pt x="16" y="109"/>
                    </a:lnTo>
                    <a:lnTo>
                      <a:pt x="25" y="122"/>
                    </a:lnTo>
                    <a:lnTo>
                      <a:pt x="33" y="134"/>
                    </a:lnTo>
                    <a:lnTo>
                      <a:pt x="42" y="144"/>
                    </a:lnTo>
                    <a:lnTo>
                      <a:pt x="52" y="150"/>
                    </a:lnTo>
                    <a:lnTo>
                      <a:pt x="61" y="153"/>
                    </a:lnTo>
                    <a:lnTo>
                      <a:pt x="71" y="15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203"/>
              <p:cNvSpPr>
                <a:spLocks/>
              </p:cNvSpPr>
              <p:nvPr/>
            </p:nvSpPr>
            <p:spPr bwMode="auto">
              <a:xfrm>
                <a:off x="3085" y="2797"/>
                <a:ext cx="77" cy="127"/>
              </a:xfrm>
              <a:custGeom>
                <a:avLst/>
                <a:gdLst>
                  <a:gd name="T0" fmla="*/ 140 w 189"/>
                  <a:gd name="T1" fmla="*/ 289 h 292"/>
                  <a:gd name="T2" fmla="*/ 159 w 189"/>
                  <a:gd name="T3" fmla="*/ 279 h 292"/>
                  <a:gd name="T4" fmla="*/ 172 w 189"/>
                  <a:gd name="T5" fmla="*/ 263 h 292"/>
                  <a:gd name="T6" fmla="*/ 181 w 189"/>
                  <a:gd name="T7" fmla="*/ 244 h 292"/>
                  <a:gd name="T8" fmla="*/ 187 w 189"/>
                  <a:gd name="T9" fmla="*/ 222 h 292"/>
                  <a:gd name="T10" fmla="*/ 189 w 189"/>
                  <a:gd name="T11" fmla="*/ 197 h 292"/>
                  <a:gd name="T12" fmla="*/ 189 w 189"/>
                  <a:gd name="T13" fmla="*/ 173 h 292"/>
                  <a:gd name="T14" fmla="*/ 187 w 189"/>
                  <a:gd name="T15" fmla="*/ 148 h 292"/>
                  <a:gd name="T16" fmla="*/ 181 w 189"/>
                  <a:gd name="T17" fmla="*/ 123 h 292"/>
                  <a:gd name="T18" fmla="*/ 172 w 189"/>
                  <a:gd name="T19" fmla="*/ 94 h 292"/>
                  <a:gd name="T20" fmla="*/ 160 w 189"/>
                  <a:gd name="T21" fmla="*/ 68 h 292"/>
                  <a:gd name="T22" fmla="*/ 147 w 189"/>
                  <a:gd name="T23" fmla="*/ 46 h 292"/>
                  <a:gd name="T24" fmla="*/ 133 w 189"/>
                  <a:gd name="T25" fmla="*/ 29 h 292"/>
                  <a:gd name="T26" fmla="*/ 117 w 189"/>
                  <a:gd name="T27" fmla="*/ 14 h 292"/>
                  <a:gd name="T28" fmla="*/ 99 w 189"/>
                  <a:gd name="T29" fmla="*/ 4 h 292"/>
                  <a:gd name="T30" fmla="*/ 82 w 189"/>
                  <a:gd name="T31" fmla="*/ 0 h 292"/>
                  <a:gd name="T32" fmla="*/ 63 w 189"/>
                  <a:gd name="T33" fmla="*/ 0 h 292"/>
                  <a:gd name="T34" fmla="*/ 56 w 189"/>
                  <a:gd name="T35" fmla="*/ 1 h 292"/>
                  <a:gd name="T36" fmla="*/ 50 w 189"/>
                  <a:gd name="T37" fmla="*/ 2 h 292"/>
                  <a:gd name="T38" fmla="*/ 44 w 189"/>
                  <a:gd name="T39" fmla="*/ 5 h 292"/>
                  <a:gd name="T40" fmla="*/ 38 w 189"/>
                  <a:gd name="T41" fmla="*/ 8 h 292"/>
                  <a:gd name="T42" fmla="*/ 32 w 189"/>
                  <a:gd name="T43" fmla="*/ 13 h 292"/>
                  <a:gd name="T44" fmla="*/ 26 w 189"/>
                  <a:gd name="T45" fmla="*/ 17 h 292"/>
                  <a:gd name="T46" fmla="*/ 22 w 189"/>
                  <a:gd name="T47" fmla="*/ 23 h 292"/>
                  <a:gd name="T48" fmla="*/ 18 w 189"/>
                  <a:gd name="T49" fmla="*/ 29 h 292"/>
                  <a:gd name="T50" fmla="*/ 6 w 189"/>
                  <a:gd name="T51" fmla="*/ 55 h 292"/>
                  <a:gd name="T52" fmla="*/ 0 w 189"/>
                  <a:gd name="T53" fmla="*/ 85 h 292"/>
                  <a:gd name="T54" fmla="*/ 2 w 189"/>
                  <a:gd name="T55" fmla="*/ 120 h 292"/>
                  <a:gd name="T56" fmla="*/ 9 w 189"/>
                  <a:gd name="T57" fmla="*/ 157 h 292"/>
                  <a:gd name="T58" fmla="*/ 16 w 189"/>
                  <a:gd name="T59" fmla="*/ 179 h 292"/>
                  <a:gd name="T60" fmla="*/ 25 w 189"/>
                  <a:gd name="T61" fmla="*/ 200 h 292"/>
                  <a:gd name="T62" fmla="*/ 35 w 189"/>
                  <a:gd name="T63" fmla="*/ 219 h 292"/>
                  <a:gd name="T64" fmla="*/ 45 w 189"/>
                  <a:gd name="T65" fmla="*/ 237 h 292"/>
                  <a:gd name="T66" fmla="*/ 58 w 189"/>
                  <a:gd name="T67" fmla="*/ 253 h 292"/>
                  <a:gd name="T68" fmla="*/ 70 w 189"/>
                  <a:gd name="T69" fmla="*/ 267 h 292"/>
                  <a:gd name="T70" fmla="*/ 85 w 189"/>
                  <a:gd name="T71" fmla="*/ 278 h 292"/>
                  <a:gd name="T72" fmla="*/ 98 w 189"/>
                  <a:gd name="T73" fmla="*/ 286 h 292"/>
                  <a:gd name="T74" fmla="*/ 108 w 189"/>
                  <a:gd name="T75" fmla="*/ 291 h 292"/>
                  <a:gd name="T76" fmla="*/ 120 w 189"/>
                  <a:gd name="T77" fmla="*/ 292 h 292"/>
                  <a:gd name="T78" fmla="*/ 130 w 189"/>
                  <a:gd name="T79" fmla="*/ 292 h 292"/>
                  <a:gd name="T80" fmla="*/ 140 w 189"/>
                  <a:gd name="T81" fmla="*/ 28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292">
                    <a:moveTo>
                      <a:pt x="140" y="289"/>
                    </a:moveTo>
                    <a:lnTo>
                      <a:pt x="159" y="279"/>
                    </a:lnTo>
                    <a:lnTo>
                      <a:pt x="172" y="263"/>
                    </a:lnTo>
                    <a:lnTo>
                      <a:pt x="181" y="244"/>
                    </a:lnTo>
                    <a:lnTo>
                      <a:pt x="187" y="222"/>
                    </a:lnTo>
                    <a:lnTo>
                      <a:pt x="189" y="197"/>
                    </a:lnTo>
                    <a:lnTo>
                      <a:pt x="189" y="173"/>
                    </a:lnTo>
                    <a:lnTo>
                      <a:pt x="187" y="148"/>
                    </a:lnTo>
                    <a:lnTo>
                      <a:pt x="181" y="123"/>
                    </a:lnTo>
                    <a:lnTo>
                      <a:pt x="172" y="94"/>
                    </a:lnTo>
                    <a:lnTo>
                      <a:pt x="160" y="68"/>
                    </a:lnTo>
                    <a:lnTo>
                      <a:pt x="147" y="46"/>
                    </a:lnTo>
                    <a:lnTo>
                      <a:pt x="133" y="29"/>
                    </a:lnTo>
                    <a:lnTo>
                      <a:pt x="117" y="14"/>
                    </a:lnTo>
                    <a:lnTo>
                      <a:pt x="99" y="4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50" y="2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2" y="23"/>
                    </a:lnTo>
                    <a:lnTo>
                      <a:pt x="18" y="29"/>
                    </a:lnTo>
                    <a:lnTo>
                      <a:pt x="6" y="55"/>
                    </a:lnTo>
                    <a:lnTo>
                      <a:pt x="0" y="85"/>
                    </a:lnTo>
                    <a:lnTo>
                      <a:pt x="2" y="120"/>
                    </a:lnTo>
                    <a:lnTo>
                      <a:pt x="9" y="157"/>
                    </a:lnTo>
                    <a:lnTo>
                      <a:pt x="16" y="179"/>
                    </a:lnTo>
                    <a:lnTo>
                      <a:pt x="25" y="200"/>
                    </a:lnTo>
                    <a:lnTo>
                      <a:pt x="35" y="219"/>
                    </a:lnTo>
                    <a:lnTo>
                      <a:pt x="45" y="237"/>
                    </a:lnTo>
                    <a:lnTo>
                      <a:pt x="58" y="253"/>
                    </a:lnTo>
                    <a:lnTo>
                      <a:pt x="70" y="267"/>
                    </a:lnTo>
                    <a:lnTo>
                      <a:pt x="85" y="278"/>
                    </a:lnTo>
                    <a:lnTo>
                      <a:pt x="98" y="286"/>
                    </a:lnTo>
                    <a:lnTo>
                      <a:pt x="108" y="291"/>
                    </a:lnTo>
                    <a:lnTo>
                      <a:pt x="120" y="292"/>
                    </a:lnTo>
                    <a:lnTo>
                      <a:pt x="130" y="292"/>
                    </a:lnTo>
                    <a:lnTo>
                      <a:pt x="140" y="289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204"/>
              <p:cNvSpPr>
                <a:spLocks/>
              </p:cNvSpPr>
              <p:nvPr/>
            </p:nvSpPr>
            <p:spPr bwMode="auto">
              <a:xfrm>
                <a:off x="3080" y="2813"/>
                <a:ext cx="56" cy="96"/>
              </a:xfrm>
              <a:custGeom>
                <a:avLst/>
                <a:gdLst>
                  <a:gd name="T0" fmla="*/ 7 w 152"/>
                  <a:gd name="T1" fmla="*/ 135 h 258"/>
                  <a:gd name="T2" fmla="*/ 2 w 152"/>
                  <a:gd name="T3" fmla="*/ 102 h 258"/>
                  <a:gd name="T4" fmla="*/ 0 w 152"/>
                  <a:gd name="T5" fmla="*/ 71 h 258"/>
                  <a:gd name="T6" fmla="*/ 5 w 152"/>
                  <a:gd name="T7" fmla="*/ 44 h 258"/>
                  <a:gd name="T8" fmla="*/ 15 w 152"/>
                  <a:gd name="T9" fmla="*/ 22 h 258"/>
                  <a:gd name="T10" fmla="*/ 22 w 152"/>
                  <a:gd name="T11" fmla="*/ 13 h 258"/>
                  <a:gd name="T12" fmla="*/ 29 w 152"/>
                  <a:gd name="T13" fmla="*/ 6 h 258"/>
                  <a:gd name="T14" fmla="*/ 38 w 152"/>
                  <a:gd name="T15" fmla="*/ 1 h 258"/>
                  <a:gd name="T16" fmla="*/ 47 w 152"/>
                  <a:gd name="T17" fmla="*/ 0 h 258"/>
                  <a:gd name="T18" fmla="*/ 61 w 152"/>
                  <a:gd name="T19" fmla="*/ 0 h 258"/>
                  <a:gd name="T20" fmla="*/ 76 w 152"/>
                  <a:gd name="T21" fmla="*/ 6 h 258"/>
                  <a:gd name="T22" fmla="*/ 90 w 152"/>
                  <a:gd name="T23" fmla="*/ 15 h 258"/>
                  <a:gd name="T24" fmla="*/ 104 w 152"/>
                  <a:gd name="T25" fmla="*/ 28 h 258"/>
                  <a:gd name="T26" fmla="*/ 115 w 152"/>
                  <a:gd name="T27" fmla="*/ 44 h 258"/>
                  <a:gd name="T28" fmla="*/ 127 w 152"/>
                  <a:gd name="T29" fmla="*/ 63 h 258"/>
                  <a:gd name="T30" fmla="*/ 136 w 152"/>
                  <a:gd name="T31" fmla="*/ 86 h 258"/>
                  <a:gd name="T32" fmla="*/ 144 w 152"/>
                  <a:gd name="T33" fmla="*/ 111 h 258"/>
                  <a:gd name="T34" fmla="*/ 149 w 152"/>
                  <a:gd name="T35" fmla="*/ 132 h 258"/>
                  <a:gd name="T36" fmla="*/ 152 w 152"/>
                  <a:gd name="T37" fmla="*/ 154 h 258"/>
                  <a:gd name="T38" fmla="*/ 152 w 152"/>
                  <a:gd name="T39" fmla="*/ 178 h 258"/>
                  <a:gd name="T40" fmla="*/ 150 w 152"/>
                  <a:gd name="T41" fmla="*/ 198 h 258"/>
                  <a:gd name="T42" fmla="*/ 146 w 152"/>
                  <a:gd name="T43" fmla="*/ 217 h 258"/>
                  <a:gd name="T44" fmla="*/ 138 w 152"/>
                  <a:gd name="T45" fmla="*/ 234 h 258"/>
                  <a:gd name="T46" fmla="*/ 128 w 152"/>
                  <a:gd name="T47" fmla="*/ 247 h 258"/>
                  <a:gd name="T48" fmla="*/ 114 w 152"/>
                  <a:gd name="T49" fmla="*/ 256 h 258"/>
                  <a:gd name="T50" fmla="*/ 108 w 152"/>
                  <a:gd name="T51" fmla="*/ 258 h 258"/>
                  <a:gd name="T52" fmla="*/ 101 w 152"/>
                  <a:gd name="T53" fmla="*/ 258 h 258"/>
                  <a:gd name="T54" fmla="*/ 93 w 152"/>
                  <a:gd name="T55" fmla="*/ 256 h 258"/>
                  <a:gd name="T56" fmla="*/ 86 w 152"/>
                  <a:gd name="T57" fmla="*/ 253 h 258"/>
                  <a:gd name="T58" fmla="*/ 74 w 152"/>
                  <a:gd name="T59" fmla="*/ 246 h 258"/>
                  <a:gd name="T60" fmla="*/ 63 w 152"/>
                  <a:gd name="T61" fmla="*/ 236 h 258"/>
                  <a:gd name="T62" fmla="*/ 53 w 152"/>
                  <a:gd name="T63" fmla="*/ 223 h 258"/>
                  <a:gd name="T64" fmla="*/ 41 w 152"/>
                  <a:gd name="T65" fmla="*/ 208 h 258"/>
                  <a:gd name="T66" fmla="*/ 31 w 152"/>
                  <a:gd name="T67" fmla="*/ 192 h 258"/>
                  <a:gd name="T68" fmla="*/ 22 w 152"/>
                  <a:gd name="T69" fmla="*/ 173 h 258"/>
                  <a:gd name="T70" fmla="*/ 15 w 152"/>
                  <a:gd name="T71" fmla="*/ 154 h 258"/>
                  <a:gd name="T72" fmla="*/ 7 w 152"/>
                  <a:gd name="T73" fmla="*/ 13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2" h="258">
                    <a:moveTo>
                      <a:pt x="7" y="135"/>
                    </a:moveTo>
                    <a:lnTo>
                      <a:pt x="2" y="102"/>
                    </a:lnTo>
                    <a:lnTo>
                      <a:pt x="0" y="71"/>
                    </a:lnTo>
                    <a:lnTo>
                      <a:pt x="5" y="44"/>
                    </a:lnTo>
                    <a:lnTo>
                      <a:pt x="15" y="22"/>
                    </a:lnTo>
                    <a:lnTo>
                      <a:pt x="22" y="13"/>
                    </a:lnTo>
                    <a:lnTo>
                      <a:pt x="29" y="6"/>
                    </a:lnTo>
                    <a:lnTo>
                      <a:pt x="38" y="1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6" y="6"/>
                    </a:lnTo>
                    <a:lnTo>
                      <a:pt x="90" y="15"/>
                    </a:lnTo>
                    <a:lnTo>
                      <a:pt x="104" y="28"/>
                    </a:lnTo>
                    <a:lnTo>
                      <a:pt x="115" y="44"/>
                    </a:lnTo>
                    <a:lnTo>
                      <a:pt x="127" y="63"/>
                    </a:lnTo>
                    <a:lnTo>
                      <a:pt x="136" y="86"/>
                    </a:lnTo>
                    <a:lnTo>
                      <a:pt x="144" y="111"/>
                    </a:lnTo>
                    <a:lnTo>
                      <a:pt x="149" y="132"/>
                    </a:lnTo>
                    <a:lnTo>
                      <a:pt x="152" y="154"/>
                    </a:lnTo>
                    <a:lnTo>
                      <a:pt x="152" y="178"/>
                    </a:lnTo>
                    <a:lnTo>
                      <a:pt x="150" y="198"/>
                    </a:lnTo>
                    <a:lnTo>
                      <a:pt x="146" y="217"/>
                    </a:lnTo>
                    <a:lnTo>
                      <a:pt x="138" y="234"/>
                    </a:lnTo>
                    <a:lnTo>
                      <a:pt x="128" y="247"/>
                    </a:lnTo>
                    <a:lnTo>
                      <a:pt x="114" y="256"/>
                    </a:lnTo>
                    <a:lnTo>
                      <a:pt x="108" y="258"/>
                    </a:lnTo>
                    <a:lnTo>
                      <a:pt x="101" y="258"/>
                    </a:lnTo>
                    <a:lnTo>
                      <a:pt x="93" y="256"/>
                    </a:lnTo>
                    <a:lnTo>
                      <a:pt x="86" y="253"/>
                    </a:lnTo>
                    <a:lnTo>
                      <a:pt x="74" y="246"/>
                    </a:lnTo>
                    <a:lnTo>
                      <a:pt x="63" y="236"/>
                    </a:lnTo>
                    <a:lnTo>
                      <a:pt x="53" y="223"/>
                    </a:lnTo>
                    <a:lnTo>
                      <a:pt x="41" y="208"/>
                    </a:lnTo>
                    <a:lnTo>
                      <a:pt x="31" y="192"/>
                    </a:lnTo>
                    <a:lnTo>
                      <a:pt x="22" y="173"/>
                    </a:lnTo>
                    <a:lnTo>
                      <a:pt x="15" y="154"/>
                    </a:lnTo>
                    <a:lnTo>
                      <a:pt x="7" y="135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5724128" y="2348880"/>
            <a:ext cx="1062988" cy="743854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56" name="Oval 10"/>
          <p:cNvSpPr>
            <a:spLocks noChangeArrowheads="1"/>
          </p:cNvSpPr>
          <p:nvPr/>
        </p:nvSpPr>
        <p:spPr bwMode="auto">
          <a:xfrm>
            <a:off x="6797994" y="4016951"/>
            <a:ext cx="1062988" cy="743854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Hipergeométrica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Considere um distribuição hipergeométrica com </a:t>
            </a:r>
            <a:r>
              <a:rPr lang="pt-BR" i="1" dirty="0" smtClean="0"/>
              <a:t>n</a:t>
            </a:r>
            <a:r>
              <a:rPr lang="pt-BR" dirty="0" smtClean="0"/>
              <a:t> experimentos e seja </a:t>
            </a:r>
            <a:r>
              <a:rPr lang="pt-BR" i="1" dirty="0" smtClean="0"/>
              <a:t>p</a:t>
            </a:r>
            <a:r>
              <a:rPr lang="pt-BR" dirty="0" smtClean="0"/>
              <a:t> = (</a:t>
            </a:r>
            <a:r>
              <a:rPr lang="pt-BR" i="1" dirty="0" smtClean="0"/>
              <a:t>r</a:t>
            </a:r>
            <a:r>
              <a:rPr lang="pt-BR" dirty="0" smtClean="0"/>
              <a:t>/</a:t>
            </a:r>
            <a:r>
              <a:rPr lang="pt-BR" i="1" dirty="0" smtClean="0"/>
              <a:t>n</a:t>
            </a:r>
            <a:r>
              <a:rPr lang="pt-BR" dirty="0" smtClean="0"/>
              <a:t>) indicando a probabilidade de sucesso no primeiro experimento</a:t>
            </a:r>
          </a:p>
          <a:p>
            <a:r>
              <a:rPr lang="pt-BR" dirty="0" smtClean="0"/>
              <a:t>Se o tamanho da população é grande, o termo (</a:t>
            </a:r>
            <a:r>
              <a:rPr lang="pt-BR" i="1" dirty="0" smtClean="0"/>
              <a:t>N – n</a:t>
            </a:r>
            <a:r>
              <a:rPr lang="pt-BR" dirty="0" smtClean="0"/>
              <a:t>)/(</a:t>
            </a:r>
            <a:r>
              <a:rPr lang="pt-BR" i="1" dirty="0" smtClean="0"/>
              <a:t>N – 1</a:t>
            </a:r>
            <a:r>
              <a:rPr lang="pt-BR" dirty="0" smtClean="0"/>
              <a:t>) se aproxima de 1</a:t>
            </a:r>
          </a:p>
          <a:p>
            <a:r>
              <a:rPr lang="pt-BR" dirty="0" smtClean="0"/>
              <a:t>O valor esperado e a variância podem ser descritos como </a:t>
            </a:r>
            <a:r>
              <a:rPr lang="pt-BR" i="1" dirty="0" smtClean="0"/>
              <a:t>E</a:t>
            </a:r>
            <a:r>
              <a:rPr lang="pt-BR" dirty="0" smtClean="0"/>
              <a:t>(</a:t>
            </a:r>
            <a:r>
              <a:rPr lang="pt-BR" i="1" dirty="0" smtClean="0"/>
              <a:t>x</a:t>
            </a:r>
            <a:r>
              <a:rPr lang="pt-BR" dirty="0" smtClean="0"/>
              <a:t>) = </a:t>
            </a:r>
            <a:r>
              <a:rPr lang="pt-BR" i="1" dirty="0" err="1" smtClean="0"/>
              <a:t>np</a:t>
            </a:r>
            <a:r>
              <a:rPr lang="pt-BR" dirty="0" smtClean="0"/>
              <a:t> e </a:t>
            </a:r>
            <a:r>
              <a:rPr lang="pt-BR" i="1" dirty="0" smtClean="0"/>
              <a:t>Var</a:t>
            </a:r>
            <a:r>
              <a:rPr lang="pt-BR" dirty="0" smtClean="0"/>
              <a:t>(</a:t>
            </a:r>
            <a:r>
              <a:rPr lang="pt-BR" i="1" dirty="0" smtClean="0"/>
              <a:t>x</a:t>
            </a:r>
            <a:r>
              <a:rPr lang="pt-BR" dirty="0" smtClean="0"/>
              <a:t>) = </a:t>
            </a:r>
            <a:r>
              <a:rPr lang="pt-BR" i="1" dirty="0" err="1" smtClean="0"/>
              <a:t>np</a:t>
            </a:r>
            <a:r>
              <a:rPr lang="pt-BR" dirty="0" smtClean="0"/>
              <a:t>(</a:t>
            </a:r>
            <a:r>
              <a:rPr lang="pt-BR" i="1" dirty="0" smtClean="0"/>
              <a:t>1 – p</a:t>
            </a:r>
            <a:r>
              <a:rPr lang="pt-BR" dirty="0" smtClean="0"/>
              <a:t>)</a:t>
            </a:r>
          </a:p>
          <a:p>
            <a:r>
              <a:rPr lang="pt-BR" dirty="0" smtClean="0"/>
              <a:t>Note </a:t>
            </a:r>
            <a:r>
              <a:rPr lang="pt-BR" dirty="0"/>
              <a:t>que estas são as expressões para o valor esperado e variância de uma distribuição </a:t>
            </a:r>
            <a:r>
              <a:rPr lang="pt-BR" dirty="0" smtClean="0"/>
              <a:t>binomial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Hipergeométrica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Quando o tamanho da população é grande, uma distribuição hipergeométrica pode ser aproximada por uma distribuição binomial com </a:t>
            </a:r>
            <a:r>
              <a:rPr lang="pt-BR" i="1" dirty="0"/>
              <a:t>n</a:t>
            </a:r>
            <a:r>
              <a:rPr lang="pt-BR" dirty="0"/>
              <a:t> </a:t>
            </a:r>
            <a:r>
              <a:rPr lang="pt-BR" dirty="0" smtClean="0"/>
              <a:t>experimentos e </a:t>
            </a:r>
            <a:r>
              <a:rPr lang="pt-BR" dirty="0"/>
              <a:t>uma probabilidade de sucesso </a:t>
            </a:r>
            <a:endParaRPr lang="pt-BR" dirty="0" smtClean="0"/>
          </a:p>
          <a:p>
            <a:pPr marL="114300" indent="0" algn="ctr">
              <a:buNone/>
            </a:pPr>
            <a:r>
              <a:rPr lang="pt-BR" i="1" dirty="0" smtClean="0"/>
              <a:t>p</a:t>
            </a:r>
            <a:r>
              <a:rPr lang="pt-BR" dirty="0" smtClean="0"/>
              <a:t> </a:t>
            </a:r>
            <a:r>
              <a:rPr lang="pt-BR" dirty="0"/>
              <a:t>= (</a:t>
            </a:r>
            <a:r>
              <a:rPr lang="pt-BR" i="1" dirty="0"/>
              <a:t>r</a:t>
            </a:r>
            <a:r>
              <a:rPr lang="pt-BR" dirty="0"/>
              <a:t> / </a:t>
            </a:r>
            <a:r>
              <a:rPr lang="pt-BR" i="1" dirty="0"/>
              <a:t>N</a:t>
            </a:r>
            <a:r>
              <a:rPr lang="pt-BR" dirty="0" smtClean="0"/>
              <a:t>)</a:t>
            </a:r>
            <a:endParaRPr lang="pt-BR" dirty="0"/>
          </a:p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 </a:t>
            </a:r>
            <a:r>
              <a:rPr lang="pt-BR" smtClean="0"/>
              <a:t>Capítulo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Exercícios: 2, 4, 7, 8, 14, 17, 22, 26, 30, </a:t>
            </a:r>
            <a:r>
              <a:rPr lang="pt-BR" b="1" dirty="0" smtClean="0"/>
              <a:t>34, </a:t>
            </a:r>
            <a:r>
              <a:rPr lang="pt-BR" b="1" dirty="0"/>
              <a:t>38, 40, 42, 43, 46, 48, </a:t>
            </a:r>
            <a:r>
              <a:rPr lang="pt-BR" b="1" dirty="0" smtClean="0"/>
              <a:t>51, 52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267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 pela Atenção!!!</a:t>
            </a:r>
            <a:br>
              <a:rPr lang="pt-BR" dirty="0" smtClean="0"/>
            </a:br>
            <a:r>
              <a:rPr lang="pt-BR" sz="3200" dirty="0"/>
              <a:t>Lista de Exercícios do Capítulo </a:t>
            </a:r>
            <a:r>
              <a:rPr lang="pt-BR" sz="3200" dirty="0" smtClean="0"/>
              <a:t>5</a:t>
            </a:r>
            <a:endParaRPr lang="pt-BR" sz="32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Prof. Dr. Marcelo Botelho da Costa Moraes</a:t>
            </a:r>
          </a:p>
          <a:p>
            <a:r>
              <a:rPr lang="pt-BR" dirty="0">
                <a:solidFill>
                  <a:schemeClr val="tx1"/>
                </a:solidFill>
                <a:hlinkClick r:id="rId2"/>
              </a:rPr>
              <a:t>mbotelho@usp.br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  <a:hlinkClick r:id="rId3"/>
              </a:rPr>
              <a:t>www.marcelobotelho.com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Exemplo: JSL Eletrodomésticos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Variável aleatória discreta com um número </a:t>
            </a:r>
            <a:r>
              <a:rPr lang="pt-BR" b="1" dirty="0"/>
              <a:t>finito</a:t>
            </a:r>
            <a:r>
              <a:rPr lang="pt-BR" dirty="0"/>
              <a:t> de valores</a:t>
            </a:r>
          </a:p>
          <a:p>
            <a:r>
              <a:rPr lang="pt-BR" dirty="0"/>
              <a:t>Seja </a:t>
            </a:r>
            <a:r>
              <a:rPr lang="pt-BR" i="1" dirty="0"/>
              <a:t>x</a:t>
            </a:r>
            <a:r>
              <a:rPr lang="pt-BR" dirty="0"/>
              <a:t> = número de </a:t>
            </a:r>
            <a:r>
              <a:rPr lang="pt-BR" dirty="0" smtClean="0"/>
              <a:t>TVs vendidas </a:t>
            </a:r>
            <a:r>
              <a:rPr lang="pt-BR" dirty="0"/>
              <a:t>na loja em um dia, em que </a:t>
            </a:r>
            <a:r>
              <a:rPr lang="pt-BR" i="1" dirty="0"/>
              <a:t>x</a:t>
            </a:r>
            <a:r>
              <a:rPr lang="pt-BR" dirty="0"/>
              <a:t> pode tomar </a:t>
            </a:r>
            <a:r>
              <a:rPr lang="pt-BR" dirty="0" smtClean="0"/>
              <a:t>5 valores (</a:t>
            </a:r>
            <a:r>
              <a:rPr lang="pt-BR" dirty="0"/>
              <a:t>0, 1, 2, 3, 4)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</a:t>
            </a:fld>
            <a:endParaRPr lang="pt-BR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308850" y="239713"/>
            <a:ext cx="1644650" cy="1119187"/>
            <a:chOff x="4376" y="1243"/>
            <a:chExt cx="1064" cy="789"/>
          </a:xfrm>
        </p:grpSpPr>
        <p:sp>
          <p:nvSpPr>
            <p:cNvPr id="6" name="Freeform 55"/>
            <p:cNvSpPr>
              <a:spLocks/>
            </p:cNvSpPr>
            <p:nvPr/>
          </p:nvSpPr>
          <p:spPr bwMode="auto">
            <a:xfrm>
              <a:off x="4376" y="1243"/>
              <a:ext cx="1064" cy="789"/>
            </a:xfrm>
            <a:custGeom>
              <a:avLst/>
              <a:gdLst>
                <a:gd name="T0" fmla="*/ 1204 w 2128"/>
                <a:gd name="T1" fmla="*/ 2082 h 2082"/>
                <a:gd name="T2" fmla="*/ 2128 w 2128"/>
                <a:gd name="T3" fmla="*/ 1089 h 2082"/>
                <a:gd name="T4" fmla="*/ 1209 w 2128"/>
                <a:gd name="T5" fmla="*/ 0 h 2082"/>
                <a:gd name="T6" fmla="*/ 0 w 2128"/>
                <a:gd name="T7" fmla="*/ 1223 h 2082"/>
                <a:gd name="T8" fmla="*/ 1204 w 2128"/>
                <a:gd name="T9" fmla="*/ 2082 h 2082"/>
                <a:gd name="T10" fmla="*/ 1204 w 2128"/>
                <a:gd name="T11" fmla="*/ 2082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8" h="2082">
                  <a:moveTo>
                    <a:pt x="1204" y="2082"/>
                  </a:moveTo>
                  <a:lnTo>
                    <a:pt x="2128" y="1089"/>
                  </a:lnTo>
                  <a:lnTo>
                    <a:pt x="1209" y="0"/>
                  </a:lnTo>
                  <a:lnTo>
                    <a:pt x="0" y="1223"/>
                  </a:lnTo>
                  <a:lnTo>
                    <a:pt x="1204" y="2082"/>
                  </a:lnTo>
                  <a:lnTo>
                    <a:pt x="1204" y="2082"/>
                  </a:lnTo>
                  <a:close/>
                </a:path>
              </a:pathLst>
            </a:custGeom>
            <a:solidFill>
              <a:srgbClr val="B3F0F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7" name="Picture 56" descr="E:\PFiles\MSOffice\Clipart\standard\stddir3\HH00714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1247"/>
              <a:ext cx="661" cy="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25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Exemplo: JSL Eletrodomésticos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Variável aleatória discreta com um número </a:t>
            </a:r>
            <a:r>
              <a:rPr lang="pt-BR" b="1" dirty="0" smtClean="0"/>
              <a:t>infinito </a:t>
            </a:r>
            <a:r>
              <a:rPr lang="pt-BR" dirty="0"/>
              <a:t>de valores</a:t>
            </a:r>
          </a:p>
          <a:p>
            <a:r>
              <a:rPr lang="pt-BR" dirty="0"/>
              <a:t>Seja </a:t>
            </a:r>
            <a:r>
              <a:rPr lang="pt-BR" i="1" dirty="0"/>
              <a:t>x</a:t>
            </a:r>
            <a:r>
              <a:rPr lang="pt-BR" dirty="0"/>
              <a:t> = número de </a:t>
            </a:r>
            <a:r>
              <a:rPr lang="pt-PT" dirty="0"/>
              <a:t>número de clientes que </a:t>
            </a:r>
            <a:r>
              <a:rPr lang="pt-PT" dirty="0" smtClean="0"/>
              <a:t>vão até a loja em </a:t>
            </a:r>
            <a:r>
              <a:rPr lang="pt-PT" dirty="0"/>
              <a:t>um dia, em que </a:t>
            </a:r>
            <a:r>
              <a:rPr lang="pt-PT" i="1" dirty="0"/>
              <a:t>x</a:t>
            </a:r>
            <a:r>
              <a:rPr lang="pt-PT" dirty="0"/>
              <a:t> pode assumir os valores 0, 1, 2</a:t>
            </a:r>
            <a:r>
              <a:rPr lang="pt-PT" dirty="0" smtClean="0"/>
              <a:t>,... </a:t>
            </a:r>
          </a:p>
          <a:p>
            <a:r>
              <a:rPr lang="pt-BR" dirty="0"/>
              <a:t>Podemos contar os clientes que chegam, mas não há nenhum limite </a:t>
            </a:r>
            <a:r>
              <a:rPr lang="pt-BR" dirty="0" smtClean="0"/>
              <a:t>superior finito </a:t>
            </a:r>
            <a:r>
              <a:rPr lang="pt-BR" dirty="0"/>
              <a:t>no número que </a:t>
            </a:r>
            <a:r>
              <a:rPr lang="pt-BR" dirty="0" smtClean="0"/>
              <a:t>podemos chegar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6</a:t>
            </a:fld>
            <a:endParaRPr lang="pt-BR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308850" y="239713"/>
            <a:ext cx="1644650" cy="1119187"/>
            <a:chOff x="4376" y="1243"/>
            <a:chExt cx="1064" cy="789"/>
          </a:xfrm>
        </p:grpSpPr>
        <p:sp>
          <p:nvSpPr>
            <p:cNvPr id="6" name="Freeform 55"/>
            <p:cNvSpPr>
              <a:spLocks/>
            </p:cNvSpPr>
            <p:nvPr/>
          </p:nvSpPr>
          <p:spPr bwMode="auto">
            <a:xfrm>
              <a:off x="4376" y="1243"/>
              <a:ext cx="1064" cy="789"/>
            </a:xfrm>
            <a:custGeom>
              <a:avLst/>
              <a:gdLst>
                <a:gd name="T0" fmla="*/ 1204 w 2128"/>
                <a:gd name="T1" fmla="*/ 2082 h 2082"/>
                <a:gd name="T2" fmla="*/ 2128 w 2128"/>
                <a:gd name="T3" fmla="*/ 1089 h 2082"/>
                <a:gd name="T4" fmla="*/ 1209 w 2128"/>
                <a:gd name="T5" fmla="*/ 0 h 2082"/>
                <a:gd name="T6" fmla="*/ 0 w 2128"/>
                <a:gd name="T7" fmla="*/ 1223 h 2082"/>
                <a:gd name="T8" fmla="*/ 1204 w 2128"/>
                <a:gd name="T9" fmla="*/ 2082 h 2082"/>
                <a:gd name="T10" fmla="*/ 1204 w 2128"/>
                <a:gd name="T11" fmla="*/ 2082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8" h="2082">
                  <a:moveTo>
                    <a:pt x="1204" y="2082"/>
                  </a:moveTo>
                  <a:lnTo>
                    <a:pt x="2128" y="1089"/>
                  </a:lnTo>
                  <a:lnTo>
                    <a:pt x="1209" y="0"/>
                  </a:lnTo>
                  <a:lnTo>
                    <a:pt x="0" y="1223"/>
                  </a:lnTo>
                  <a:lnTo>
                    <a:pt x="1204" y="2082"/>
                  </a:lnTo>
                  <a:lnTo>
                    <a:pt x="1204" y="2082"/>
                  </a:lnTo>
                  <a:close/>
                </a:path>
              </a:pathLst>
            </a:custGeom>
            <a:solidFill>
              <a:srgbClr val="B3F0F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7" name="Picture 56" descr="E:\PFiles\MSOffice\Clipart\standard\stddir3\HH00714_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" y="1247"/>
              <a:ext cx="661" cy="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20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18775"/>
              </p:ext>
            </p:extLst>
          </p:nvPr>
        </p:nvGraphicFramePr>
        <p:xfrm>
          <a:off x="251521" y="1600200"/>
          <a:ext cx="820891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471"/>
                <a:gridCol w="4809535"/>
                <a:gridCol w="14489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Questão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Variável</a:t>
                      </a:r>
                      <a:r>
                        <a:rPr lang="pt-BR" sz="2200" baseline="0" dirty="0" smtClean="0"/>
                        <a:t> Aleatória </a:t>
                      </a:r>
                      <a:r>
                        <a:rPr lang="pt-BR" sz="2200" i="1" baseline="0" dirty="0" smtClean="0"/>
                        <a:t>x</a:t>
                      </a:r>
                      <a:endParaRPr lang="pt-BR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Tipo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Tamanho</a:t>
                      </a:r>
                      <a:r>
                        <a:rPr lang="pt-BR" sz="2200" baseline="0" dirty="0" smtClean="0"/>
                        <a:t> da família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i="1" dirty="0" smtClean="0"/>
                        <a:t>x</a:t>
                      </a:r>
                      <a:r>
                        <a:rPr lang="pt-BR" sz="2200" dirty="0" smtClean="0"/>
                        <a:t> = Número de dependentes indicados no imposto</a:t>
                      </a:r>
                      <a:r>
                        <a:rPr lang="pt-BR" sz="2200" baseline="0" dirty="0" smtClean="0"/>
                        <a:t> de renda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Discreta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Distância de casa até a loja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i="1" dirty="0" smtClean="0"/>
                        <a:t>x</a:t>
                      </a:r>
                      <a:r>
                        <a:rPr lang="pt-BR" sz="2200" dirty="0" smtClean="0"/>
                        <a:t> = Distância em quilômetros</a:t>
                      </a:r>
                      <a:r>
                        <a:rPr lang="pt-BR" sz="2200" baseline="0" dirty="0" smtClean="0"/>
                        <a:t> de casa até o local da loja</a:t>
                      </a:r>
                      <a:endParaRPr lang="pt-BR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Contínua</a:t>
                      </a:r>
                      <a:endParaRPr lang="pt-B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Ter cachorro </a:t>
                      </a:r>
                      <a:r>
                        <a:rPr lang="pt-BR" sz="2200" baseline="0" dirty="0" smtClean="0"/>
                        <a:t>ou gato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i="1" dirty="0" smtClean="0"/>
                        <a:t>x</a:t>
                      </a:r>
                      <a:r>
                        <a:rPr lang="pt-BR" sz="2200" dirty="0" smtClean="0"/>
                        <a:t> = 1 se não possui animal de estimação;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   = 2 se possui cachorro(s) apenas;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   = 3 se possui gato(s) apenas;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 smtClean="0"/>
                        <a:t>   = 4 se possui cachorro(s) e gato(s);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 smtClean="0"/>
                        <a:t>Discreta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2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Distribuições Discretas de Probabilidade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</a:t>
            </a:r>
            <a:r>
              <a:rPr lang="pt-BR" b="1" dirty="0"/>
              <a:t>distribuição de probabilidade </a:t>
            </a:r>
            <a:r>
              <a:rPr lang="pt-BR" dirty="0"/>
              <a:t>para uma variável aleatória </a:t>
            </a:r>
            <a:r>
              <a:rPr lang="pt-BR" dirty="0" smtClean="0"/>
              <a:t>descreve </a:t>
            </a:r>
            <a:r>
              <a:rPr lang="pt-BR" dirty="0"/>
              <a:t>como </a:t>
            </a:r>
            <a:r>
              <a:rPr lang="pt-BR" dirty="0" smtClean="0"/>
              <a:t>as </a:t>
            </a:r>
            <a:r>
              <a:rPr lang="pt-BR" dirty="0"/>
              <a:t>probabilidades </a:t>
            </a:r>
            <a:r>
              <a:rPr lang="pt-BR" dirty="0" smtClean="0"/>
              <a:t>são distribuídas </a:t>
            </a:r>
            <a:r>
              <a:rPr lang="pt-BR" dirty="0"/>
              <a:t>ao longo dos valores da variável </a:t>
            </a:r>
            <a:r>
              <a:rPr lang="pt-BR" dirty="0" smtClean="0"/>
              <a:t>aleatória</a:t>
            </a:r>
          </a:p>
          <a:p>
            <a:r>
              <a:rPr lang="pt-BR" dirty="0"/>
              <a:t>Podemos descrever uma distribuição de probabilidade discreta com uma tabela, gráfico, ou </a:t>
            </a:r>
            <a:r>
              <a:rPr lang="pt-BR" dirty="0" smtClean="0"/>
              <a:t>equação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7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Distribuições Discretas de Probabilidade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 distribuição de probabilidade é definida por uma </a:t>
            </a:r>
            <a:r>
              <a:rPr lang="pt-BR" sz="2800" b="1" dirty="0"/>
              <a:t>função </a:t>
            </a:r>
            <a:r>
              <a:rPr lang="pt-BR" sz="2800" b="1" dirty="0" smtClean="0"/>
              <a:t>probabilidade</a:t>
            </a:r>
            <a:r>
              <a:rPr lang="pt-BR" sz="2800" dirty="0"/>
              <a:t>, denotada por </a:t>
            </a:r>
            <a:r>
              <a:rPr lang="pt-BR" sz="2800" i="1" dirty="0" smtClean="0"/>
              <a:t>f</a:t>
            </a:r>
            <a:r>
              <a:rPr lang="pt-BR" sz="2800" dirty="0" smtClean="0"/>
              <a:t>(</a:t>
            </a:r>
            <a:r>
              <a:rPr lang="pt-BR" sz="2800" i="1" dirty="0" smtClean="0"/>
              <a:t>x</a:t>
            </a:r>
            <a:r>
              <a:rPr lang="pt-BR" sz="2800" dirty="0"/>
              <a:t>), que fornece a probabilidade para cada valor da variável </a:t>
            </a:r>
            <a:r>
              <a:rPr lang="pt-BR" sz="2800" dirty="0" smtClean="0"/>
              <a:t>aleatória</a:t>
            </a:r>
          </a:p>
          <a:p>
            <a:r>
              <a:rPr lang="pt-BR" sz="2800" dirty="0"/>
              <a:t>As condições necessárias para uma função </a:t>
            </a:r>
            <a:r>
              <a:rPr lang="pt-BR" sz="2800" dirty="0" smtClean="0"/>
              <a:t>probabilidade </a:t>
            </a:r>
            <a:r>
              <a:rPr lang="pt-BR" sz="2800" dirty="0"/>
              <a:t>discreta são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442664" y="4437112"/>
                <a:ext cx="18494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/>
                        </a:rPr>
                        <m:t>𝑓</m:t>
                      </m:r>
                      <m:r>
                        <a:rPr lang="pt-BR" sz="3200" b="0" i="1" smtClean="0">
                          <a:latin typeface="Cambria Math"/>
                        </a:rPr>
                        <m:t>(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)≥0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64" y="4437112"/>
                <a:ext cx="184941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915816" y="5301208"/>
                <a:ext cx="2460995" cy="1284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3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3200" b="0" i="1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301208"/>
                <a:ext cx="2460995" cy="12848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8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1157</TotalTime>
  <Words>1840</Words>
  <Application>Microsoft Office PowerPoint</Application>
  <PresentationFormat>Apresentação na tela (4:3)</PresentationFormat>
  <Paragraphs>589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Andy</vt:lpstr>
      <vt:lpstr>Arial</vt:lpstr>
      <vt:lpstr>Calibri</vt:lpstr>
      <vt:lpstr>Cambria</vt:lpstr>
      <vt:lpstr>Cambria Math</vt:lpstr>
      <vt:lpstr>Monotype Sorts</vt:lpstr>
      <vt:lpstr>Adjacência</vt:lpstr>
      <vt:lpstr>Probabilidade e Estatística Aplicadas à Contabilidade I</vt:lpstr>
      <vt:lpstr>Distribuições Discretas de Probabilidade</vt:lpstr>
      <vt:lpstr>Distribuições Discretas de Probabilidade</vt:lpstr>
      <vt:lpstr>Variáveis Aleatórias</vt:lpstr>
      <vt:lpstr>Exemplo: JSL Eletrodomésticos</vt:lpstr>
      <vt:lpstr>Exemplo: JSL Eletrodomésticos</vt:lpstr>
      <vt:lpstr>Variáveis Aleatórias</vt:lpstr>
      <vt:lpstr>Distribuições Discretas de Probabilidade</vt:lpstr>
      <vt:lpstr>Distribuições Discretas de Probabilidade</vt:lpstr>
      <vt:lpstr>Distribuições Discretas de Probabilidade</vt:lpstr>
      <vt:lpstr>Distribuições Discretas de Probabilidade</vt:lpstr>
      <vt:lpstr>Distribuição de Probabilidade Discreta Uniforme</vt:lpstr>
      <vt:lpstr>Valor Esperado e Variância</vt:lpstr>
      <vt:lpstr>Valor Esperado e Variância</vt:lpstr>
      <vt:lpstr>Valor Esperado e Variância</vt:lpstr>
      <vt:lpstr>Distribuição Binomial</vt:lpstr>
      <vt:lpstr>Distribuição Binomial</vt:lpstr>
      <vt:lpstr>Distribuição Binomial</vt:lpstr>
      <vt:lpstr>Distribuição Binomial</vt:lpstr>
      <vt:lpstr>Distribuição Binomial</vt:lpstr>
      <vt:lpstr>Distribuição Binomial</vt:lpstr>
      <vt:lpstr>Distribuição Binomial</vt:lpstr>
      <vt:lpstr>Distribuição Binomial</vt:lpstr>
      <vt:lpstr>Distribuição Binomial</vt:lpstr>
      <vt:lpstr>Distribuição Binomial</vt:lpstr>
      <vt:lpstr>Distribuição de Poisson</vt:lpstr>
      <vt:lpstr>Distribuição de Poisson</vt:lpstr>
      <vt:lpstr>Distribuição de Poisson</vt:lpstr>
      <vt:lpstr>Distribuição de Poisson</vt:lpstr>
      <vt:lpstr>Distribuição de Poisson</vt:lpstr>
      <vt:lpstr>Distribuição de Poisson</vt:lpstr>
      <vt:lpstr>Distribuição de Poisson</vt:lpstr>
      <vt:lpstr>Distribuição de Poisson</vt:lpstr>
      <vt:lpstr>Distribuição de Poisson</vt:lpstr>
      <vt:lpstr>Distribuição de Poisson</vt:lpstr>
      <vt:lpstr>Distribuição Hipergeométrica</vt:lpstr>
      <vt:lpstr>Distribuição Hipergeométrica</vt:lpstr>
      <vt:lpstr>Distribuição Hipergeométrica</vt:lpstr>
      <vt:lpstr>Distribuição Hipergeométrica</vt:lpstr>
      <vt:lpstr>Distribuição Hipergeométrica</vt:lpstr>
      <vt:lpstr>Distribuição Hipergeométrica</vt:lpstr>
      <vt:lpstr>Distribuição Hipergeométrica</vt:lpstr>
      <vt:lpstr>Distribuição Hipergeométrica</vt:lpstr>
      <vt:lpstr>Distribuição Hipergeométrica</vt:lpstr>
      <vt:lpstr>Exercícios Capítulo 5</vt:lpstr>
      <vt:lpstr>Obrigado pela Atenção!!! Lista de Exercícios do Capítulo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Probabilidade e Estatística Aplicadas à Contabilidade</dc:title>
  <dc:creator>Marcelo Botelho da Costa Moraes</dc:creator>
  <cp:lastModifiedBy>Marcelo Botelho .</cp:lastModifiedBy>
  <cp:revision>130</cp:revision>
  <dcterms:created xsi:type="dcterms:W3CDTF">2012-02-29T19:02:28Z</dcterms:created>
  <dcterms:modified xsi:type="dcterms:W3CDTF">2016-10-19T19:24:12Z</dcterms:modified>
</cp:coreProperties>
</file>