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314" r:id="rId3"/>
    <p:sldId id="2335" r:id="rId4"/>
    <p:sldId id="2710" r:id="rId5"/>
    <p:sldId id="2711" r:id="rId6"/>
    <p:sldId id="2712" r:id="rId7"/>
    <p:sldId id="2516" r:id="rId8"/>
    <p:sldId id="2713" r:id="rId9"/>
    <p:sldId id="2520" r:id="rId10"/>
    <p:sldId id="2521" r:id="rId11"/>
    <p:sldId id="2576" r:id="rId12"/>
    <p:sldId id="2524" r:id="rId13"/>
    <p:sldId id="2523" r:id="rId14"/>
    <p:sldId id="2525" r:id="rId15"/>
    <p:sldId id="2526" r:id="rId16"/>
    <p:sldId id="2527" r:id="rId17"/>
    <p:sldId id="2528" r:id="rId18"/>
    <p:sldId id="2529" r:id="rId19"/>
    <p:sldId id="2530" r:id="rId20"/>
    <p:sldId id="2531" r:id="rId21"/>
    <p:sldId id="2532" r:id="rId22"/>
    <p:sldId id="2533" r:id="rId23"/>
    <p:sldId id="2534" r:id="rId24"/>
    <p:sldId id="2535" r:id="rId25"/>
    <p:sldId id="2536" r:id="rId26"/>
    <p:sldId id="2537" r:id="rId27"/>
    <p:sldId id="2538" r:id="rId28"/>
    <p:sldId id="2539" r:id="rId29"/>
    <p:sldId id="2540" r:id="rId30"/>
    <p:sldId id="2541" r:id="rId31"/>
    <p:sldId id="2542" r:id="rId32"/>
    <p:sldId id="2543" r:id="rId33"/>
    <p:sldId id="2544" r:id="rId34"/>
    <p:sldId id="2574" r:id="rId35"/>
    <p:sldId id="2573" r:id="rId36"/>
    <p:sldId id="2545" r:id="rId37"/>
    <p:sldId id="2565" r:id="rId38"/>
    <p:sldId id="2547" r:id="rId39"/>
    <p:sldId id="2548" r:id="rId40"/>
    <p:sldId id="2549" r:id="rId41"/>
    <p:sldId id="2550" r:id="rId42"/>
    <p:sldId id="2551" r:id="rId43"/>
    <p:sldId id="2552" r:id="rId44"/>
    <p:sldId id="2553" r:id="rId45"/>
    <p:sldId id="2554" r:id="rId46"/>
    <p:sldId id="2555" r:id="rId47"/>
    <p:sldId id="2556" r:id="rId48"/>
    <p:sldId id="2557" r:id="rId49"/>
    <p:sldId id="2559" r:id="rId50"/>
    <p:sldId id="2560" r:id="rId51"/>
    <p:sldId id="2561" r:id="rId52"/>
    <p:sldId id="2647" r:id="rId53"/>
    <p:sldId id="2648" r:id="rId54"/>
    <p:sldId id="2649" r:id="rId55"/>
    <p:sldId id="2650" r:id="rId56"/>
    <p:sldId id="2651" r:id="rId57"/>
    <p:sldId id="2652" r:id="rId58"/>
    <p:sldId id="2653" r:id="rId59"/>
    <p:sldId id="2654" r:id="rId60"/>
    <p:sldId id="2655" r:id="rId61"/>
    <p:sldId id="2656" r:id="rId62"/>
    <p:sldId id="2657" r:id="rId63"/>
    <p:sldId id="2658" r:id="rId64"/>
    <p:sldId id="2659" r:id="rId65"/>
    <p:sldId id="2660" r:id="rId66"/>
    <p:sldId id="2661" r:id="rId67"/>
    <p:sldId id="2662" r:id="rId68"/>
    <p:sldId id="2663" r:id="rId69"/>
    <p:sldId id="2664" r:id="rId70"/>
    <p:sldId id="2665" r:id="rId71"/>
    <p:sldId id="2666" r:id="rId72"/>
    <p:sldId id="2667" r:id="rId73"/>
    <p:sldId id="2668" r:id="rId74"/>
    <p:sldId id="2669" r:id="rId75"/>
    <p:sldId id="2670" r:id="rId76"/>
    <p:sldId id="2671" r:id="rId77"/>
    <p:sldId id="2672" r:id="rId78"/>
    <p:sldId id="2673" r:id="rId79"/>
    <p:sldId id="2674" r:id="rId80"/>
    <p:sldId id="2675" r:id="rId81"/>
    <p:sldId id="2676" r:id="rId82"/>
    <p:sldId id="2677" r:id="rId83"/>
    <p:sldId id="2678" r:id="rId84"/>
    <p:sldId id="2679" r:id="rId85"/>
    <p:sldId id="2680" r:id="rId86"/>
    <p:sldId id="2681" r:id="rId87"/>
    <p:sldId id="2682" r:id="rId88"/>
    <p:sldId id="2683" r:id="rId89"/>
    <p:sldId id="2684" r:id="rId90"/>
    <p:sldId id="2685" r:id="rId91"/>
    <p:sldId id="2686" r:id="rId92"/>
    <p:sldId id="2687" r:id="rId93"/>
    <p:sldId id="2688" r:id="rId94"/>
    <p:sldId id="2689" r:id="rId95"/>
    <p:sldId id="2690" r:id="rId96"/>
    <p:sldId id="2691" r:id="rId97"/>
    <p:sldId id="2692" r:id="rId98"/>
    <p:sldId id="2693" r:id="rId99"/>
    <p:sldId id="2694" r:id="rId100"/>
    <p:sldId id="2695" r:id="rId101"/>
    <p:sldId id="2696" r:id="rId102"/>
    <p:sldId id="2697" r:id="rId103"/>
    <p:sldId id="2698" r:id="rId104"/>
    <p:sldId id="2699" r:id="rId105"/>
    <p:sldId id="2700" r:id="rId106"/>
    <p:sldId id="2701" r:id="rId107"/>
    <p:sldId id="2702" r:id="rId108"/>
    <p:sldId id="2703" r:id="rId109"/>
    <p:sldId id="2704" r:id="rId110"/>
    <p:sldId id="2705" r:id="rId111"/>
    <p:sldId id="2706" r:id="rId112"/>
    <p:sldId id="2707" r:id="rId113"/>
    <p:sldId id="2708" r:id="rId114"/>
    <p:sldId id="2709" r:id="rId1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FF0066"/>
    <a:srgbClr val="FF5050"/>
    <a:srgbClr val="00FF00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065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07A9B-97D9-422B-B293-AA834AD56E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2B82ED-502C-41B1-8DA2-4995938A740E}">
      <dgm:prSet phldrT="[Texto]"/>
      <dgm:spPr>
        <a:solidFill>
          <a:srgbClr val="FF0066"/>
        </a:solidFill>
      </dgm:spPr>
      <dgm:t>
        <a:bodyPr/>
        <a:lstStyle/>
        <a:p>
          <a:r>
            <a:rPr lang="pt-BR" dirty="0" smtClean="0"/>
            <a:t>Robustez </a:t>
          </a:r>
          <a:endParaRPr lang="pt-BR" dirty="0"/>
        </a:p>
      </dgm:t>
    </dgm:pt>
    <dgm:pt modelId="{B66B42E9-7754-4ADF-847F-9D08687BEE37}" type="parTrans" cxnId="{31A9DB8A-96E7-4EE2-A4FC-7401A932B3D8}">
      <dgm:prSet/>
      <dgm:spPr/>
      <dgm:t>
        <a:bodyPr/>
        <a:lstStyle/>
        <a:p>
          <a:endParaRPr lang="pt-BR"/>
        </a:p>
      </dgm:t>
    </dgm:pt>
    <dgm:pt modelId="{8823601E-CE1C-40F7-B1DD-E2FA6831DEE1}" type="sibTrans" cxnId="{31A9DB8A-96E7-4EE2-A4FC-7401A932B3D8}">
      <dgm:prSet/>
      <dgm:spPr/>
      <dgm:t>
        <a:bodyPr/>
        <a:lstStyle/>
        <a:p>
          <a:endParaRPr lang="pt-BR"/>
        </a:p>
      </dgm:t>
    </dgm:pt>
    <dgm:pt modelId="{FBAC0FE5-B5EC-4D51-A755-A22AF8B93DFD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1CA7A611-691D-4C35-B921-1DDBC557C0A0}" type="parTrans" cxnId="{5948F952-0B0A-4085-BEA2-741261693ACC}">
      <dgm:prSet/>
      <dgm:spPr/>
      <dgm:t>
        <a:bodyPr/>
        <a:lstStyle/>
        <a:p>
          <a:endParaRPr lang="pt-BR"/>
        </a:p>
      </dgm:t>
    </dgm:pt>
    <dgm:pt modelId="{494FF2AB-B0D0-4086-B92A-B8FCF329FF33}" type="sibTrans" cxnId="{5948F952-0B0A-4085-BEA2-741261693ACC}">
      <dgm:prSet/>
      <dgm:spPr/>
      <dgm:t>
        <a:bodyPr/>
        <a:lstStyle/>
        <a:p>
          <a:endParaRPr lang="pt-BR"/>
        </a:p>
      </dgm:t>
    </dgm:pt>
    <dgm:pt modelId="{281D79F2-378E-4E61-9E8E-3B9521C8A3A7}">
      <dgm:prSet phldrT="[Texto]"/>
      <dgm:spPr/>
      <dgm:t>
        <a:bodyPr/>
        <a:lstStyle/>
        <a:p>
          <a:r>
            <a:rPr lang="pt-BR" dirty="0" smtClean="0"/>
            <a:t>Utilidade</a:t>
          </a:r>
          <a:endParaRPr lang="pt-BR" dirty="0"/>
        </a:p>
      </dgm:t>
    </dgm:pt>
    <dgm:pt modelId="{EEA0A4EB-B8F8-4CE2-A1B1-4C96CF8E7301}" type="parTrans" cxnId="{0DD1946E-5223-474F-8CF9-021C4D6B5D6D}">
      <dgm:prSet/>
      <dgm:spPr/>
      <dgm:t>
        <a:bodyPr/>
        <a:lstStyle/>
        <a:p>
          <a:endParaRPr lang="pt-BR"/>
        </a:p>
      </dgm:t>
    </dgm:pt>
    <dgm:pt modelId="{D99D3D8E-C663-4D41-86FE-F1B513701A39}" type="sibTrans" cxnId="{0DD1946E-5223-474F-8CF9-021C4D6B5D6D}">
      <dgm:prSet/>
      <dgm:spPr/>
      <dgm:t>
        <a:bodyPr/>
        <a:lstStyle/>
        <a:p>
          <a:endParaRPr lang="pt-BR"/>
        </a:p>
      </dgm:t>
    </dgm:pt>
    <dgm:pt modelId="{6D096920-0CDC-4767-B841-BF9F994254D1}" type="pres">
      <dgm:prSet presAssocID="{A6807A9B-97D9-422B-B293-AA834AD56E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BEC1C-FF66-4ECC-AC96-5CE921DC5AE9}" type="pres">
      <dgm:prSet presAssocID="{4F2B82ED-502C-41B1-8DA2-4995938A7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F4068-E93A-4D2B-A5E2-A335313EEAD5}" type="pres">
      <dgm:prSet presAssocID="{8823601E-CE1C-40F7-B1DD-E2FA6831DEE1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48B9A53-B4B4-443D-95D7-1AC88F4DB975}" type="pres">
      <dgm:prSet presAssocID="{8823601E-CE1C-40F7-B1DD-E2FA6831DEE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7759700-E402-4CEB-90A8-65D4ECDB6EED}" type="pres">
      <dgm:prSet presAssocID="{FBAC0FE5-B5EC-4D51-A755-A22AF8B93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2866C-A135-4CF1-B900-27973BCF786F}" type="pres">
      <dgm:prSet presAssocID="{494FF2AB-B0D0-4086-B92A-B8FCF329FF3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1F71F02-09FE-44E4-A623-216569402673}" type="pres">
      <dgm:prSet presAssocID="{494FF2AB-B0D0-4086-B92A-B8FCF329FF3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3F8B9E1-6F7B-4971-A82D-71408ACF5FDE}" type="pres">
      <dgm:prSet presAssocID="{281D79F2-378E-4E61-9E8E-3B9521C8A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7404-5638-49C7-88F7-C87A66397649}" type="pres">
      <dgm:prSet presAssocID="{D99D3D8E-C663-4D41-86FE-F1B513701A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701795E-76C8-4594-9868-03FA1728CB48}" type="pres">
      <dgm:prSet presAssocID="{D99D3D8E-C663-4D41-86FE-F1B513701A39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C673009-EE7B-4436-9E40-718AC6F2000D}" type="presOf" srcId="{D99D3D8E-C663-4D41-86FE-F1B513701A39}" destId="{0CB07404-5638-49C7-88F7-C87A66397649}" srcOrd="0" destOrd="0" presId="urn:microsoft.com/office/officeart/2005/8/layout/cycle2"/>
    <dgm:cxn modelId="{A9D67266-2E62-4BC6-8106-87FA8289DA31}" type="presOf" srcId="{494FF2AB-B0D0-4086-B92A-B8FCF329FF33}" destId="{79A2866C-A135-4CF1-B900-27973BCF786F}" srcOrd="0" destOrd="0" presId="urn:microsoft.com/office/officeart/2005/8/layout/cycle2"/>
    <dgm:cxn modelId="{E3197EBE-305F-47CE-A795-9FE84C6ECA70}" type="presOf" srcId="{8823601E-CE1C-40F7-B1DD-E2FA6831DEE1}" destId="{848B9A53-B4B4-443D-95D7-1AC88F4DB975}" srcOrd="1" destOrd="0" presId="urn:microsoft.com/office/officeart/2005/8/layout/cycle2"/>
    <dgm:cxn modelId="{5948F952-0B0A-4085-BEA2-741261693ACC}" srcId="{A6807A9B-97D9-422B-B293-AA834AD56E5B}" destId="{FBAC0FE5-B5EC-4D51-A755-A22AF8B93DFD}" srcOrd="1" destOrd="0" parTransId="{1CA7A611-691D-4C35-B921-1DDBC557C0A0}" sibTransId="{494FF2AB-B0D0-4086-B92A-B8FCF329FF33}"/>
    <dgm:cxn modelId="{FEB80B56-9801-4579-9A70-740783A9FD20}" type="presOf" srcId="{8823601E-CE1C-40F7-B1DD-E2FA6831DEE1}" destId="{F4BF4068-E93A-4D2B-A5E2-A335313EEAD5}" srcOrd="0" destOrd="0" presId="urn:microsoft.com/office/officeart/2005/8/layout/cycle2"/>
    <dgm:cxn modelId="{044C4FCA-671E-42FA-8BB1-57D6A32DF435}" type="presOf" srcId="{FBAC0FE5-B5EC-4D51-A755-A22AF8B93DFD}" destId="{97759700-E402-4CEB-90A8-65D4ECDB6EED}" srcOrd="0" destOrd="0" presId="urn:microsoft.com/office/officeart/2005/8/layout/cycle2"/>
    <dgm:cxn modelId="{0DD1946E-5223-474F-8CF9-021C4D6B5D6D}" srcId="{A6807A9B-97D9-422B-B293-AA834AD56E5B}" destId="{281D79F2-378E-4E61-9E8E-3B9521C8A3A7}" srcOrd="2" destOrd="0" parTransId="{EEA0A4EB-B8F8-4CE2-A1B1-4C96CF8E7301}" sibTransId="{D99D3D8E-C663-4D41-86FE-F1B513701A39}"/>
    <dgm:cxn modelId="{364680D7-7213-41F0-9012-1C2D443F0055}" type="presOf" srcId="{A6807A9B-97D9-422B-B293-AA834AD56E5B}" destId="{6D096920-0CDC-4767-B841-BF9F994254D1}" srcOrd="0" destOrd="0" presId="urn:microsoft.com/office/officeart/2005/8/layout/cycle2"/>
    <dgm:cxn modelId="{4BBF1036-0D0C-4CFE-973F-87BE6FB56077}" type="presOf" srcId="{D99D3D8E-C663-4D41-86FE-F1B513701A39}" destId="{E701795E-76C8-4594-9868-03FA1728CB48}" srcOrd="1" destOrd="0" presId="urn:microsoft.com/office/officeart/2005/8/layout/cycle2"/>
    <dgm:cxn modelId="{31A9DB8A-96E7-4EE2-A4FC-7401A932B3D8}" srcId="{A6807A9B-97D9-422B-B293-AA834AD56E5B}" destId="{4F2B82ED-502C-41B1-8DA2-4995938A740E}" srcOrd="0" destOrd="0" parTransId="{B66B42E9-7754-4ADF-847F-9D08687BEE37}" sibTransId="{8823601E-CE1C-40F7-B1DD-E2FA6831DEE1}"/>
    <dgm:cxn modelId="{3C9EA4E9-0666-48D5-8B7A-EF9F2712CEC7}" type="presOf" srcId="{281D79F2-378E-4E61-9E8E-3B9521C8A3A7}" destId="{93F8B9E1-6F7B-4971-A82D-71408ACF5FDE}" srcOrd="0" destOrd="0" presId="urn:microsoft.com/office/officeart/2005/8/layout/cycle2"/>
    <dgm:cxn modelId="{F988F12A-5959-4CE4-B168-114DBCA23693}" type="presOf" srcId="{4F2B82ED-502C-41B1-8DA2-4995938A740E}" destId="{D43BEC1C-FF66-4ECC-AC96-5CE921DC5AE9}" srcOrd="0" destOrd="0" presId="urn:microsoft.com/office/officeart/2005/8/layout/cycle2"/>
    <dgm:cxn modelId="{F56BC273-66D6-4A20-96DD-6BB932B00CC9}" type="presOf" srcId="{494FF2AB-B0D0-4086-B92A-B8FCF329FF33}" destId="{41F71F02-09FE-44E4-A623-216569402673}" srcOrd="1" destOrd="0" presId="urn:microsoft.com/office/officeart/2005/8/layout/cycle2"/>
    <dgm:cxn modelId="{98F63C16-4DF2-4FCB-B054-A2D4D041CCB4}" type="presParOf" srcId="{6D096920-0CDC-4767-B841-BF9F994254D1}" destId="{D43BEC1C-FF66-4ECC-AC96-5CE921DC5AE9}" srcOrd="0" destOrd="0" presId="urn:microsoft.com/office/officeart/2005/8/layout/cycle2"/>
    <dgm:cxn modelId="{8B2F019D-FD4A-4F79-8B65-49C9FEBE32A1}" type="presParOf" srcId="{6D096920-0CDC-4767-B841-BF9F994254D1}" destId="{F4BF4068-E93A-4D2B-A5E2-A335313EEAD5}" srcOrd="1" destOrd="0" presId="urn:microsoft.com/office/officeart/2005/8/layout/cycle2"/>
    <dgm:cxn modelId="{7B22244E-519C-44D0-B1A8-F378069EC956}" type="presParOf" srcId="{F4BF4068-E93A-4D2B-A5E2-A335313EEAD5}" destId="{848B9A53-B4B4-443D-95D7-1AC88F4DB975}" srcOrd="0" destOrd="0" presId="urn:microsoft.com/office/officeart/2005/8/layout/cycle2"/>
    <dgm:cxn modelId="{D638BC8E-5FB9-4BE6-A78A-215DF916BEE9}" type="presParOf" srcId="{6D096920-0CDC-4767-B841-BF9F994254D1}" destId="{97759700-E402-4CEB-90A8-65D4ECDB6EED}" srcOrd="2" destOrd="0" presId="urn:microsoft.com/office/officeart/2005/8/layout/cycle2"/>
    <dgm:cxn modelId="{C103C5B0-3C41-4E3A-B647-00C5FB2507EE}" type="presParOf" srcId="{6D096920-0CDC-4767-B841-BF9F994254D1}" destId="{79A2866C-A135-4CF1-B900-27973BCF786F}" srcOrd="3" destOrd="0" presId="urn:microsoft.com/office/officeart/2005/8/layout/cycle2"/>
    <dgm:cxn modelId="{D5B144AA-5D5D-4630-A101-B17F698C8A19}" type="presParOf" srcId="{79A2866C-A135-4CF1-B900-27973BCF786F}" destId="{41F71F02-09FE-44E4-A623-216569402673}" srcOrd="0" destOrd="0" presId="urn:microsoft.com/office/officeart/2005/8/layout/cycle2"/>
    <dgm:cxn modelId="{CC737EBB-A1A6-4254-AEDD-F79D2026B921}" type="presParOf" srcId="{6D096920-0CDC-4767-B841-BF9F994254D1}" destId="{93F8B9E1-6F7B-4971-A82D-71408ACF5FDE}" srcOrd="4" destOrd="0" presId="urn:microsoft.com/office/officeart/2005/8/layout/cycle2"/>
    <dgm:cxn modelId="{24ACA583-60E0-42F6-AD51-FA097DCF12E7}" type="presParOf" srcId="{6D096920-0CDC-4767-B841-BF9F994254D1}" destId="{0CB07404-5638-49C7-88F7-C87A66397649}" srcOrd="5" destOrd="0" presId="urn:microsoft.com/office/officeart/2005/8/layout/cycle2"/>
    <dgm:cxn modelId="{925C7E22-6D82-413D-B168-89FE928C0D58}" type="presParOf" srcId="{0CB07404-5638-49C7-88F7-C87A66397649}" destId="{E701795E-76C8-4594-9868-03FA1728CB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EE343-87F1-4C9A-B18F-C84BFA0F58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A4BC3A-3EA4-4EBF-AE4A-3FA3FFE0A28A}">
      <dgm:prSet phldrT="[Texto]"/>
      <dgm:spPr/>
      <dgm:t>
        <a:bodyPr/>
        <a:lstStyle/>
        <a:p>
          <a:r>
            <a:rPr lang="pt-BR" dirty="0" smtClean="0"/>
            <a:t>Meditação com foco em algo neutro</a:t>
          </a:r>
          <a:endParaRPr lang="pt-BR" dirty="0"/>
        </a:p>
      </dgm:t>
    </dgm:pt>
    <dgm:pt modelId="{928376EA-3E76-45FA-9D67-029503E12EA5}" type="parTrans" cxnId="{CB1354DC-CE2B-46F2-8054-E5DC7CF4B1A2}">
      <dgm:prSet/>
      <dgm:spPr/>
      <dgm:t>
        <a:bodyPr/>
        <a:lstStyle/>
        <a:p>
          <a:endParaRPr lang="pt-BR"/>
        </a:p>
      </dgm:t>
    </dgm:pt>
    <dgm:pt modelId="{1B77287F-1909-43E2-A35E-9CC15AF278BF}" type="sibTrans" cxnId="{CB1354DC-CE2B-46F2-8054-E5DC7CF4B1A2}">
      <dgm:prSet/>
      <dgm:spPr/>
      <dgm:t>
        <a:bodyPr/>
        <a:lstStyle/>
        <a:p>
          <a:endParaRPr lang="pt-BR"/>
        </a:p>
      </dgm:t>
    </dgm:pt>
    <dgm:pt modelId="{D5283E24-7A62-4600-A015-A803B585E5D6}">
      <dgm:prSet phldrT="[Texto]"/>
      <dgm:spPr/>
      <dgm:t>
        <a:bodyPr/>
        <a:lstStyle/>
        <a:p>
          <a:r>
            <a:rPr lang="pt-BR" dirty="0" smtClean="0"/>
            <a:t>Robustez</a:t>
          </a:r>
          <a:endParaRPr lang="pt-BR" dirty="0"/>
        </a:p>
      </dgm:t>
    </dgm:pt>
    <dgm:pt modelId="{177CC3AD-0890-46BF-BDF0-AAAAC863B323}" type="parTrans" cxnId="{588C65BB-7C62-4305-9201-23CF27E55F93}">
      <dgm:prSet/>
      <dgm:spPr/>
      <dgm:t>
        <a:bodyPr/>
        <a:lstStyle/>
        <a:p>
          <a:endParaRPr lang="pt-BR"/>
        </a:p>
      </dgm:t>
    </dgm:pt>
    <dgm:pt modelId="{CEB33321-EF3E-4B81-AA2E-E4C91341D8A8}" type="sibTrans" cxnId="{588C65BB-7C62-4305-9201-23CF27E55F93}">
      <dgm:prSet/>
      <dgm:spPr/>
      <dgm:t>
        <a:bodyPr/>
        <a:lstStyle/>
        <a:p>
          <a:endParaRPr lang="pt-BR"/>
        </a:p>
      </dgm:t>
    </dgm:pt>
    <dgm:pt modelId="{1959311A-6F94-44E8-AF80-0D2EE232A7E6}" type="pres">
      <dgm:prSet presAssocID="{C5EEE343-87F1-4C9A-B18F-C84BFA0F58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A51AEF-0802-496C-BDCA-523CC67474AC}" type="pres">
      <dgm:prSet presAssocID="{FAA4BC3A-3EA4-4EBF-AE4A-3FA3FFE0A28A}" presName="linNode" presStyleCnt="0"/>
      <dgm:spPr/>
    </dgm:pt>
    <dgm:pt modelId="{D62D1201-C31B-4141-A1D9-D4A8C29C9C06}" type="pres">
      <dgm:prSet presAssocID="{FAA4BC3A-3EA4-4EBF-AE4A-3FA3FFE0A28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CE2DD-2561-48BB-ACB2-C8C1E8399125}" type="pres">
      <dgm:prSet presAssocID="{FAA4BC3A-3EA4-4EBF-AE4A-3FA3FFE0A28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8C65BB-7C62-4305-9201-23CF27E55F93}" srcId="{FAA4BC3A-3EA4-4EBF-AE4A-3FA3FFE0A28A}" destId="{D5283E24-7A62-4600-A015-A803B585E5D6}" srcOrd="0" destOrd="0" parTransId="{177CC3AD-0890-46BF-BDF0-AAAAC863B323}" sibTransId="{CEB33321-EF3E-4B81-AA2E-E4C91341D8A8}"/>
    <dgm:cxn modelId="{5D6111C7-B4BF-46E1-849D-87C2B9975D7E}" type="presOf" srcId="{FAA4BC3A-3EA4-4EBF-AE4A-3FA3FFE0A28A}" destId="{D62D1201-C31B-4141-A1D9-D4A8C29C9C06}" srcOrd="0" destOrd="0" presId="urn:microsoft.com/office/officeart/2005/8/layout/vList6"/>
    <dgm:cxn modelId="{D90C15A9-FACA-4BEF-A312-49B732130361}" type="presOf" srcId="{C5EEE343-87F1-4C9A-B18F-C84BFA0F58BB}" destId="{1959311A-6F94-44E8-AF80-0D2EE232A7E6}" srcOrd="0" destOrd="0" presId="urn:microsoft.com/office/officeart/2005/8/layout/vList6"/>
    <dgm:cxn modelId="{CB1354DC-CE2B-46F2-8054-E5DC7CF4B1A2}" srcId="{C5EEE343-87F1-4C9A-B18F-C84BFA0F58BB}" destId="{FAA4BC3A-3EA4-4EBF-AE4A-3FA3FFE0A28A}" srcOrd="0" destOrd="0" parTransId="{928376EA-3E76-45FA-9D67-029503E12EA5}" sibTransId="{1B77287F-1909-43E2-A35E-9CC15AF278BF}"/>
    <dgm:cxn modelId="{1DFB4C58-1900-4E0B-B056-FF5A0686F159}" type="presOf" srcId="{D5283E24-7A62-4600-A015-A803B585E5D6}" destId="{32ACE2DD-2561-48BB-ACB2-C8C1E8399125}" srcOrd="0" destOrd="0" presId="urn:microsoft.com/office/officeart/2005/8/layout/vList6"/>
    <dgm:cxn modelId="{2FCAE9E7-3CF9-4605-AFFA-EF7598F421F3}" type="presParOf" srcId="{1959311A-6F94-44E8-AF80-0D2EE232A7E6}" destId="{0CA51AEF-0802-496C-BDCA-523CC67474AC}" srcOrd="0" destOrd="0" presId="urn:microsoft.com/office/officeart/2005/8/layout/vList6"/>
    <dgm:cxn modelId="{4C657309-7D2F-4B75-B23C-00A02ABA107D}" type="presParOf" srcId="{0CA51AEF-0802-496C-BDCA-523CC67474AC}" destId="{D62D1201-C31B-4141-A1D9-D4A8C29C9C06}" srcOrd="0" destOrd="0" presId="urn:microsoft.com/office/officeart/2005/8/layout/vList6"/>
    <dgm:cxn modelId="{3471E3C3-7290-4F16-AB7F-EAA6F451E63D}" type="presParOf" srcId="{0CA51AEF-0802-496C-BDCA-523CC67474AC}" destId="{32ACE2DD-2561-48BB-ACB2-C8C1E83991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807A9B-97D9-422B-B293-AA834AD56E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2B82ED-502C-41B1-8DA2-4995938A740E}">
      <dgm:prSet phldrT="[Texto]"/>
      <dgm:spPr/>
      <dgm:t>
        <a:bodyPr/>
        <a:lstStyle/>
        <a:p>
          <a:r>
            <a:rPr lang="pt-BR" dirty="0" smtClean="0"/>
            <a:t>Robustez </a:t>
          </a:r>
          <a:endParaRPr lang="pt-BR" dirty="0"/>
        </a:p>
      </dgm:t>
    </dgm:pt>
    <dgm:pt modelId="{B66B42E9-7754-4ADF-847F-9D08687BEE37}" type="parTrans" cxnId="{31A9DB8A-96E7-4EE2-A4FC-7401A932B3D8}">
      <dgm:prSet/>
      <dgm:spPr/>
      <dgm:t>
        <a:bodyPr/>
        <a:lstStyle/>
        <a:p>
          <a:endParaRPr lang="pt-BR"/>
        </a:p>
      </dgm:t>
    </dgm:pt>
    <dgm:pt modelId="{8823601E-CE1C-40F7-B1DD-E2FA6831DEE1}" type="sibTrans" cxnId="{31A9DB8A-96E7-4EE2-A4FC-7401A932B3D8}">
      <dgm:prSet/>
      <dgm:spPr/>
      <dgm:t>
        <a:bodyPr/>
        <a:lstStyle/>
        <a:p>
          <a:endParaRPr lang="pt-BR"/>
        </a:p>
      </dgm:t>
    </dgm:pt>
    <dgm:pt modelId="{FBAC0FE5-B5EC-4D51-A755-A22AF8B93DFD}">
      <dgm:prSet phldrT="[Texto]"/>
      <dgm:spPr>
        <a:solidFill>
          <a:srgbClr val="FF0066"/>
        </a:solidFill>
      </dgm:spPr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1CA7A611-691D-4C35-B921-1DDBC557C0A0}" type="parTrans" cxnId="{5948F952-0B0A-4085-BEA2-741261693ACC}">
      <dgm:prSet/>
      <dgm:spPr/>
      <dgm:t>
        <a:bodyPr/>
        <a:lstStyle/>
        <a:p>
          <a:endParaRPr lang="pt-BR"/>
        </a:p>
      </dgm:t>
    </dgm:pt>
    <dgm:pt modelId="{494FF2AB-B0D0-4086-B92A-B8FCF329FF33}" type="sibTrans" cxnId="{5948F952-0B0A-4085-BEA2-741261693ACC}">
      <dgm:prSet/>
      <dgm:spPr/>
      <dgm:t>
        <a:bodyPr/>
        <a:lstStyle/>
        <a:p>
          <a:endParaRPr lang="pt-BR"/>
        </a:p>
      </dgm:t>
    </dgm:pt>
    <dgm:pt modelId="{281D79F2-378E-4E61-9E8E-3B9521C8A3A7}">
      <dgm:prSet phldrT="[Texto]"/>
      <dgm:spPr/>
      <dgm:t>
        <a:bodyPr/>
        <a:lstStyle/>
        <a:p>
          <a:r>
            <a:rPr lang="pt-BR" dirty="0" smtClean="0"/>
            <a:t>Utilidade</a:t>
          </a:r>
          <a:endParaRPr lang="pt-BR" dirty="0"/>
        </a:p>
      </dgm:t>
    </dgm:pt>
    <dgm:pt modelId="{EEA0A4EB-B8F8-4CE2-A1B1-4C96CF8E7301}" type="parTrans" cxnId="{0DD1946E-5223-474F-8CF9-021C4D6B5D6D}">
      <dgm:prSet/>
      <dgm:spPr/>
      <dgm:t>
        <a:bodyPr/>
        <a:lstStyle/>
        <a:p>
          <a:endParaRPr lang="pt-BR"/>
        </a:p>
      </dgm:t>
    </dgm:pt>
    <dgm:pt modelId="{D99D3D8E-C663-4D41-86FE-F1B513701A39}" type="sibTrans" cxnId="{0DD1946E-5223-474F-8CF9-021C4D6B5D6D}">
      <dgm:prSet/>
      <dgm:spPr/>
      <dgm:t>
        <a:bodyPr/>
        <a:lstStyle/>
        <a:p>
          <a:endParaRPr lang="pt-BR"/>
        </a:p>
      </dgm:t>
    </dgm:pt>
    <dgm:pt modelId="{6D096920-0CDC-4767-B841-BF9F994254D1}" type="pres">
      <dgm:prSet presAssocID="{A6807A9B-97D9-422B-B293-AA834AD56E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BEC1C-FF66-4ECC-AC96-5CE921DC5AE9}" type="pres">
      <dgm:prSet presAssocID="{4F2B82ED-502C-41B1-8DA2-4995938A7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F4068-E93A-4D2B-A5E2-A335313EEAD5}" type="pres">
      <dgm:prSet presAssocID="{8823601E-CE1C-40F7-B1DD-E2FA6831DEE1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48B9A53-B4B4-443D-95D7-1AC88F4DB975}" type="pres">
      <dgm:prSet presAssocID="{8823601E-CE1C-40F7-B1DD-E2FA6831DEE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7759700-E402-4CEB-90A8-65D4ECDB6EED}" type="pres">
      <dgm:prSet presAssocID="{FBAC0FE5-B5EC-4D51-A755-A22AF8B93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2866C-A135-4CF1-B900-27973BCF786F}" type="pres">
      <dgm:prSet presAssocID="{494FF2AB-B0D0-4086-B92A-B8FCF329FF3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1F71F02-09FE-44E4-A623-216569402673}" type="pres">
      <dgm:prSet presAssocID="{494FF2AB-B0D0-4086-B92A-B8FCF329FF3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3F8B9E1-6F7B-4971-A82D-71408ACF5FDE}" type="pres">
      <dgm:prSet presAssocID="{281D79F2-378E-4E61-9E8E-3B9521C8A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7404-5638-49C7-88F7-C87A66397649}" type="pres">
      <dgm:prSet presAssocID="{D99D3D8E-C663-4D41-86FE-F1B513701A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701795E-76C8-4594-9868-03FA1728CB48}" type="pres">
      <dgm:prSet presAssocID="{D99D3D8E-C663-4D41-86FE-F1B513701A39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5D3145E-4317-4531-AE72-7D16B2C692DF}" type="presOf" srcId="{A6807A9B-97D9-422B-B293-AA834AD56E5B}" destId="{6D096920-0CDC-4767-B841-BF9F994254D1}" srcOrd="0" destOrd="0" presId="urn:microsoft.com/office/officeart/2005/8/layout/cycle2"/>
    <dgm:cxn modelId="{297CB4C4-70ED-4D07-9E3B-A600309D1E35}" type="presOf" srcId="{281D79F2-378E-4E61-9E8E-3B9521C8A3A7}" destId="{93F8B9E1-6F7B-4971-A82D-71408ACF5FDE}" srcOrd="0" destOrd="0" presId="urn:microsoft.com/office/officeart/2005/8/layout/cycle2"/>
    <dgm:cxn modelId="{68BA1BBE-F6B8-4076-A5C4-94ACBC258EC2}" type="presOf" srcId="{8823601E-CE1C-40F7-B1DD-E2FA6831DEE1}" destId="{848B9A53-B4B4-443D-95D7-1AC88F4DB975}" srcOrd="1" destOrd="0" presId="urn:microsoft.com/office/officeart/2005/8/layout/cycle2"/>
    <dgm:cxn modelId="{7B34ED64-45B8-41ED-839C-3ABF5FB71E11}" type="presOf" srcId="{8823601E-CE1C-40F7-B1DD-E2FA6831DEE1}" destId="{F4BF4068-E93A-4D2B-A5E2-A335313EEAD5}" srcOrd="0" destOrd="0" presId="urn:microsoft.com/office/officeart/2005/8/layout/cycle2"/>
    <dgm:cxn modelId="{48C8E21E-3AC0-49A6-B7C8-44CC8FBF2180}" type="presOf" srcId="{494FF2AB-B0D0-4086-B92A-B8FCF329FF33}" destId="{41F71F02-09FE-44E4-A623-216569402673}" srcOrd="1" destOrd="0" presId="urn:microsoft.com/office/officeart/2005/8/layout/cycle2"/>
    <dgm:cxn modelId="{520DB34D-4085-4193-BF06-F2246D66EB0F}" type="presOf" srcId="{D99D3D8E-C663-4D41-86FE-F1B513701A39}" destId="{E701795E-76C8-4594-9868-03FA1728CB48}" srcOrd="1" destOrd="0" presId="urn:microsoft.com/office/officeart/2005/8/layout/cycle2"/>
    <dgm:cxn modelId="{5948F952-0B0A-4085-BEA2-741261693ACC}" srcId="{A6807A9B-97D9-422B-B293-AA834AD56E5B}" destId="{FBAC0FE5-B5EC-4D51-A755-A22AF8B93DFD}" srcOrd="1" destOrd="0" parTransId="{1CA7A611-691D-4C35-B921-1DDBC557C0A0}" sibTransId="{494FF2AB-B0D0-4086-B92A-B8FCF329FF33}"/>
    <dgm:cxn modelId="{31A9DB8A-96E7-4EE2-A4FC-7401A932B3D8}" srcId="{A6807A9B-97D9-422B-B293-AA834AD56E5B}" destId="{4F2B82ED-502C-41B1-8DA2-4995938A740E}" srcOrd="0" destOrd="0" parTransId="{B66B42E9-7754-4ADF-847F-9D08687BEE37}" sibTransId="{8823601E-CE1C-40F7-B1DD-E2FA6831DEE1}"/>
    <dgm:cxn modelId="{0DD1946E-5223-474F-8CF9-021C4D6B5D6D}" srcId="{A6807A9B-97D9-422B-B293-AA834AD56E5B}" destId="{281D79F2-378E-4E61-9E8E-3B9521C8A3A7}" srcOrd="2" destOrd="0" parTransId="{EEA0A4EB-B8F8-4CE2-A1B1-4C96CF8E7301}" sibTransId="{D99D3D8E-C663-4D41-86FE-F1B513701A39}"/>
    <dgm:cxn modelId="{552A077E-B0BA-4E0E-8B08-C517F78004C7}" type="presOf" srcId="{4F2B82ED-502C-41B1-8DA2-4995938A740E}" destId="{D43BEC1C-FF66-4ECC-AC96-5CE921DC5AE9}" srcOrd="0" destOrd="0" presId="urn:microsoft.com/office/officeart/2005/8/layout/cycle2"/>
    <dgm:cxn modelId="{FE884B7E-F061-480C-8B18-03103B0A32CA}" type="presOf" srcId="{D99D3D8E-C663-4D41-86FE-F1B513701A39}" destId="{0CB07404-5638-49C7-88F7-C87A66397649}" srcOrd="0" destOrd="0" presId="urn:microsoft.com/office/officeart/2005/8/layout/cycle2"/>
    <dgm:cxn modelId="{CB00E05C-C517-43AF-A5A8-BAD537C4863F}" type="presOf" srcId="{FBAC0FE5-B5EC-4D51-A755-A22AF8B93DFD}" destId="{97759700-E402-4CEB-90A8-65D4ECDB6EED}" srcOrd="0" destOrd="0" presId="urn:microsoft.com/office/officeart/2005/8/layout/cycle2"/>
    <dgm:cxn modelId="{AA4E83BF-37B4-4C19-902F-3B430C8D9EBB}" type="presOf" srcId="{494FF2AB-B0D0-4086-B92A-B8FCF329FF33}" destId="{79A2866C-A135-4CF1-B900-27973BCF786F}" srcOrd="0" destOrd="0" presId="urn:microsoft.com/office/officeart/2005/8/layout/cycle2"/>
    <dgm:cxn modelId="{04CF0804-3489-433B-BF63-4DD04756DE7D}" type="presParOf" srcId="{6D096920-0CDC-4767-B841-BF9F994254D1}" destId="{D43BEC1C-FF66-4ECC-AC96-5CE921DC5AE9}" srcOrd="0" destOrd="0" presId="urn:microsoft.com/office/officeart/2005/8/layout/cycle2"/>
    <dgm:cxn modelId="{7A567E73-7CAB-4B67-98C3-AC1CB8AEB414}" type="presParOf" srcId="{6D096920-0CDC-4767-B841-BF9F994254D1}" destId="{F4BF4068-E93A-4D2B-A5E2-A335313EEAD5}" srcOrd="1" destOrd="0" presId="urn:microsoft.com/office/officeart/2005/8/layout/cycle2"/>
    <dgm:cxn modelId="{A752B1F6-F1C0-4234-AB36-4DDF67434E98}" type="presParOf" srcId="{F4BF4068-E93A-4D2B-A5E2-A335313EEAD5}" destId="{848B9A53-B4B4-443D-95D7-1AC88F4DB975}" srcOrd="0" destOrd="0" presId="urn:microsoft.com/office/officeart/2005/8/layout/cycle2"/>
    <dgm:cxn modelId="{63C7E479-554E-4DB9-9E91-FBBC46F5CD85}" type="presParOf" srcId="{6D096920-0CDC-4767-B841-BF9F994254D1}" destId="{97759700-E402-4CEB-90A8-65D4ECDB6EED}" srcOrd="2" destOrd="0" presId="urn:microsoft.com/office/officeart/2005/8/layout/cycle2"/>
    <dgm:cxn modelId="{AF955C45-2B7A-4023-8891-159C980B142F}" type="presParOf" srcId="{6D096920-0CDC-4767-B841-BF9F994254D1}" destId="{79A2866C-A135-4CF1-B900-27973BCF786F}" srcOrd="3" destOrd="0" presId="urn:microsoft.com/office/officeart/2005/8/layout/cycle2"/>
    <dgm:cxn modelId="{4BF6A97E-6E8B-404F-99B9-34833A859047}" type="presParOf" srcId="{79A2866C-A135-4CF1-B900-27973BCF786F}" destId="{41F71F02-09FE-44E4-A623-216569402673}" srcOrd="0" destOrd="0" presId="urn:microsoft.com/office/officeart/2005/8/layout/cycle2"/>
    <dgm:cxn modelId="{74B41750-72C9-4958-BDB7-721F8606A7E5}" type="presParOf" srcId="{6D096920-0CDC-4767-B841-BF9F994254D1}" destId="{93F8B9E1-6F7B-4971-A82D-71408ACF5FDE}" srcOrd="4" destOrd="0" presId="urn:microsoft.com/office/officeart/2005/8/layout/cycle2"/>
    <dgm:cxn modelId="{A353D261-EF49-4ADF-9128-B1F8F3757735}" type="presParOf" srcId="{6D096920-0CDC-4767-B841-BF9F994254D1}" destId="{0CB07404-5638-49C7-88F7-C87A66397649}" srcOrd="5" destOrd="0" presId="urn:microsoft.com/office/officeart/2005/8/layout/cycle2"/>
    <dgm:cxn modelId="{D4CA4829-9815-4375-9B45-3A47DB376C8C}" type="presParOf" srcId="{0CB07404-5638-49C7-88F7-C87A66397649}" destId="{E701795E-76C8-4594-9868-03FA1728CB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EE343-87F1-4C9A-B18F-C84BFA0F58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A4BC3A-3EA4-4EBF-AE4A-3FA3FFE0A28A}">
      <dgm:prSet phldrT="[Texto]"/>
      <dgm:spPr/>
      <dgm:t>
        <a:bodyPr/>
        <a:lstStyle/>
        <a:p>
          <a:r>
            <a:rPr lang="pt-BR" dirty="0" smtClean="0"/>
            <a:t>Meditação com foco em algo neutro</a:t>
          </a:r>
          <a:endParaRPr lang="pt-BR" dirty="0"/>
        </a:p>
      </dgm:t>
    </dgm:pt>
    <dgm:pt modelId="{928376EA-3E76-45FA-9D67-029503E12EA5}" type="parTrans" cxnId="{CB1354DC-CE2B-46F2-8054-E5DC7CF4B1A2}">
      <dgm:prSet/>
      <dgm:spPr/>
      <dgm:t>
        <a:bodyPr/>
        <a:lstStyle/>
        <a:p>
          <a:endParaRPr lang="pt-BR"/>
        </a:p>
      </dgm:t>
    </dgm:pt>
    <dgm:pt modelId="{1B77287F-1909-43E2-A35E-9CC15AF278BF}" type="sibTrans" cxnId="{CB1354DC-CE2B-46F2-8054-E5DC7CF4B1A2}">
      <dgm:prSet/>
      <dgm:spPr/>
      <dgm:t>
        <a:bodyPr/>
        <a:lstStyle/>
        <a:p>
          <a:endParaRPr lang="pt-BR"/>
        </a:p>
      </dgm:t>
    </dgm:pt>
    <dgm:pt modelId="{D5283E24-7A62-4600-A015-A803B585E5D6}">
      <dgm:prSet phldrT="[Texto]"/>
      <dgm:spPr/>
      <dgm:t>
        <a:bodyPr/>
        <a:lstStyle/>
        <a:p>
          <a:r>
            <a:rPr lang="pt-BR" dirty="0" smtClean="0"/>
            <a:t>Robustez</a:t>
          </a:r>
          <a:endParaRPr lang="pt-BR" dirty="0"/>
        </a:p>
      </dgm:t>
    </dgm:pt>
    <dgm:pt modelId="{177CC3AD-0890-46BF-BDF0-AAAAC863B323}" type="parTrans" cxnId="{588C65BB-7C62-4305-9201-23CF27E55F93}">
      <dgm:prSet/>
      <dgm:spPr/>
      <dgm:t>
        <a:bodyPr/>
        <a:lstStyle/>
        <a:p>
          <a:endParaRPr lang="pt-BR"/>
        </a:p>
      </dgm:t>
    </dgm:pt>
    <dgm:pt modelId="{CEB33321-EF3E-4B81-AA2E-E4C91341D8A8}" type="sibTrans" cxnId="{588C65BB-7C62-4305-9201-23CF27E55F93}">
      <dgm:prSet/>
      <dgm:spPr/>
      <dgm:t>
        <a:bodyPr/>
        <a:lstStyle/>
        <a:p>
          <a:endParaRPr lang="pt-BR"/>
        </a:p>
      </dgm:t>
    </dgm:pt>
    <dgm:pt modelId="{EE15ACDB-E5FB-4B51-B0AE-85466286F2EF}">
      <dgm:prSet phldrT="[Texto]"/>
      <dgm:spPr/>
      <dgm:t>
        <a:bodyPr/>
        <a:lstStyle/>
        <a:p>
          <a:r>
            <a:rPr lang="pt-BR" dirty="0" smtClean="0"/>
            <a:t>Meditação com foco em algo agradável</a:t>
          </a:r>
          <a:endParaRPr lang="pt-BR" dirty="0"/>
        </a:p>
      </dgm:t>
    </dgm:pt>
    <dgm:pt modelId="{2E988573-59AF-4D30-86C0-A293B988A2F3}" type="parTrans" cxnId="{C794B92A-35A7-4518-8116-DD49C9443CD3}">
      <dgm:prSet/>
      <dgm:spPr/>
      <dgm:t>
        <a:bodyPr/>
        <a:lstStyle/>
        <a:p>
          <a:endParaRPr lang="pt-BR"/>
        </a:p>
      </dgm:t>
    </dgm:pt>
    <dgm:pt modelId="{092AC483-1786-4A10-9FCF-738724A56947}" type="sibTrans" cxnId="{C794B92A-35A7-4518-8116-DD49C9443CD3}">
      <dgm:prSet/>
      <dgm:spPr/>
      <dgm:t>
        <a:bodyPr/>
        <a:lstStyle/>
        <a:p>
          <a:endParaRPr lang="pt-BR"/>
        </a:p>
      </dgm:t>
    </dgm:pt>
    <dgm:pt modelId="{C9850E5D-FF72-49BB-97C9-87B1A59F868A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0A21C32C-0217-48A7-8840-9702EBC014ED}" type="parTrans" cxnId="{4494CF02-3E58-4263-BF7C-E1A61F3B5E2C}">
      <dgm:prSet/>
      <dgm:spPr/>
      <dgm:t>
        <a:bodyPr/>
        <a:lstStyle/>
        <a:p>
          <a:endParaRPr lang="pt-BR"/>
        </a:p>
      </dgm:t>
    </dgm:pt>
    <dgm:pt modelId="{976A251B-DC88-4BC7-992A-CC0E219213BD}" type="sibTrans" cxnId="{4494CF02-3E58-4263-BF7C-E1A61F3B5E2C}">
      <dgm:prSet/>
      <dgm:spPr/>
      <dgm:t>
        <a:bodyPr/>
        <a:lstStyle/>
        <a:p>
          <a:endParaRPr lang="pt-BR"/>
        </a:p>
      </dgm:t>
    </dgm:pt>
    <dgm:pt modelId="{1959311A-6F94-44E8-AF80-0D2EE232A7E6}" type="pres">
      <dgm:prSet presAssocID="{C5EEE343-87F1-4C9A-B18F-C84BFA0F58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A51AEF-0802-496C-BDCA-523CC67474AC}" type="pres">
      <dgm:prSet presAssocID="{FAA4BC3A-3EA4-4EBF-AE4A-3FA3FFE0A28A}" presName="linNode" presStyleCnt="0"/>
      <dgm:spPr/>
    </dgm:pt>
    <dgm:pt modelId="{D62D1201-C31B-4141-A1D9-D4A8C29C9C06}" type="pres">
      <dgm:prSet presAssocID="{FAA4BC3A-3EA4-4EBF-AE4A-3FA3FFE0A28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CE2DD-2561-48BB-ACB2-C8C1E8399125}" type="pres">
      <dgm:prSet presAssocID="{FAA4BC3A-3EA4-4EBF-AE4A-3FA3FFE0A28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4472F-4274-40E7-AB04-032B8E4413DD}" type="pres">
      <dgm:prSet presAssocID="{1B77287F-1909-43E2-A35E-9CC15AF278BF}" presName="spacing" presStyleCnt="0"/>
      <dgm:spPr/>
    </dgm:pt>
    <dgm:pt modelId="{C523301E-5ED0-4381-BAAE-48EFDF2C920F}" type="pres">
      <dgm:prSet presAssocID="{EE15ACDB-E5FB-4B51-B0AE-85466286F2EF}" presName="linNode" presStyleCnt="0"/>
      <dgm:spPr/>
    </dgm:pt>
    <dgm:pt modelId="{E5FF884E-B842-4BF0-A113-4D8239227C91}" type="pres">
      <dgm:prSet presAssocID="{EE15ACDB-E5FB-4B51-B0AE-85466286F2E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34E84D-0478-4CCD-9C6E-D6377EF9D232}" type="pres">
      <dgm:prSet presAssocID="{EE15ACDB-E5FB-4B51-B0AE-85466286F2E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6786BF-87F6-4878-BA2B-E40B63E6ED80}" type="presOf" srcId="{C5EEE343-87F1-4C9A-B18F-C84BFA0F58BB}" destId="{1959311A-6F94-44E8-AF80-0D2EE232A7E6}" srcOrd="0" destOrd="0" presId="urn:microsoft.com/office/officeart/2005/8/layout/vList6"/>
    <dgm:cxn modelId="{3F4365F5-65C2-4D80-AD0B-94080C7A5E69}" type="presOf" srcId="{D5283E24-7A62-4600-A015-A803B585E5D6}" destId="{32ACE2DD-2561-48BB-ACB2-C8C1E8399125}" srcOrd="0" destOrd="0" presId="urn:microsoft.com/office/officeart/2005/8/layout/vList6"/>
    <dgm:cxn modelId="{C794B92A-35A7-4518-8116-DD49C9443CD3}" srcId="{C5EEE343-87F1-4C9A-B18F-C84BFA0F58BB}" destId="{EE15ACDB-E5FB-4B51-B0AE-85466286F2EF}" srcOrd="1" destOrd="0" parTransId="{2E988573-59AF-4D30-86C0-A293B988A2F3}" sibTransId="{092AC483-1786-4A10-9FCF-738724A56947}"/>
    <dgm:cxn modelId="{588C65BB-7C62-4305-9201-23CF27E55F93}" srcId="{FAA4BC3A-3EA4-4EBF-AE4A-3FA3FFE0A28A}" destId="{D5283E24-7A62-4600-A015-A803B585E5D6}" srcOrd="0" destOrd="0" parTransId="{177CC3AD-0890-46BF-BDF0-AAAAC863B323}" sibTransId="{CEB33321-EF3E-4B81-AA2E-E4C91341D8A8}"/>
    <dgm:cxn modelId="{5577CE89-DE6B-49E5-A4DD-E9728AF52A61}" type="presOf" srcId="{EE15ACDB-E5FB-4B51-B0AE-85466286F2EF}" destId="{E5FF884E-B842-4BF0-A113-4D8239227C91}" srcOrd="0" destOrd="0" presId="urn:microsoft.com/office/officeart/2005/8/layout/vList6"/>
    <dgm:cxn modelId="{CB1354DC-CE2B-46F2-8054-E5DC7CF4B1A2}" srcId="{C5EEE343-87F1-4C9A-B18F-C84BFA0F58BB}" destId="{FAA4BC3A-3EA4-4EBF-AE4A-3FA3FFE0A28A}" srcOrd="0" destOrd="0" parTransId="{928376EA-3E76-45FA-9D67-029503E12EA5}" sibTransId="{1B77287F-1909-43E2-A35E-9CC15AF278BF}"/>
    <dgm:cxn modelId="{ACD80101-4E75-403C-9B8D-CCF17AFCD335}" type="presOf" srcId="{C9850E5D-FF72-49BB-97C9-87B1A59F868A}" destId="{D134E84D-0478-4CCD-9C6E-D6377EF9D232}" srcOrd="0" destOrd="0" presId="urn:microsoft.com/office/officeart/2005/8/layout/vList6"/>
    <dgm:cxn modelId="{D2D72313-C1BB-425A-B97C-334D9F53178B}" type="presOf" srcId="{FAA4BC3A-3EA4-4EBF-AE4A-3FA3FFE0A28A}" destId="{D62D1201-C31B-4141-A1D9-D4A8C29C9C06}" srcOrd="0" destOrd="0" presId="urn:microsoft.com/office/officeart/2005/8/layout/vList6"/>
    <dgm:cxn modelId="{4494CF02-3E58-4263-BF7C-E1A61F3B5E2C}" srcId="{EE15ACDB-E5FB-4B51-B0AE-85466286F2EF}" destId="{C9850E5D-FF72-49BB-97C9-87B1A59F868A}" srcOrd="0" destOrd="0" parTransId="{0A21C32C-0217-48A7-8840-9702EBC014ED}" sibTransId="{976A251B-DC88-4BC7-992A-CC0E219213BD}"/>
    <dgm:cxn modelId="{C43EE8C1-E1FB-4AC5-BE0F-4B0374D2C537}" type="presParOf" srcId="{1959311A-6F94-44E8-AF80-0D2EE232A7E6}" destId="{0CA51AEF-0802-496C-BDCA-523CC67474AC}" srcOrd="0" destOrd="0" presId="urn:microsoft.com/office/officeart/2005/8/layout/vList6"/>
    <dgm:cxn modelId="{188078C3-BD35-4494-A43A-2BC718988F1B}" type="presParOf" srcId="{0CA51AEF-0802-496C-BDCA-523CC67474AC}" destId="{D62D1201-C31B-4141-A1D9-D4A8C29C9C06}" srcOrd="0" destOrd="0" presId="urn:microsoft.com/office/officeart/2005/8/layout/vList6"/>
    <dgm:cxn modelId="{DDCA0C19-E433-4B77-AAC2-E7F4D2DAA212}" type="presParOf" srcId="{0CA51AEF-0802-496C-BDCA-523CC67474AC}" destId="{32ACE2DD-2561-48BB-ACB2-C8C1E8399125}" srcOrd="1" destOrd="0" presId="urn:microsoft.com/office/officeart/2005/8/layout/vList6"/>
    <dgm:cxn modelId="{90D33B88-0EBC-4585-ABA1-DA6732A19EF6}" type="presParOf" srcId="{1959311A-6F94-44E8-AF80-0D2EE232A7E6}" destId="{BFD4472F-4274-40E7-AB04-032B8E4413DD}" srcOrd="1" destOrd="0" presId="urn:microsoft.com/office/officeart/2005/8/layout/vList6"/>
    <dgm:cxn modelId="{68DB7B88-3B17-49BC-9C70-324F44B6BEDD}" type="presParOf" srcId="{1959311A-6F94-44E8-AF80-0D2EE232A7E6}" destId="{C523301E-5ED0-4381-BAAE-48EFDF2C920F}" srcOrd="2" destOrd="0" presId="urn:microsoft.com/office/officeart/2005/8/layout/vList6"/>
    <dgm:cxn modelId="{6CE8C95F-E4B1-41B9-B125-E0BF5D9DF119}" type="presParOf" srcId="{C523301E-5ED0-4381-BAAE-48EFDF2C920F}" destId="{E5FF884E-B842-4BF0-A113-4D8239227C91}" srcOrd="0" destOrd="0" presId="urn:microsoft.com/office/officeart/2005/8/layout/vList6"/>
    <dgm:cxn modelId="{D71DF885-9F15-4E4F-8F21-608D807E6846}" type="presParOf" srcId="{C523301E-5ED0-4381-BAAE-48EFDF2C920F}" destId="{D134E84D-0478-4CCD-9C6E-D6377EF9D2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807A9B-97D9-422B-B293-AA834AD56E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2B82ED-502C-41B1-8DA2-4995938A740E}">
      <dgm:prSet phldrT="[Texto]"/>
      <dgm:spPr/>
      <dgm:t>
        <a:bodyPr/>
        <a:lstStyle/>
        <a:p>
          <a:r>
            <a:rPr lang="pt-BR" dirty="0" smtClean="0"/>
            <a:t>Robustez </a:t>
          </a:r>
          <a:endParaRPr lang="pt-BR" dirty="0"/>
        </a:p>
      </dgm:t>
    </dgm:pt>
    <dgm:pt modelId="{B66B42E9-7754-4ADF-847F-9D08687BEE37}" type="parTrans" cxnId="{31A9DB8A-96E7-4EE2-A4FC-7401A932B3D8}">
      <dgm:prSet/>
      <dgm:spPr/>
      <dgm:t>
        <a:bodyPr/>
        <a:lstStyle/>
        <a:p>
          <a:endParaRPr lang="pt-BR"/>
        </a:p>
      </dgm:t>
    </dgm:pt>
    <dgm:pt modelId="{8823601E-CE1C-40F7-B1DD-E2FA6831DEE1}" type="sibTrans" cxnId="{31A9DB8A-96E7-4EE2-A4FC-7401A932B3D8}">
      <dgm:prSet/>
      <dgm:spPr/>
      <dgm:t>
        <a:bodyPr/>
        <a:lstStyle/>
        <a:p>
          <a:endParaRPr lang="pt-BR"/>
        </a:p>
      </dgm:t>
    </dgm:pt>
    <dgm:pt modelId="{FBAC0FE5-B5EC-4D51-A755-A22AF8B93DFD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1CA7A611-691D-4C35-B921-1DDBC557C0A0}" type="parTrans" cxnId="{5948F952-0B0A-4085-BEA2-741261693ACC}">
      <dgm:prSet/>
      <dgm:spPr/>
      <dgm:t>
        <a:bodyPr/>
        <a:lstStyle/>
        <a:p>
          <a:endParaRPr lang="pt-BR"/>
        </a:p>
      </dgm:t>
    </dgm:pt>
    <dgm:pt modelId="{494FF2AB-B0D0-4086-B92A-B8FCF329FF33}" type="sibTrans" cxnId="{5948F952-0B0A-4085-BEA2-741261693ACC}">
      <dgm:prSet/>
      <dgm:spPr/>
      <dgm:t>
        <a:bodyPr/>
        <a:lstStyle/>
        <a:p>
          <a:endParaRPr lang="pt-BR"/>
        </a:p>
      </dgm:t>
    </dgm:pt>
    <dgm:pt modelId="{281D79F2-378E-4E61-9E8E-3B9521C8A3A7}">
      <dgm:prSet phldrT="[Texto]"/>
      <dgm:spPr>
        <a:solidFill>
          <a:srgbClr val="FF0066"/>
        </a:solidFill>
      </dgm:spPr>
      <dgm:t>
        <a:bodyPr/>
        <a:lstStyle/>
        <a:p>
          <a:r>
            <a:rPr lang="pt-BR" dirty="0" smtClean="0"/>
            <a:t>Utilidade</a:t>
          </a:r>
          <a:endParaRPr lang="pt-BR" dirty="0"/>
        </a:p>
      </dgm:t>
    </dgm:pt>
    <dgm:pt modelId="{EEA0A4EB-B8F8-4CE2-A1B1-4C96CF8E7301}" type="parTrans" cxnId="{0DD1946E-5223-474F-8CF9-021C4D6B5D6D}">
      <dgm:prSet/>
      <dgm:spPr/>
      <dgm:t>
        <a:bodyPr/>
        <a:lstStyle/>
        <a:p>
          <a:endParaRPr lang="pt-BR"/>
        </a:p>
      </dgm:t>
    </dgm:pt>
    <dgm:pt modelId="{D99D3D8E-C663-4D41-86FE-F1B513701A39}" type="sibTrans" cxnId="{0DD1946E-5223-474F-8CF9-021C4D6B5D6D}">
      <dgm:prSet/>
      <dgm:spPr/>
      <dgm:t>
        <a:bodyPr/>
        <a:lstStyle/>
        <a:p>
          <a:endParaRPr lang="pt-BR"/>
        </a:p>
      </dgm:t>
    </dgm:pt>
    <dgm:pt modelId="{6D096920-0CDC-4767-B841-BF9F994254D1}" type="pres">
      <dgm:prSet presAssocID="{A6807A9B-97D9-422B-B293-AA834AD56E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3BEC1C-FF66-4ECC-AC96-5CE921DC5AE9}" type="pres">
      <dgm:prSet presAssocID="{4F2B82ED-502C-41B1-8DA2-4995938A7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F4068-E93A-4D2B-A5E2-A335313EEAD5}" type="pres">
      <dgm:prSet presAssocID="{8823601E-CE1C-40F7-B1DD-E2FA6831DEE1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48B9A53-B4B4-443D-95D7-1AC88F4DB975}" type="pres">
      <dgm:prSet presAssocID="{8823601E-CE1C-40F7-B1DD-E2FA6831DEE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7759700-E402-4CEB-90A8-65D4ECDB6EED}" type="pres">
      <dgm:prSet presAssocID="{FBAC0FE5-B5EC-4D51-A755-A22AF8B93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2866C-A135-4CF1-B900-27973BCF786F}" type="pres">
      <dgm:prSet presAssocID="{494FF2AB-B0D0-4086-B92A-B8FCF329FF3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1F71F02-09FE-44E4-A623-216569402673}" type="pres">
      <dgm:prSet presAssocID="{494FF2AB-B0D0-4086-B92A-B8FCF329FF3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3F8B9E1-6F7B-4971-A82D-71408ACF5FDE}" type="pres">
      <dgm:prSet presAssocID="{281D79F2-378E-4E61-9E8E-3B9521C8A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7404-5638-49C7-88F7-C87A66397649}" type="pres">
      <dgm:prSet presAssocID="{D99D3D8E-C663-4D41-86FE-F1B513701A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701795E-76C8-4594-9868-03FA1728CB48}" type="pres">
      <dgm:prSet presAssocID="{D99D3D8E-C663-4D41-86FE-F1B513701A39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944CDA2-A389-4B14-883C-79D08AE25310}" type="presOf" srcId="{A6807A9B-97D9-422B-B293-AA834AD56E5B}" destId="{6D096920-0CDC-4767-B841-BF9F994254D1}" srcOrd="0" destOrd="0" presId="urn:microsoft.com/office/officeart/2005/8/layout/cycle2"/>
    <dgm:cxn modelId="{DA77BA0F-79AC-4ACE-AAB0-F80D7623C258}" type="presOf" srcId="{D99D3D8E-C663-4D41-86FE-F1B513701A39}" destId="{0CB07404-5638-49C7-88F7-C87A66397649}" srcOrd="0" destOrd="0" presId="urn:microsoft.com/office/officeart/2005/8/layout/cycle2"/>
    <dgm:cxn modelId="{AD97A32B-F5A5-4C8F-AC58-50D58B0D6860}" type="presOf" srcId="{281D79F2-378E-4E61-9E8E-3B9521C8A3A7}" destId="{93F8B9E1-6F7B-4971-A82D-71408ACF5FDE}" srcOrd="0" destOrd="0" presId="urn:microsoft.com/office/officeart/2005/8/layout/cycle2"/>
    <dgm:cxn modelId="{47BFB084-E366-474B-A315-87868D802AC2}" type="presOf" srcId="{494FF2AB-B0D0-4086-B92A-B8FCF329FF33}" destId="{79A2866C-A135-4CF1-B900-27973BCF786F}" srcOrd="0" destOrd="0" presId="urn:microsoft.com/office/officeart/2005/8/layout/cycle2"/>
    <dgm:cxn modelId="{5948F952-0B0A-4085-BEA2-741261693ACC}" srcId="{A6807A9B-97D9-422B-B293-AA834AD56E5B}" destId="{FBAC0FE5-B5EC-4D51-A755-A22AF8B93DFD}" srcOrd="1" destOrd="0" parTransId="{1CA7A611-691D-4C35-B921-1DDBC557C0A0}" sibTransId="{494FF2AB-B0D0-4086-B92A-B8FCF329FF33}"/>
    <dgm:cxn modelId="{31A9DB8A-96E7-4EE2-A4FC-7401A932B3D8}" srcId="{A6807A9B-97D9-422B-B293-AA834AD56E5B}" destId="{4F2B82ED-502C-41B1-8DA2-4995938A740E}" srcOrd="0" destOrd="0" parTransId="{B66B42E9-7754-4ADF-847F-9D08687BEE37}" sibTransId="{8823601E-CE1C-40F7-B1DD-E2FA6831DEE1}"/>
    <dgm:cxn modelId="{A1A78A6A-2467-46B6-AA1C-7FC6920897EE}" type="presOf" srcId="{8823601E-CE1C-40F7-B1DD-E2FA6831DEE1}" destId="{F4BF4068-E93A-4D2B-A5E2-A335313EEAD5}" srcOrd="0" destOrd="0" presId="urn:microsoft.com/office/officeart/2005/8/layout/cycle2"/>
    <dgm:cxn modelId="{0DD1946E-5223-474F-8CF9-021C4D6B5D6D}" srcId="{A6807A9B-97D9-422B-B293-AA834AD56E5B}" destId="{281D79F2-378E-4E61-9E8E-3B9521C8A3A7}" srcOrd="2" destOrd="0" parTransId="{EEA0A4EB-B8F8-4CE2-A1B1-4C96CF8E7301}" sibTransId="{D99D3D8E-C663-4D41-86FE-F1B513701A39}"/>
    <dgm:cxn modelId="{715704FA-B316-431D-9BD5-E8FF6E2072B5}" type="presOf" srcId="{FBAC0FE5-B5EC-4D51-A755-A22AF8B93DFD}" destId="{97759700-E402-4CEB-90A8-65D4ECDB6EED}" srcOrd="0" destOrd="0" presId="urn:microsoft.com/office/officeart/2005/8/layout/cycle2"/>
    <dgm:cxn modelId="{80CAC048-0B3C-4D10-9779-67FB357F6284}" type="presOf" srcId="{4F2B82ED-502C-41B1-8DA2-4995938A740E}" destId="{D43BEC1C-FF66-4ECC-AC96-5CE921DC5AE9}" srcOrd="0" destOrd="0" presId="urn:microsoft.com/office/officeart/2005/8/layout/cycle2"/>
    <dgm:cxn modelId="{6036CCAF-EC9E-4D70-9D07-BAEB93FC95EB}" type="presOf" srcId="{D99D3D8E-C663-4D41-86FE-F1B513701A39}" destId="{E701795E-76C8-4594-9868-03FA1728CB48}" srcOrd="1" destOrd="0" presId="urn:microsoft.com/office/officeart/2005/8/layout/cycle2"/>
    <dgm:cxn modelId="{EE42E1EB-5639-463D-BFBE-B44A77450FAE}" type="presOf" srcId="{494FF2AB-B0D0-4086-B92A-B8FCF329FF33}" destId="{41F71F02-09FE-44E4-A623-216569402673}" srcOrd="1" destOrd="0" presId="urn:microsoft.com/office/officeart/2005/8/layout/cycle2"/>
    <dgm:cxn modelId="{0CD1024F-6890-4D90-A9BC-CE973683B253}" type="presOf" srcId="{8823601E-CE1C-40F7-B1DD-E2FA6831DEE1}" destId="{848B9A53-B4B4-443D-95D7-1AC88F4DB975}" srcOrd="1" destOrd="0" presId="urn:microsoft.com/office/officeart/2005/8/layout/cycle2"/>
    <dgm:cxn modelId="{921E31BD-7D34-48F2-815E-D2D55802C11F}" type="presParOf" srcId="{6D096920-0CDC-4767-B841-BF9F994254D1}" destId="{D43BEC1C-FF66-4ECC-AC96-5CE921DC5AE9}" srcOrd="0" destOrd="0" presId="urn:microsoft.com/office/officeart/2005/8/layout/cycle2"/>
    <dgm:cxn modelId="{A2AFE903-A155-4BCE-848C-75D75567A576}" type="presParOf" srcId="{6D096920-0CDC-4767-B841-BF9F994254D1}" destId="{F4BF4068-E93A-4D2B-A5E2-A335313EEAD5}" srcOrd="1" destOrd="0" presId="urn:microsoft.com/office/officeart/2005/8/layout/cycle2"/>
    <dgm:cxn modelId="{BBBB86D4-63D7-4536-860E-0B7AFFC37DF0}" type="presParOf" srcId="{F4BF4068-E93A-4D2B-A5E2-A335313EEAD5}" destId="{848B9A53-B4B4-443D-95D7-1AC88F4DB975}" srcOrd="0" destOrd="0" presId="urn:microsoft.com/office/officeart/2005/8/layout/cycle2"/>
    <dgm:cxn modelId="{ACB314AF-F4A4-4AB6-87CB-A2A7A2EBAAD4}" type="presParOf" srcId="{6D096920-0CDC-4767-B841-BF9F994254D1}" destId="{97759700-E402-4CEB-90A8-65D4ECDB6EED}" srcOrd="2" destOrd="0" presId="urn:microsoft.com/office/officeart/2005/8/layout/cycle2"/>
    <dgm:cxn modelId="{B3BCD556-4C13-4D9F-9E1D-9678B637BE23}" type="presParOf" srcId="{6D096920-0CDC-4767-B841-BF9F994254D1}" destId="{79A2866C-A135-4CF1-B900-27973BCF786F}" srcOrd="3" destOrd="0" presId="urn:microsoft.com/office/officeart/2005/8/layout/cycle2"/>
    <dgm:cxn modelId="{354ADF88-66CB-4C3E-A8D4-9D9ABC6B1531}" type="presParOf" srcId="{79A2866C-A135-4CF1-B900-27973BCF786F}" destId="{41F71F02-09FE-44E4-A623-216569402673}" srcOrd="0" destOrd="0" presId="urn:microsoft.com/office/officeart/2005/8/layout/cycle2"/>
    <dgm:cxn modelId="{445AABF9-9806-48ED-AB9C-452F50ADE6CF}" type="presParOf" srcId="{6D096920-0CDC-4767-B841-BF9F994254D1}" destId="{93F8B9E1-6F7B-4971-A82D-71408ACF5FDE}" srcOrd="4" destOrd="0" presId="urn:microsoft.com/office/officeart/2005/8/layout/cycle2"/>
    <dgm:cxn modelId="{E40B5475-40FF-4789-8868-BF3724754824}" type="presParOf" srcId="{6D096920-0CDC-4767-B841-BF9F994254D1}" destId="{0CB07404-5638-49C7-88F7-C87A66397649}" srcOrd="5" destOrd="0" presId="urn:microsoft.com/office/officeart/2005/8/layout/cycle2"/>
    <dgm:cxn modelId="{E824DAFA-4644-45E8-A545-55669BE192F2}" type="presParOf" srcId="{0CB07404-5638-49C7-88F7-C87A66397649}" destId="{E701795E-76C8-4594-9868-03FA1728CB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EEE343-87F1-4C9A-B18F-C84BFA0F58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A4BC3A-3EA4-4EBF-AE4A-3FA3FFE0A28A}">
      <dgm:prSet phldrT="[Texto]"/>
      <dgm:spPr/>
      <dgm:t>
        <a:bodyPr/>
        <a:lstStyle/>
        <a:p>
          <a:r>
            <a:rPr lang="pt-BR" dirty="0" smtClean="0"/>
            <a:t>Meditação com foco em algo neutro</a:t>
          </a:r>
          <a:endParaRPr lang="pt-BR" dirty="0"/>
        </a:p>
      </dgm:t>
    </dgm:pt>
    <dgm:pt modelId="{928376EA-3E76-45FA-9D67-029503E12EA5}" type="parTrans" cxnId="{CB1354DC-CE2B-46F2-8054-E5DC7CF4B1A2}">
      <dgm:prSet/>
      <dgm:spPr/>
      <dgm:t>
        <a:bodyPr/>
        <a:lstStyle/>
        <a:p>
          <a:endParaRPr lang="pt-BR"/>
        </a:p>
      </dgm:t>
    </dgm:pt>
    <dgm:pt modelId="{1B77287F-1909-43E2-A35E-9CC15AF278BF}" type="sibTrans" cxnId="{CB1354DC-CE2B-46F2-8054-E5DC7CF4B1A2}">
      <dgm:prSet/>
      <dgm:spPr/>
      <dgm:t>
        <a:bodyPr/>
        <a:lstStyle/>
        <a:p>
          <a:endParaRPr lang="pt-BR"/>
        </a:p>
      </dgm:t>
    </dgm:pt>
    <dgm:pt modelId="{D5283E24-7A62-4600-A015-A803B585E5D6}">
      <dgm:prSet phldrT="[Texto]"/>
      <dgm:spPr/>
      <dgm:t>
        <a:bodyPr/>
        <a:lstStyle/>
        <a:p>
          <a:r>
            <a:rPr lang="pt-BR" dirty="0" smtClean="0"/>
            <a:t>Robustez</a:t>
          </a:r>
          <a:endParaRPr lang="pt-BR" dirty="0"/>
        </a:p>
      </dgm:t>
    </dgm:pt>
    <dgm:pt modelId="{177CC3AD-0890-46BF-BDF0-AAAAC863B323}" type="parTrans" cxnId="{588C65BB-7C62-4305-9201-23CF27E55F93}">
      <dgm:prSet/>
      <dgm:spPr/>
      <dgm:t>
        <a:bodyPr/>
        <a:lstStyle/>
        <a:p>
          <a:endParaRPr lang="pt-BR"/>
        </a:p>
      </dgm:t>
    </dgm:pt>
    <dgm:pt modelId="{CEB33321-EF3E-4B81-AA2E-E4C91341D8A8}" type="sibTrans" cxnId="{588C65BB-7C62-4305-9201-23CF27E55F93}">
      <dgm:prSet/>
      <dgm:spPr/>
      <dgm:t>
        <a:bodyPr/>
        <a:lstStyle/>
        <a:p>
          <a:endParaRPr lang="pt-BR"/>
        </a:p>
      </dgm:t>
    </dgm:pt>
    <dgm:pt modelId="{EE15ACDB-E5FB-4B51-B0AE-85466286F2EF}">
      <dgm:prSet phldrT="[Texto]"/>
      <dgm:spPr/>
      <dgm:t>
        <a:bodyPr/>
        <a:lstStyle/>
        <a:p>
          <a:r>
            <a:rPr lang="pt-BR" dirty="0" smtClean="0"/>
            <a:t>Meditação com foco em algo agradável</a:t>
          </a:r>
          <a:endParaRPr lang="pt-BR" dirty="0"/>
        </a:p>
      </dgm:t>
    </dgm:pt>
    <dgm:pt modelId="{2E988573-59AF-4D30-86C0-A293B988A2F3}" type="parTrans" cxnId="{C794B92A-35A7-4518-8116-DD49C9443CD3}">
      <dgm:prSet/>
      <dgm:spPr/>
      <dgm:t>
        <a:bodyPr/>
        <a:lstStyle/>
        <a:p>
          <a:endParaRPr lang="pt-BR"/>
        </a:p>
      </dgm:t>
    </dgm:pt>
    <dgm:pt modelId="{092AC483-1786-4A10-9FCF-738724A56947}" type="sibTrans" cxnId="{C794B92A-35A7-4518-8116-DD49C9443CD3}">
      <dgm:prSet/>
      <dgm:spPr/>
      <dgm:t>
        <a:bodyPr/>
        <a:lstStyle/>
        <a:p>
          <a:endParaRPr lang="pt-BR"/>
        </a:p>
      </dgm:t>
    </dgm:pt>
    <dgm:pt modelId="{C9850E5D-FF72-49BB-97C9-87B1A59F868A}">
      <dgm:prSet phldrT="[Texto]"/>
      <dgm:spPr/>
      <dgm:t>
        <a:bodyPr/>
        <a:lstStyle/>
        <a:p>
          <a:r>
            <a:rPr lang="pt-BR" dirty="0" smtClean="0"/>
            <a:t>Leveza</a:t>
          </a:r>
          <a:endParaRPr lang="pt-BR" dirty="0"/>
        </a:p>
      </dgm:t>
    </dgm:pt>
    <dgm:pt modelId="{0A21C32C-0217-48A7-8840-9702EBC014ED}" type="parTrans" cxnId="{4494CF02-3E58-4263-BF7C-E1A61F3B5E2C}">
      <dgm:prSet/>
      <dgm:spPr/>
      <dgm:t>
        <a:bodyPr/>
        <a:lstStyle/>
        <a:p>
          <a:endParaRPr lang="pt-BR"/>
        </a:p>
      </dgm:t>
    </dgm:pt>
    <dgm:pt modelId="{976A251B-DC88-4BC7-992A-CC0E219213BD}" type="sibTrans" cxnId="{4494CF02-3E58-4263-BF7C-E1A61F3B5E2C}">
      <dgm:prSet/>
      <dgm:spPr/>
      <dgm:t>
        <a:bodyPr/>
        <a:lstStyle/>
        <a:p>
          <a:endParaRPr lang="pt-BR"/>
        </a:p>
      </dgm:t>
    </dgm:pt>
    <dgm:pt modelId="{A31502B0-D5FA-408F-9E7E-0F3D803AD2DA}">
      <dgm:prSet phldrT="[Texto]"/>
      <dgm:spPr/>
      <dgm:t>
        <a:bodyPr/>
        <a:lstStyle/>
        <a:p>
          <a:r>
            <a:rPr lang="pt-BR" dirty="0" smtClean="0"/>
            <a:t>Meditação para competências aplicadas a desafios práticos</a:t>
          </a:r>
          <a:endParaRPr lang="pt-BR" dirty="0"/>
        </a:p>
      </dgm:t>
    </dgm:pt>
    <dgm:pt modelId="{D33ED4B5-548F-4AD7-92A9-489A6A1400FD}" type="parTrans" cxnId="{E0F8AFE9-FE92-4DC5-B38D-BDDC40689DC5}">
      <dgm:prSet/>
      <dgm:spPr/>
    </dgm:pt>
    <dgm:pt modelId="{CF1013E9-94F9-4F00-8F6A-A4796C3566AD}" type="sibTrans" cxnId="{E0F8AFE9-FE92-4DC5-B38D-BDDC40689DC5}">
      <dgm:prSet/>
      <dgm:spPr/>
    </dgm:pt>
    <dgm:pt modelId="{496C502D-AEE6-4283-A5D4-4F8CDEB52C95}">
      <dgm:prSet/>
      <dgm:spPr/>
      <dgm:t>
        <a:bodyPr/>
        <a:lstStyle/>
        <a:p>
          <a:r>
            <a:rPr lang="pt-BR" dirty="0" err="1" smtClean="0"/>
            <a:t>Utilildade</a:t>
          </a:r>
          <a:endParaRPr lang="pt-BR" dirty="0"/>
        </a:p>
      </dgm:t>
    </dgm:pt>
    <dgm:pt modelId="{8C163D14-B2CD-4B68-8731-9BF2F9F2867F}" type="parTrans" cxnId="{5FB51215-4FBF-472E-B97E-106CFBBC7E42}">
      <dgm:prSet/>
      <dgm:spPr/>
    </dgm:pt>
    <dgm:pt modelId="{D1C3DBE3-54FF-47FF-9981-7D60ED0C0D8A}" type="sibTrans" cxnId="{5FB51215-4FBF-472E-B97E-106CFBBC7E42}">
      <dgm:prSet/>
      <dgm:spPr/>
    </dgm:pt>
    <dgm:pt modelId="{1959311A-6F94-44E8-AF80-0D2EE232A7E6}" type="pres">
      <dgm:prSet presAssocID="{C5EEE343-87F1-4C9A-B18F-C84BFA0F58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CA51AEF-0802-496C-BDCA-523CC67474AC}" type="pres">
      <dgm:prSet presAssocID="{FAA4BC3A-3EA4-4EBF-AE4A-3FA3FFE0A28A}" presName="linNode" presStyleCnt="0"/>
      <dgm:spPr/>
    </dgm:pt>
    <dgm:pt modelId="{D62D1201-C31B-4141-A1D9-D4A8C29C9C06}" type="pres">
      <dgm:prSet presAssocID="{FAA4BC3A-3EA4-4EBF-AE4A-3FA3FFE0A28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CE2DD-2561-48BB-ACB2-C8C1E8399125}" type="pres">
      <dgm:prSet presAssocID="{FAA4BC3A-3EA4-4EBF-AE4A-3FA3FFE0A28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4472F-4274-40E7-AB04-032B8E4413DD}" type="pres">
      <dgm:prSet presAssocID="{1B77287F-1909-43E2-A35E-9CC15AF278BF}" presName="spacing" presStyleCnt="0"/>
      <dgm:spPr/>
    </dgm:pt>
    <dgm:pt modelId="{C523301E-5ED0-4381-BAAE-48EFDF2C920F}" type="pres">
      <dgm:prSet presAssocID="{EE15ACDB-E5FB-4B51-B0AE-85466286F2EF}" presName="linNode" presStyleCnt="0"/>
      <dgm:spPr/>
    </dgm:pt>
    <dgm:pt modelId="{E5FF884E-B842-4BF0-A113-4D8239227C91}" type="pres">
      <dgm:prSet presAssocID="{EE15ACDB-E5FB-4B51-B0AE-85466286F2E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34E84D-0478-4CCD-9C6E-D6377EF9D232}" type="pres">
      <dgm:prSet presAssocID="{EE15ACDB-E5FB-4B51-B0AE-85466286F2E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E0DB02-E33D-4BC9-AE9E-4ABDF7928336}" type="pres">
      <dgm:prSet presAssocID="{092AC483-1786-4A10-9FCF-738724A56947}" presName="spacing" presStyleCnt="0"/>
      <dgm:spPr/>
    </dgm:pt>
    <dgm:pt modelId="{0C628A1A-2C5D-4A69-8AE4-9130BC170153}" type="pres">
      <dgm:prSet presAssocID="{A31502B0-D5FA-408F-9E7E-0F3D803AD2DA}" presName="linNode" presStyleCnt="0"/>
      <dgm:spPr/>
    </dgm:pt>
    <dgm:pt modelId="{8CD1B447-E2AB-4023-BB2C-70C1ACFA0C25}" type="pres">
      <dgm:prSet presAssocID="{A31502B0-D5FA-408F-9E7E-0F3D803AD2D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3F2DA3-93B7-4BF2-81A3-FAB8C2C9E0EF}" type="pres">
      <dgm:prSet presAssocID="{A31502B0-D5FA-408F-9E7E-0F3D803AD2D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6CD1F9-2FE4-4672-83AC-74F4EC1BD343}" type="presOf" srcId="{C5EEE343-87F1-4C9A-B18F-C84BFA0F58BB}" destId="{1959311A-6F94-44E8-AF80-0D2EE232A7E6}" srcOrd="0" destOrd="0" presId="urn:microsoft.com/office/officeart/2005/8/layout/vList6"/>
    <dgm:cxn modelId="{C794B92A-35A7-4518-8116-DD49C9443CD3}" srcId="{C5EEE343-87F1-4C9A-B18F-C84BFA0F58BB}" destId="{EE15ACDB-E5FB-4B51-B0AE-85466286F2EF}" srcOrd="1" destOrd="0" parTransId="{2E988573-59AF-4D30-86C0-A293B988A2F3}" sibTransId="{092AC483-1786-4A10-9FCF-738724A56947}"/>
    <dgm:cxn modelId="{CB1354DC-CE2B-46F2-8054-E5DC7CF4B1A2}" srcId="{C5EEE343-87F1-4C9A-B18F-C84BFA0F58BB}" destId="{FAA4BC3A-3EA4-4EBF-AE4A-3FA3FFE0A28A}" srcOrd="0" destOrd="0" parTransId="{928376EA-3E76-45FA-9D67-029503E12EA5}" sibTransId="{1B77287F-1909-43E2-A35E-9CC15AF278BF}"/>
    <dgm:cxn modelId="{588C65BB-7C62-4305-9201-23CF27E55F93}" srcId="{FAA4BC3A-3EA4-4EBF-AE4A-3FA3FFE0A28A}" destId="{D5283E24-7A62-4600-A015-A803B585E5D6}" srcOrd="0" destOrd="0" parTransId="{177CC3AD-0890-46BF-BDF0-AAAAC863B323}" sibTransId="{CEB33321-EF3E-4B81-AA2E-E4C91341D8A8}"/>
    <dgm:cxn modelId="{863B52F2-09FB-4D05-B466-8B84EDB1B8FE}" type="presOf" srcId="{496C502D-AEE6-4283-A5D4-4F8CDEB52C95}" destId="{B33F2DA3-93B7-4BF2-81A3-FAB8C2C9E0EF}" srcOrd="0" destOrd="0" presId="urn:microsoft.com/office/officeart/2005/8/layout/vList6"/>
    <dgm:cxn modelId="{4494CF02-3E58-4263-BF7C-E1A61F3B5E2C}" srcId="{EE15ACDB-E5FB-4B51-B0AE-85466286F2EF}" destId="{C9850E5D-FF72-49BB-97C9-87B1A59F868A}" srcOrd="0" destOrd="0" parTransId="{0A21C32C-0217-48A7-8840-9702EBC014ED}" sibTransId="{976A251B-DC88-4BC7-992A-CC0E219213BD}"/>
    <dgm:cxn modelId="{5A07332E-295C-4A37-8CDE-9A2BB10372EE}" type="presOf" srcId="{D5283E24-7A62-4600-A015-A803B585E5D6}" destId="{32ACE2DD-2561-48BB-ACB2-C8C1E8399125}" srcOrd="0" destOrd="0" presId="urn:microsoft.com/office/officeart/2005/8/layout/vList6"/>
    <dgm:cxn modelId="{52BF5605-9CC2-4569-A483-040F12DDB5C6}" type="presOf" srcId="{EE15ACDB-E5FB-4B51-B0AE-85466286F2EF}" destId="{E5FF884E-B842-4BF0-A113-4D8239227C91}" srcOrd="0" destOrd="0" presId="urn:microsoft.com/office/officeart/2005/8/layout/vList6"/>
    <dgm:cxn modelId="{E0F8AFE9-FE92-4DC5-B38D-BDDC40689DC5}" srcId="{C5EEE343-87F1-4C9A-B18F-C84BFA0F58BB}" destId="{A31502B0-D5FA-408F-9E7E-0F3D803AD2DA}" srcOrd="2" destOrd="0" parTransId="{D33ED4B5-548F-4AD7-92A9-489A6A1400FD}" sibTransId="{CF1013E9-94F9-4F00-8F6A-A4796C3566AD}"/>
    <dgm:cxn modelId="{5EEE62CA-EE90-48A8-A416-4910B3794000}" type="presOf" srcId="{FAA4BC3A-3EA4-4EBF-AE4A-3FA3FFE0A28A}" destId="{D62D1201-C31B-4141-A1D9-D4A8C29C9C06}" srcOrd="0" destOrd="0" presId="urn:microsoft.com/office/officeart/2005/8/layout/vList6"/>
    <dgm:cxn modelId="{5FB51215-4FBF-472E-B97E-106CFBBC7E42}" srcId="{A31502B0-D5FA-408F-9E7E-0F3D803AD2DA}" destId="{496C502D-AEE6-4283-A5D4-4F8CDEB52C95}" srcOrd="0" destOrd="0" parTransId="{8C163D14-B2CD-4B68-8731-9BF2F9F2867F}" sibTransId="{D1C3DBE3-54FF-47FF-9981-7D60ED0C0D8A}"/>
    <dgm:cxn modelId="{CBD2D85B-1AF7-4C3D-8D04-3D85BF8F97E2}" type="presOf" srcId="{A31502B0-D5FA-408F-9E7E-0F3D803AD2DA}" destId="{8CD1B447-E2AB-4023-BB2C-70C1ACFA0C25}" srcOrd="0" destOrd="0" presId="urn:microsoft.com/office/officeart/2005/8/layout/vList6"/>
    <dgm:cxn modelId="{9F86DF3C-2BD7-4BF0-8F96-2A1FDDE6A7AD}" type="presOf" srcId="{C9850E5D-FF72-49BB-97C9-87B1A59F868A}" destId="{D134E84D-0478-4CCD-9C6E-D6377EF9D232}" srcOrd="0" destOrd="0" presId="urn:microsoft.com/office/officeart/2005/8/layout/vList6"/>
    <dgm:cxn modelId="{5FAF564D-6E7D-43AA-997A-3CE550EA4135}" type="presParOf" srcId="{1959311A-6F94-44E8-AF80-0D2EE232A7E6}" destId="{0CA51AEF-0802-496C-BDCA-523CC67474AC}" srcOrd="0" destOrd="0" presId="urn:microsoft.com/office/officeart/2005/8/layout/vList6"/>
    <dgm:cxn modelId="{44D48661-46BC-41A0-A926-F16D4C9CCCC6}" type="presParOf" srcId="{0CA51AEF-0802-496C-BDCA-523CC67474AC}" destId="{D62D1201-C31B-4141-A1D9-D4A8C29C9C06}" srcOrd="0" destOrd="0" presId="urn:microsoft.com/office/officeart/2005/8/layout/vList6"/>
    <dgm:cxn modelId="{A8D6187C-2D06-4F70-8B36-C6616F942D01}" type="presParOf" srcId="{0CA51AEF-0802-496C-BDCA-523CC67474AC}" destId="{32ACE2DD-2561-48BB-ACB2-C8C1E8399125}" srcOrd="1" destOrd="0" presId="urn:microsoft.com/office/officeart/2005/8/layout/vList6"/>
    <dgm:cxn modelId="{EC23F136-D2CE-4D1A-AB84-C9513D372433}" type="presParOf" srcId="{1959311A-6F94-44E8-AF80-0D2EE232A7E6}" destId="{BFD4472F-4274-40E7-AB04-032B8E4413DD}" srcOrd="1" destOrd="0" presId="urn:microsoft.com/office/officeart/2005/8/layout/vList6"/>
    <dgm:cxn modelId="{A1048C2E-3EB0-4821-ACCE-ADC8FCBDBEEF}" type="presParOf" srcId="{1959311A-6F94-44E8-AF80-0D2EE232A7E6}" destId="{C523301E-5ED0-4381-BAAE-48EFDF2C920F}" srcOrd="2" destOrd="0" presId="urn:microsoft.com/office/officeart/2005/8/layout/vList6"/>
    <dgm:cxn modelId="{80CD4F72-3C40-4BE4-859A-D5C7499DC534}" type="presParOf" srcId="{C523301E-5ED0-4381-BAAE-48EFDF2C920F}" destId="{E5FF884E-B842-4BF0-A113-4D8239227C91}" srcOrd="0" destOrd="0" presId="urn:microsoft.com/office/officeart/2005/8/layout/vList6"/>
    <dgm:cxn modelId="{35996472-033F-49D1-A804-78227BFFCF5E}" type="presParOf" srcId="{C523301E-5ED0-4381-BAAE-48EFDF2C920F}" destId="{D134E84D-0478-4CCD-9C6E-D6377EF9D232}" srcOrd="1" destOrd="0" presId="urn:microsoft.com/office/officeart/2005/8/layout/vList6"/>
    <dgm:cxn modelId="{4A00AD3C-9776-488B-BC2D-C3698347C748}" type="presParOf" srcId="{1959311A-6F94-44E8-AF80-0D2EE232A7E6}" destId="{2FE0DB02-E33D-4BC9-AE9E-4ABDF7928336}" srcOrd="3" destOrd="0" presId="urn:microsoft.com/office/officeart/2005/8/layout/vList6"/>
    <dgm:cxn modelId="{5D6A4921-4BE6-4E9D-A718-967EAEAAB36B}" type="presParOf" srcId="{1959311A-6F94-44E8-AF80-0D2EE232A7E6}" destId="{0C628A1A-2C5D-4A69-8AE4-9130BC170153}" srcOrd="4" destOrd="0" presId="urn:microsoft.com/office/officeart/2005/8/layout/vList6"/>
    <dgm:cxn modelId="{1840F70C-410D-4C69-BAE7-F91ACA123A08}" type="presParOf" srcId="{0C628A1A-2C5D-4A69-8AE4-9130BC170153}" destId="{8CD1B447-E2AB-4023-BB2C-70C1ACFA0C25}" srcOrd="0" destOrd="0" presId="urn:microsoft.com/office/officeart/2005/8/layout/vList6"/>
    <dgm:cxn modelId="{8529B261-6540-446C-BCD4-B6DC1EC6DC69}" type="presParOf" srcId="{0C628A1A-2C5D-4A69-8AE4-9130BC170153}" destId="{B33F2DA3-93B7-4BF2-81A3-FAB8C2C9E0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44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13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01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03/03/2016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istas.usp.br/discurso/article/viewFile/62569/pdf_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twitter.com/sparklephairy/status/595726133208973314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lighthousetrailsresearch.com/blog/?p=16846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br/url?sa=i&amp;rct=j&amp;q=&amp;esrc=s&amp;source=images&amp;cd=&amp;cad=rja&amp;uact=8&amp;ved=0ahUKEwiPlf27uszKAhXJ2R4KHcNyB_MQjRwIBw&amp;url=http://www.eonline.com/news/550864/michael-jordan-is-a-billionaire-forbes-estimates&amp;psig=AFQjCNFTuc7guQ8_8QxZ6WOgMKF74QJ-gA&amp;ust=145406878138909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huffingtonpost.com/michael-sandler-and-jessica-lee/michael-jordans-mindfulne_b_7523748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abcnews.go.com/Health/secret-weapon-ceos-basketball-pros-zone/story?id=29051073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youtube.com/watch?v=nmCaGKzlePU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minhateca.com.br/Eli.Teixeira.Abreu/Comportamento*2c+Auto+Ajuda*2c+Psicologia+e+afins/Foco,380676013.pdf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g"/><Relationship Id="rId2" Type="http://schemas.openxmlformats.org/officeDocument/2006/relationships/hyperlink" Target="http://portaldainformacao.com.br/2015/09/23/dalai-lama-diz-que-sucessora-teria-que-ser-muito-atraent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www.wired.co.uk/magazine/archive/2013/08/features/success-through-enlightenment/viewgallery/306468" TargetMode="External"/><Relationship Id="rId4" Type="http://schemas.openxmlformats.org/officeDocument/2006/relationships/image" Target="../media/image3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akeupproject.com.au/blog/search-inside-yourself-review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</a:t>
            </a:r>
            <a:r>
              <a:rPr lang="pt-BR" sz="7200" dirty="0" smtClean="0">
                <a:solidFill>
                  <a:schemeClr val="bg1"/>
                </a:solidFill>
              </a:rPr>
              <a:t>RAD1607</a:t>
            </a:r>
          </a:p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r>
              <a:rPr lang="pt-BR" sz="5400" smtClean="0">
                <a:solidFill>
                  <a:schemeClr val="bg1"/>
                </a:solidFill>
              </a:rPr>
              <a:t>Aula 2</a:t>
            </a:r>
            <a:endParaRPr lang="pt-BR" sz="5400" dirty="0" smtClean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stdose.com/wp-content/uploads/2013/09/apl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15"/>
            <a:ext cx="6120680" cy="68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você pode esperar das práticas do </a:t>
            </a:r>
            <a:r>
              <a:rPr lang="pt-BR" dirty="0" err="1" smtClean="0"/>
              <a:t>Mindfulness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Aumentar a capacidade de empatia</a:t>
            </a:r>
          </a:p>
          <a:p>
            <a:endParaRPr lang="pt-BR" dirty="0" smtClean="0"/>
          </a:p>
          <a:p>
            <a:r>
              <a:rPr lang="pt-BR" dirty="0" smtClean="0"/>
              <a:t>Perceber que as capacidades sociais são treináveis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virtuoso da Meditação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801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8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012"/>
              </p:ext>
            </p:extLst>
          </p:nvPr>
        </p:nvGraphicFramePr>
        <p:xfrm>
          <a:off x="457200" y="1600201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8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Treinamento da Atenção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atenção é a base de todas as habilidades cognitivas e emocionais avançadas</a:t>
            </a:r>
          </a:p>
          <a:p>
            <a:endParaRPr lang="pt-BR" dirty="0"/>
          </a:p>
          <a:p>
            <a:r>
              <a:rPr lang="pt-BR" dirty="0" smtClean="0"/>
              <a:t>Desenvolver uma qualidade de mente que seja, ao mesmo tempo, calma e clara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0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Autoconhecimento e </a:t>
            </a:r>
            <a:r>
              <a:rPr lang="pt-BR" dirty="0" smtClean="0"/>
              <a:t>autodomínio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Utilizar a atenção treinada </a:t>
            </a:r>
          </a:p>
          <a:p>
            <a:pPr lvl="1"/>
            <a:r>
              <a:rPr lang="pt-BR" dirty="0" smtClean="0"/>
              <a:t>para conseguir observar os próprios processos cognitivos e emocionais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m alta-definição </a:t>
            </a:r>
          </a:p>
          <a:p>
            <a:pPr lvl="1"/>
            <a:r>
              <a:rPr lang="pt-BR" dirty="0" smtClean="0"/>
              <a:t>Com objetividade, pela perspectiva da terceira pessoa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www.oficinadanet.com.br/imagens/post/11724/b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" y="1954969"/>
            <a:ext cx="79508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virtuoso da Meditação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056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3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Joyful</a:t>
            </a:r>
            <a:r>
              <a:rPr lang="pt-BR" dirty="0" smtClean="0"/>
              <a:t> </a:t>
            </a:r>
            <a:r>
              <a:rPr lang="pt-BR" dirty="0" err="1" smtClean="0"/>
              <a:t>Meditation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5838" y="2561028"/>
            <a:ext cx="5212324" cy="2925544"/>
          </a:xfrm>
        </p:spPr>
      </p:pic>
    </p:spTree>
    <p:extLst>
      <p:ext uri="{BB962C8B-B14F-4D97-AF65-F5344CB8AC3E}">
        <p14:creationId xmlns:p14="http://schemas.microsoft.com/office/powerpoint/2010/main" val="552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s0.wikiart.org/images/franz-marc/fighting-forms-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6393"/>
            <a:ext cx="8335189" cy="58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7544" y="116632"/>
            <a:ext cx="8229600" cy="72008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Meditação “Agradável”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3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55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5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Gandhi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6564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“Today </a:t>
            </a:r>
            <a:r>
              <a:rPr lang="en-US" i="1" dirty="0"/>
              <a:t>the world cherishes Socrates’ memory.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His </a:t>
            </a:r>
            <a:r>
              <a:rPr lang="en-US" i="1" dirty="0"/>
              <a:t>teaching has benefited millions.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His </a:t>
            </a:r>
            <a:r>
              <a:rPr lang="en-US" i="1" dirty="0"/>
              <a:t>accusers and his judges stand condemned by the world.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Socrates </a:t>
            </a:r>
            <a:r>
              <a:rPr lang="en-US" i="1" dirty="0"/>
              <a:t>has gained immortality and Greece stands in high esteem because of him and others like </a:t>
            </a:r>
            <a:r>
              <a:rPr lang="en-US" i="1" dirty="0" smtClean="0"/>
              <a:t>him”</a:t>
            </a:r>
            <a:endParaRPr lang="pt-BR" i="1" dirty="0"/>
          </a:p>
        </p:txBody>
      </p:sp>
      <p:pic>
        <p:nvPicPr>
          <p:cNvPr id="4" name="Picture 4" descr="http://mysayin.files.wordpress.com/2012/01/mahatma_gandhi.jpg?w=231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576301" cy="33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790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virtuoso da Meditação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022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2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98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2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Neuroplasticidade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Mudamos a estrutura e a função do cérebro</a:t>
            </a:r>
          </a:p>
          <a:p>
            <a:pPr lvl="1"/>
            <a:r>
              <a:rPr lang="pt-BR" dirty="0" smtClean="0"/>
              <a:t>De acordo com o que</a:t>
            </a:r>
          </a:p>
          <a:p>
            <a:pPr lvl="2"/>
            <a:r>
              <a:rPr lang="pt-BR" dirty="0" smtClean="0"/>
              <a:t>Pensamos</a:t>
            </a:r>
          </a:p>
          <a:p>
            <a:pPr lvl="2"/>
            <a:r>
              <a:rPr lang="pt-BR" dirty="0" smtClean="0"/>
              <a:t>Fazemos</a:t>
            </a:r>
          </a:p>
          <a:p>
            <a:pPr lvl="2"/>
            <a:r>
              <a:rPr lang="pt-BR" dirty="0" smtClean="0"/>
              <a:t>E prestamos atenção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0673" r="11801"/>
          <a:stretch/>
        </p:blipFill>
        <p:spPr>
          <a:xfrm>
            <a:off x="5220072" y="2924944"/>
            <a:ext cx="3816424" cy="405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Criar hábitos mentais úteis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que aconteceria se você tivesse um habito mental de ao encontrar uma pessoa você pensasse naturalmente</a:t>
            </a:r>
          </a:p>
          <a:p>
            <a:pPr lvl="1"/>
            <a:r>
              <a:rPr lang="pt-BR" dirty="0" smtClean="0"/>
              <a:t>“Espero que esta pessoa seja feliz”?</a:t>
            </a:r>
          </a:p>
          <a:p>
            <a:pPr lvl="1"/>
            <a:endParaRPr lang="pt-BR" dirty="0"/>
          </a:p>
          <a:p>
            <a:r>
              <a:rPr lang="pt-BR" dirty="0" smtClean="0"/>
              <a:t>As pessoas percebem inconscientemente</a:t>
            </a:r>
          </a:p>
          <a:p>
            <a:r>
              <a:rPr lang="pt-BR" dirty="0" smtClean="0"/>
              <a:t>Isso gera a confiança que viabiliza colaborações</a:t>
            </a:r>
          </a:p>
          <a:p>
            <a:endParaRPr lang="pt-BR" dirty="0"/>
          </a:p>
          <a:p>
            <a:r>
              <a:rPr lang="pt-BR" dirty="0" smtClean="0"/>
              <a:t>Estes hábitos podem ser treinados intencionalmente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6231" y="-185001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92890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Obrigado</a:t>
            </a: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rogeriocalia@gmail.com</a:t>
            </a: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2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57748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Meu amigo </a:t>
            </a:r>
            <a:r>
              <a:rPr lang="pt-BR" dirty="0" err="1" smtClean="0"/>
              <a:t>Querofante</a:t>
            </a:r>
            <a:r>
              <a:rPr lang="pt-BR" dirty="0" smtClean="0"/>
              <a:t> foi ao oráculo de Delfos (do deus Apolo) e perguntou: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“Existe alguém mais sábio que Sócrates?”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Resposta do oráculo: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“Não, não existe ninguém mais </a:t>
            </a:r>
            <a:r>
              <a:rPr lang="pt-BR" dirty="0"/>
              <a:t>sábio que </a:t>
            </a:r>
            <a:r>
              <a:rPr lang="pt-BR" dirty="0" smtClean="0"/>
              <a:t>Sócrates”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7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6216" y="522920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Templo de Apolo</a:t>
            </a:r>
            <a:endParaRPr lang="pt-BR" sz="4000" dirty="0"/>
          </a:p>
        </p:txBody>
      </p:sp>
      <p:pic>
        <p:nvPicPr>
          <p:cNvPr id="8198" name="Picture 6" descr="http://upload.wikimedia.org/wikipedia/commons/b/b6/Delphi_tholos_cazz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7939"/>
            <a:ext cx="5171954" cy="68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Pensei comigo mesmo: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“O que afinal o deus quer dizer e qual é o enigma que está propondo?”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“Estou consciente de que NÃO sou sábio em nenhuma medida”</a:t>
            </a:r>
            <a:endParaRPr lang="pt-BR" dirty="0"/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59492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           Apolo</a:t>
            </a:r>
            <a:endParaRPr lang="pt-BR" sz="4000" dirty="0"/>
          </a:p>
        </p:txBody>
      </p:sp>
      <p:pic>
        <p:nvPicPr>
          <p:cNvPr id="7172" name="Picture 4" descr="http://l.yimg.com/g/images/space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1/15/Apollon_opera_Garnier_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452082"/>
            <a:ext cx="5544616" cy="73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7848872" cy="55774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Me dirigi a um político que tem a reputação de ser muito sábio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Para contestar a afirmação do oráculo e dizer-lhe: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“Este homem é mais sábio do que eu.”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947861"/>
            <a:ext cx="8229600" cy="55774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Examinei este homem e conclui que sou mais sábio do que ele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Ele julga que conhece algo, enquanto que não conhece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Eu, como nada conheço, não julgo tampouco que conheço</a:t>
            </a:r>
          </a:p>
        </p:txBody>
      </p:sp>
    </p:spTree>
    <p:extLst>
      <p:ext uri="{BB962C8B-B14F-4D97-AF65-F5344CB8AC3E}">
        <p14:creationId xmlns:p14="http://schemas.microsoft.com/office/powerpoint/2010/main" val="5307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Portanto, é provável que nesta modesta medida eu seja mais sábio do que ele</a:t>
            </a:r>
            <a:endParaRPr lang="pt-BR" dirty="0"/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7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7200" dirty="0" smtClean="0"/>
              <a:t>Não julgo que conheço o que não conheço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4352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Provinha na 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458" y="2060848"/>
            <a:ext cx="813690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Texto de </a:t>
            </a:r>
            <a:r>
              <a:rPr lang="pt-BR" dirty="0"/>
              <a:t>ROBERTO BOLZANI </a:t>
            </a:r>
            <a:r>
              <a:rPr lang="pt-BR" dirty="0" smtClean="0"/>
              <a:t>FILHO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“Sobre filosofia e filosofar”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www.revistas.usp.br/discurso/article/viewFile/62569/pdf_1</a:t>
            </a: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 página 34 a página 46</a:t>
            </a:r>
          </a:p>
          <a:p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499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t-BR" dirty="0" smtClean="0"/>
              <a:t>Continuei a buscar o significado do oráculo junto a todos que tinham uma reputação de conhecer alguma coisa</a:t>
            </a:r>
          </a:p>
          <a:p>
            <a:pPr lvl="1"/>
            <a:r>
              <a:rPr lang="pt-BR" dirty="0" smtClean="0"/>
              <a:t>Políticos</a:t>
            </a:r>
          </a:p>
          <a:p>
            <a:pPr lvl="1"/>
            <a:r>
              <a:rPr lang="pt-BR" dirty="0" smtClean="0"/>
              <a:t>Poetas</a:t>
            </a:r>
          </a:p>
          <a:p>
            <a:pPr lvl="2"/>
            <a:r>
              <a:rPr lang="pt-BR" dirty="0" smtClean="0"/>
              <a:t>Em função de sua poesia, julgavam-se os mais sábios dos homens também em outras matérias, nas quais não eram</a:t>
            </a:r>
          </a:p>
          <a:p>
            <a:pPr lvl="1"/>
            <a:r>
              <a:rPr lang="pt-BR" dirty="0" smtClean="0"/>
              <a:t>Artesãos</a:t>
            </a:r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067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9126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7200" dirty="0" smtClean="0"/>
              <a:t>Percebi que me tornava impopular...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72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700" dirty="0" smtClean="0"/>
              <a:t>Isso tudo ge</a:t>
            </a:r>
            <a:r>
              <a:rPr lang="pt-BR" sz="4700" dirty="0"/>
              <a:t>rou muitas </a:t>
            </a:r>
            <a:r>
              <a:rPr lang="pt-BR" sz="4700" dirty="0" smtClean="0"/>
              <a:t>inimizades para </a:t>
            </a:r>
            <a:r>
              <a:rPr lang="pt-BR" sz="4700" dirty="0"/>
              <a:t>mim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36928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3096344"/>
          </a:xfrm>
        </p:spPr>
        <p:txBody>
          <a:bodyPr/>
          <a:lstStyle/>
          <a:p>
            <a:r>
              <a:rPr lang="pt-BR" dirty="0" smtClean="0"/>
              <a:t>Muitos jovens me acompanharam por vontade própria</a:t>
            </a:r>
          </a:p>
          <a:p>
            <a:endParaRPr lang="pt-BR" dirty="0"/>
          </a:p>
          <a:p>
            <a:r>
              <a:rPr lang="pt-BR" dirty="0" smtClean="0"/>
              <a:t>Com frequência me imitavam realizando as suas próprias investigações com as pessoas</a:t>
            </a: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51520" y="4625841"/>
            <a:ext cx="864096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dirty="0" smtClean="0"/>
              <a:t>ACUSAÇÃO 1: </a:t>
            </a:r>
          </a:p>
          <a:p>
            <a:r>
              <a:rPr lang="pt-BR" sz="4000" dirty="0" smtClean="0"/>
              <a:t>“</a:t>
            </a:r>
            <a:r>
              <a:rPr lang="pt-BR" sz="4000" dirty="0"/>
              <a:t>Sócrates está corrompendo os jovens”</a:t>
            </a:r>
          </a:p>
        </p:txBody>
      </p:sp>
    </p:spTree>
    <p:extLst>
      <p:ext uri="{BB962C8B-B14F-4D97-AF65-F5344CB8AC3E}">
        <p14:creationId xmlns:p14="http://schemas.microsoft.com/office/powerpoint/2010/main" val="4027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Assim, prossigo ainda agora nessa busca, investigando, segundo o comando do deus, todo indivíduo que julgo ser sábio.</a:t>
            </a:r>
          </a:p>
        </p:txBody>
      </p:sp>
    </p:spTree>
    <p:extLst>
      <p:ext uri="{BB962C8B-B14F-4D97-AF65-F5344CB8AC3E}">
        <p14:creationId xmlns:p14="http://schemas.microsoft.com/office/powerpoint/2010/main" val="8963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dirty="0" smtClean="0"/>
              <a:t>Viver a vida de filósofo para investigar a mim mesmo e aos outros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52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 riqueza não gera a virtude,</a:t>
            </a:r>
          </a:p>
          <a:p>
            <a:endParaRPr lang="pt-BR" sz="3600" dirty="0"/>
          </a:p>
          <a:p>
            <a:r>
              <a:rPr lang="pt-BR" sz="3600" dirty="0" smtClean="0"/>
              <a:t>Mas a virtude gera a riqueza e todos os demais bens aos seres humanos</a:t>
            </a:r>
          </a:p>
          <a:p>
            <a:pPr lvl="1"/>
            <a:r>
              <a:rPr lang="pt-BR" sz="2800" dirty="0" smtClean="0"/>
              <a:t>Tanto os benefícios privados, quanto os públicos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82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5333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É possível que vocês estejam zangados comigo</a:t>
            </a:r>
          </a:p>
          <a:p>
            <a:pPr lvl="1"/>
            <a:r>
              <a:rPr lang="pt-BR" sz="2400" dirty="0" smtClean="0"/>
              <a:t>Como pessoas despertas de um cochilo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endParaRPr lang="pt-BR" sz="3600" dirty="0"/>
          </a:p>
        </p:txBody>
      </p:sp>
      <p:pic>
        <p:nvPicPr>
          <p:cNvPr id="1026" name="Picture 2" descr="waking-up-your-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129801" cy="30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aguardia.cuny.edu/uploadedImages/T2/philosophy/imgs/gad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509747" cy="634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6453335"/>
          </a:xfrm>
        </p:spPr>
        <p:txBody>
          <a:bodyPr>
            <a:normAutofit/>
          </a:bodyPr>
          <a:lstStyle/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r>
              <a:rPr lang="pt-BR" dirty="0" smtClean="0"/>
              <a:t>Se me matarem, então vocês passariam o resto da vida de vocês na sonolência</a:t>
            </a:r>
          </a:p>
        </p:txBody>
      </p:sp>
      <p:pic>
        <p:nvPicPr>
          <p:cNvPr id="2050" name="Picture 2" descr="http://2.bp.blogspot.com/_dtafSTqXxtQ/TI_l4fOXeJI/AAAAAAAAAQg/YkNjdZl2Oac/s1600/perigos+sono+espiritu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 bwMode="auto">
          <a:xfrm>
            <a:off x="1115616" y="116632"/>
            <a:ext cx="66967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t-BR" dirty="0" smtClean="0"/>
              <a:t>Algo divino e pertencente aos </a:t>
            </a:r>
            <a:r>
              <a:rPr lang="pt-BR" i="1" dirty="0" err="1" smtClean="0"/>
              <a:t>dáimons</a:t>
            </a:r>
            <a:r>
              <a:rPr lang="pt-BR" dirty="0" smtClean="0"/>
              <a:t> se manifesta em mim</a:t>
            </a:r>
          </a:p>
          <a:p>
            <a:endParaRPr lang="pt-BR" dirty="0" smtClean="0"/>
          </a:p>
          <a:p>
            <a:r>
              <a:rPr lang="pt-BR" dirty="0" smtClean="0"/>
              <a:t>É uma espécie de voz que me ocorre</a:t>
            </a:r>
          </a:p>
          <a:p>
            <a:pPr lvl="1"/>
            <a:r>
              <a:rPr lang="pt-BR" dirty="0" smtClean="0"/>
              <a:t>Não me estimula a fazer alguma coisa</a:t>
            </a:r>
          </a:p>
          <a:p>
            <a:pPr lvl="1"/>
            <a:r>
              <a:rPr lang="pt-BR" dirty="0" smtClean="0"/>
              <a:t>Mas me detém para que eu não faça algumas coisas</a:t>
            </a:r>
          </a:p>
          <a:p>
            <a:pPr lvl="2"/>
            <a:r>
              <a:rPr lang="pt-BR" dirty="0" smtClean="0"/>
              <a:t>Por exemplo, não me envolver com a política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7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Qual foi a realização de Sócrates?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620688"/>
            <a:ext cx="864096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dirty="0" smtClean="0"/>
              <a:t>ACUSAÇÃO 2: </a:t>
            </a:r>
          </a:p>
          <a:p>
            <a:r>
              <a:rPr lang="pt-BR" sz="4000" dirty="0" smtClean="0"/>
              <a:t>“</a:t>
            </a:r>
            <a:r>
              <a:rPr lang="pt-BR" sz="4000" dirty="0"/>
              <a:t>Sócrates </a:t>
            </a:r>
            <a:r>
              <a:rPr lang="pt-BR" sz="4000" dirty="0" smtClean="0"/>
              <a:t>não acredita nos deuses do estado e acredita em outras divindades novas”</a:t>
            </a:r>
            <a:endParaRPr lang="pt-BR" sz="40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i="1" dirty="0" err="1" smtClean="0"/>
              <a:t>Dáimons</a:t>
            </a:r>
            <a:r>
              <a:rPr lang="pt-BR" sz="3600" dirty="0" smtClean="0"/>
              <a:t> </a:t>
            </a:r>
            <a:r>
              <a:rPr lang="pt-BR" dirty="0" smtClean="0"/>
              <a:t>são filhos dos deuses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1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Eros bobbin Louvre CA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507088" cy="65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/>
              <a:t>Eu acredito na existência dos deuses, homens de Atenas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386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MAIOR BENEFÍCIO PARA O SER HUMANO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2276872"/>
            <a:ext cx="10188624" cy="27363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Dialogar sobre a excelência humana</a:t>
            </a:r>
          </a:p>
          <a:p>
            <a:r>
              <a:rPr lang="pt-BR" sz="4000" dirty="0" smtClean="0"/>
              <a:t>Examinar a si mesmo e aos outros</a:t>
            </a:r>
          </a:p>
          <a:p>
            <a:endParaRPr lang="pt-BR" sz="4000" dirty="0" smtClean="0"/>
          </a:p>
          <a:p>
            <a:pPr marL="0" indent="0">
              <a:buNone/>
            </a:pP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074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MAIOR BENEFÍCIO PARA O SER HUMANO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2276872"/>
            <a:ext cx="10188624" cy="27363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Dialogar sobre a excelência humana</a:t>
            </a:r>
          </a:p>
          <a:p>
            <a:r>
              <a:rPr lang="pt-BR" sz="4000" dirty="0" smtClean="0"/>
              <a:t>Examinar a si mesmo e aos outros</a:t>
            </a:r>
          </a:p>
          <a:p>
            <a:endParaRPr lang="pt-BR" sz="4000" dirty="0" smtClean="0"/>
          </a:p>
          <a:p>
            <a:pPr marL="0" indent="0">
              <a:buNone/>
            </a:pP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640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752528"/>
          </a:xfrm>
          <a:solidFill>
            <a:srgbClr val="FFCC66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/>
              <a:t>Isso significa que:</a:t>
            </a:r>
          </a:p>
          <a:p>
            <a:pPr>
              <a:lnSpc>
                <a:spcPct val="150000"/>
              </a:lnSpc>
            </a:pPr>
            <a:r>
              <a:rPr lang="pt-BR" sz="4000" dirty="0" smtClean="0"/>
              <a:t>a maior busca de Sócrates é compreender a excelência humana (</a:t>
            </a:r>
            <a:r>
              <a:rPr lang="pt-BR" sz="4000" i="1" dirty="0" err="1" smtClean="0"/>
              <a:t>aretê</a:t>
            </a:r>
            <a:r>
              <a:rPr lang="pt-BR" sz="4000" dirty="0" smtClean="0"/>
              <a:t>), </a:t>
            </a:r>
          </a:p>
          <a:p>
            <a:pPr>
              <a:lnSpc>
                <a:spcPct val="150000"/>
              </a:lnSpc>
            </a:pPr>
            <a:r>
              <a:rPr lang="pt-BR" sz="4000" dirty="0" smtClean="0"/>
              <a:t>sendo que ele afirma não conhecer nada a respeito desta tal excelência humana?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9004" y="5517232"/>
            <a:ext cx="8352928" cy="830997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Que frustrante: Buscar algo inatingível: pra </a:t>
            </a:r>
            <a:r>
              <a:rPr lang="pt-BR" sz="3200" dirty="0" smtClean="0"/>
              <a:t>que?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423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7200" dirty="0" smtClean="0"/>
              <a:t>Uma vida que não é examinada não é digna de ser vivida</a:t>
            </a:r>
            <a:endParaRPr lang="pt-BR" sz="7200" dirty="0"/>
          </a:p>
        </p:txBody>
      </p:sp>
      <p:sp>
        <p:nvSpPr>
          <p:cNvPr id="2" name="Retângulo 1"/>
          <p:cNvSpPr/>
          <p:nvPr/>
        </p:nvSpPr>
        <p:spPr>
          <a:xfrm>
            <a:off x="7016041" y="6042865"/>
            <a:ext cx="153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Plat. </a:t>
            </a:r>
            <a:r>
              <a:rPr lang="pt-BR" dirty="0" err="1"/>
              <a:t>Apol</a:t>
            </a:r>
            <a:r>
              <a:rPr lang="pt-BR" dirty="0"/>
              <a:t>. 38a</a:t>
            </a:r>
          </a:p>
        </p:txBody>
      </p:sp>
    </p:spTree>
    <p:extLst>
      <p:ext uri="{BB962C8B-B14F-4D97-AF65-F5344CB8AC3E}">
        <p14:creationId xmlns:p14="http://schemas.microsoft.com/office/powerpoint/2010/main" val="34712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44016" y="2420889"/>
            <a:ext cx="9324528" cy="28083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endParaRPr lang="pt-BR" sz="4000" dirty="0" smtClean="0"/>
          </a:p>
          <a:p>
            <a:pPr marL="0" indent="0" algn="ctr">
              <a:buNone/>
            </a:pPr>
            <a:r>
              <a:rPr lang="pt-BR" sz="4400" dirty="0"/>
              <a:t>Para uma vida ser </a:t>
            </a:r>
            <a:r>
              <a:rPr lang="pt-BR" sz="4400" dirty="0" smtClean="0"/>
              <a:t>digna </a:t>
            </a:r>
            <a:r>
              <a:rPr lang="pt-BR" sz="4400" dirty="0"/>
              <a:t>de ser </a:t>
            </a:r>
            <a:r>
              <a:rPr lang="pt-BR" sz="4400" dirty="0" smtClean="0"/>
              <a:t>vivida, ela precisa ser examinada</a:t>
            </a:r>
            <a:endParaRPr lang="pt-BR" sz="4400" dirty="0"/>
          </a:p>
          <a:p>
            <a:pPr algn="ctr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778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Procurei convencer cada um de vós a </a:t>
            </a:r>
            <a:r>
              <a:rPr lang="pt-BR" dirty="0"/>
              <a:t>zelar :</a:t>
            </a:r>
            <a:endParaRPr lang="pt-BR" dirty="0" smtClean="0"/>
          </a:p>
          <a:p>
            <a:pPr lvl="1"/>
            <a:r>
              <a:rPr lang="pt-BR" dirty="0" smtClean="0"/>
              <a:t>por si mesmo e </a:t>
            </a:r>
          </a:p>
          <a:p>
            <a:pPr lvl="1"/>
            <a:r>
              <a:rPr lang="pt-BR" dirty="0" smtClean="0"/>
              <a:t>pelo aprimoramento da própria excelência</a:t>
            </a:r>
          </a:p>
          <a:p>
            <a:endParaRPr lang="pt-BR" dirty="0" smtClean="0"/>
          </a:p>
          <a:p>
            <a:r>
              <a:rPr lang="pt-BR" dirty="0" smtClean="0"/>
              <a:t>E a favor da </a:t>
            </a:r>
            <a:r>
              <a:rPr lang="pt-BR" dirty="0" err="1" smtClean="0"/>
              <a:t>Pólis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476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Quem te faz feliz?</a:t>
            </a:r>
          </a:p>
          <a:p>
            <a:endParaRPr lang="pt-BR" sz="4000" dirty="0"/>
          </a:p>
          <a:p>
            <a:r>
              <a:rPr lang="pt-BR" sz="4000" dirty="0" smtClean="0"/>
              <a:t>Que prêmio esta pessoa merece?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80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332657"/>
            <a:ext cx="8686800" cy="396044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Pergunta existencial para os rapazes:</a:t>
            </a:r>
          </a:p>
          <a:p>
            <a:endParaRPr lang="pt-BR" sz="4000" dirty="0" smtClean="0"/>
          </a:p>
          <a:p>
            <a:r>
              <a:rPr lang="pt-BR" sz="4000" dirty="0" smtClean="0"/>
              <a:t>Em relação à tua mulher amada, responda:</a:t>
            </a:r>
            <a:endParaRPr lang="pt-BR" sz="36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28600" y="4941168"/>
            <a:ext cx="8686800" cy="157579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3600" dirty="0" smtClean="0"/>
              <a:t>Você conhece quantos % da </a:t>
            </a:r>
            <a:r>
              <a:rPr lang="pt-BR" sz="3600" dirty="0"/>
              <a:t>pessoa </a:t>
            </a:r>
            <a:r>
              <a:rPr lang="pt-BR" sz="3600" dirty="0" smtClean="0"/>
              <a:t>dela???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82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imguol.com/c/esporte/2014/07/04/torcida-brasileira-comemora-o-gol-de-thiago-silva-na-fan-fest-de-copacabana-1404508054796_956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b="21671"/>
          <a:stretch/>
        </p:blipFill>
        <p:spPr bwMode="auto">
          <a:xfrm>
            <a:off x="-22740" y="846138"/>
            <a:ext cx="9163033" cy="43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AutoShape 2" descr="data:image/jpeg;base64,/9j/4AAQSkZJRgABAQAAAQABAAD/2wCEAAkGBxQQEhUUEhQVFRUXFxYVFxgXGBgYFBgVFRUXGBUVGBYYHCggGBwlHRUXITEhJSksLi4uFyA0ODMsNygtLisBCgoKDg0OGhAQGywkICQsLCwvLCwsLCwsLCwsLC0sLCwsLCwsLCwsLCwsLCwsLCwsLCwsLCwsLCwsLCwsLCwsLP/AABEIALUBFgMBEQACEQEDEQH/xAAcAAABBAMBAAAAAAAAAAAAAAAGAgQFBwABAwj/xABKEAACAQIEBAMFAwcJBwMFAAABAgMAEQQFEiEGEzFBIlFhBzJxgZEUobEVI0JScsHRJDM0NVNic5KyFkOCk6Kz8FRj4SWDw9Lx/8QAGwEAAQUBAQAAAAAAAAAAAAAAAwABAgQFBgf/xABBEQABAwIDBAYIBQMCBgMAAAABAAIDBBESITEFE0FRBiJhcYGRFDJSobHB0fAjMzRCchU14STCQ1OCstLxJWKi/9oADAMBAAIRAxEAPwCrliLGygn4An8Pga2yQNVmAEpLxMBcqQL2vY2uO1/Oo4gpWKQyHfY7ddunx8qVwnsUtMK3UqwW9rkG1/K9JtidUnEtCcphWIJsQApcEg2IW1wD86k6QAgBQawnMpu0bAarHSehsbfXpSxDRPYpLRMBcq1ul7G1/jTYhzUsJWuW2nVpOnzsdP16UsQSsV2lwbqVGkksocAA3sRfpb60zZAQnLSE2kj+RHanIvmEwNtVyqKmlCnTJa1IKKcQQlqmoFSeF4fZugNqA8gFFbmpH/ZVre6ahvApYVwPDTX6GnxpsKcRcLMf0TS3iWFcMTw046Kadrr5KLuqLlM5cHyBb9Luf3VbbZoyVJxMh7FHSteokozRZcCtRRAVrl0k+JdVS1KygXXW7Ukyy1JJZSSWWpklqknSTTJ0k0ydJNJOkmmUgkmop0mkpKYgxAWKbS+knl9ypIGu9vupPDS/wQmYg3ROMdMXMw16gYF0jVcFhyjsPP3j59aHgyFkQPFzdbxUWozyB10vGdNmBY7oT4eotY9ajrYKWLDmV0x2Iu0y67qYLKNV1uBGVsOl+v31PDYCyGHXJutYiUnnMJBy2iZUXX12XSoS+xFvLtUcsraog7dEieS5d9YMJjKqmr+4AiCO9wVa3ba16bWwGqfv0XObFEu413X7NpUavDcQqQAOl9V/nStkCE4OZunBlBXUAvL5QXxSm3uW0ckfpavT1vUQLlOTkuKTMdBDKwaBE0mQqSVtrUOD4GBF9+vrSSXLHYXU4IcG4F9ThmGkeK7AeMLa2r0o0cgAshvbcpu2Vsd7p/m632BHxpzI1MGlMRRFErrElzUlFGPDGS8wjahPfZSa26svC5fDhwivu7+6igFz5n0A8ztVOSTIk6duSO1tlJxCNthE1ux7Hy6ja/rWa7adI234rczbx++Onaj7p97YSuj5fhwrSMyqq+9qsCp6WI8/xotNWx1DS6M6a8x3p5ISwjFxXNRCB7h6X7X09m2v1Hbr6VVfteASNjBJLuFra6a2t48EQUj8JedB2/Rcp4cO7cseF2HhDC2vbfT6ggi1aFNUmRge3MHiMx3X59hzVSWIXsfJAHFeRaCTatGOS6rOjsq/xMOk1ZQVy0UkrremkmustSSWrUk6y1JJapJLKSS1aop0k0ydJNJSSTTJ0g0ykEk0ycLaLSASJSjTplpRvtTC/BI24qRimKC2x87/AMasAkDNVHMDzdb5yt2I+8UsQSEbhpmlDBFtxv8ACmKmDzXNsC1+lQRApPK8jaTtQnOsiAIgPCJ03tQt4iYEN5pkpQ9KK111AiyZIko2BPn/AOfwp8DU2IrJOYDck+f0N/xqQY1RLnJi8dqlZIG6fZVDqYUxSVzcE5cAoJHQX+6qMrlYYFzweOkmxDMCo1No0kAXVfCQ7dfPbsAO+9YVfWN3/o5uAOPC9r6cRw17VpQUzt1vcrn4aa8Dx07EQYfGxCw3tfuwt1sNQt0vYda5d1LBLUAhjjcnPW51HC+YztkbK0MQbckCwUJjc3Mk/K6lgRfSCysBq2Nu1u1dTsOmmbEZpjmTx5DLh89LZaqjXSMxbtvD7+7c06wGbIiLzATIyhib2Bvst9idWkA3+FS2rsRlXMJjfkQCOHHPXtHLRCgqzHHu1HcR5i8ekj3bBwGsQWB8V9rXuva1gBatLZppXQhtNbCOA8uOefPigVLZWuvIpDOBz8MkhG7LfcWJ9fnR2dV1lB2bbqoc6hsxrQZoqT1F6amoXWWpk61akksCGknSuQfKknWjAfKmSSDGfKknSSKSSQRTKSSRTJwkGmUkk0ydItTKS62qagtWqKe6cYdO/wBKI0cUJ7uCU+9OSmAT7LMvMhFBc6yK0I9yfhS63ItYXvVZ0tkcMFs08xHDNgDYEEAg+YPQ3pNnuo7oEXCmMlykIurQzEb6VtqPwvahyy5XClYtF7XXKPiSM4krypShQRhAo5nNDG/hv6kfIVmiq6/GyzxtAGYixta1uN0rPMj1i+gqT2Nrj0NritON5stDUXtZRUHCgClmAAAJJPQAVN01hcqJAAuU1znhPSNhU2S3TOYgXMcu0Ei1W2m4VZ2RSMmGlxfzpnDJTa5XRwrIpjF+2/S+1rG3yJrPkGatMOSEZMS2XSokqJzAsimRgx5ixtpjPWwJiKXYC5v1vVavhM8QMbQTce8WP3wVujkbHIRI4gW8L6/fNcpc1j087U5BZlEZ2syhWIZwd08a9ACfTrVumpGQsbG0aZ8zfS/y7Bkqc07nuc6+vw+/eu/2tmjadljuro8jICDywDIy2BsCziK5AGzb9zVWCoa+RzWtIbnnzIy48lbmpixjXOcCcsuV0zwubriLlzy3VCToW6FY17JcFWAFutjYdDcnSLRa3A/NZ1zdPpM9WWSPD8pZBvcEEvspcklSLkkC69O3ffA2bQljt60YWC+Hmb9vL74XW1WztDd0c3G2LkP8oinVoMHHHKfzuktJ6SSEu4+RYj5VrN6zyQsp5s2yqvOnuxrQYMlQcVF6amorvDhC3aokqQClcHkLN2oZkARAwqcwnCTHtQjMiiNSkXBh8qgZlMRJbcGHypt8n3SYYvg8jtUhMomNQOO4aZe1EEiiWKCxOWsvaiB11AhMJEIpJLkaZSC5mkpBKjWk0JnFKYVIpglLHc2pgLmyYusLqSgwhawAqZNkIZ5lTeE4ZkYX0n6UFz0YW5ohyTImjYXU0F9yiNLeaKuIjNBh7xuumT80U03clwfcYel6yqovA11yQK58jI+ocjla2efJduDBNPDaR1CRHlBNH5y6gW1E9BY26dqhTOcRa+QyS2e6V7Oschla2aIIkWHdmVf2iBVuxdoFpaKIjybBqRKJxzxJzTLq6sTdgVvbSdx579aCKMjOxvqqIo4gcYPWve/+OSl5I1lN0ZWH90g/hR826q9kUNcb8+KMIjhkmOjQE/O7bmxHUVSqXP0vkVl7RMrW4WnJ2VrZpeTTSz4YSTOhAugQJZho28Z8+lGpXvIuSiUjpJI8Tz2W+qE80y3Wx8P0rWZJYJ3xE6FRE+SaNwCPiKKJAUIMe1FfCGIKkCq8zbo8braol4nXLmVY8ayxsRqW4Ykrc+QO1727i+1qBG2Ym7BdGdJEBZxQthOH8DIrn7dC+GiIdkXCspXWQurmhteprKL3PQbbUZxlBAw5ntUQ6Ig55DsRjhfyXhsGp1J9nlJUOVbxMpbpZbrYhugHfzoBZM59rZhF3kQZe+RQpDw9gJ5gmAxkSO4IKnDGUstiXF3sqqV2IAHTrvRiZWtvI33oTTG42YfcpfhfLcujdhh5EmnUXaysourbsA1+9trkC16HI2UNFxYKbXxuJsblQfGmMNyKNC1V5nKt5QXaruip6qVyvJWc9KG59kRrLo3yfhTuRVSSeytMiRDhMFEp0xqZW8kFx826CseXazL4YgXns089FfZSG13ZDtUxBlc7foxxD18bfdtQN5Xy6BrPefoihkLeZ9y6fk2zaXxdmA1FQEUhe7W629aj6LUn1pz4ABPjjGjFyjw8TaNGOB5lwnijbWV94L+tb0pxRzDSZ3uS3jOLAun5KlIuk0co9VA+9aQZXR6SB3eLfBMdydW28VHY3BEfz0JUfrJ41+7cVMbSli/PjIHMZj6qJp2u9R3nkoHMOGo5VJjIYelalPWRyjFG4FVZIC02IQNnnDBS+1XWyXVcsQfi8IUPSig3ULJkRTp11C2qYUL3SWpFOFYOLytImJMa7+6bXNvI371ZuOAXLwVT5QAHHLUKWyHC3YAgD4bCqk0pC26aJrs0SZhmkGGiYBgZQVGgg33IubH0vWNPV2vY5qzNPFE0215KRhlgnN4GD23NgdvQm1r0SOoD9CrLHxyeobqTwkYBDMB4LkE/o+Z36bd6TgCUYNFwTwUXiM95sjJglBc2Dy2su17En5nc7+VNMYaRm9qDbs4lO0F7iIxnxK4w8NJfXiHeV+puxCj95+ZrmqvpROThgAaPM/T3eKusoWjN5us5mXnw3h8ve/feqv8AU9qDrXd5IW9oSbYm+ayXhpVbXhpHicdtRKH94+/4Vco+lEvq1DQ4cxkfofvNFkoG6sNiu+Dz4RyqmMUJKAVWQjax679gbdR5C9dJGIqlm+gNx7x2Kkeo/wDEGfNSWLwYN9IA1G5t3Nuu3p3p2NATGwvYaqJxRw+GvznCtYsAQfFYdAbWPlUZJ2s1KDJURx+sbJplU+GxccYZhzmHiQA3BBsTsNhtf51Gnqg4AHVVmVQkjFj1uScjBR4aQctQT1+Hma0C/qqvHjkd1yhbj52bG4QhBI2lbIejnmbKb9j0otL+W65srFQLPaALok4gw7Lk+IaTCxYWRit0jA90SKF1EdT1PzqvEQahoDi4dqsSC0DiWgFCWef1Fgf8aX/VNVuP9U/uHyVV/wCmb3n5ojhxz4XAS4iTBw4ZxEkULqF5kjSKBquOnY/I1WLA+UMDiRe58FYDiyIvLQMrBCeVvFgZMBNHIrF1YYgKwJXW1gGHaysvzU1bkDpQ9pGmirMLYyxwOuqneMsDcm1U4XKzM1DeUZCXbpR3yWCCyO5VgZfliYdRqF2PuqN2Y+grIrK9kIzzJ0A1K0YKYu7uan8PlJbScQwUE+GJTYX8mP6R26Csz0aap61ScvYGnjzVzG2PKPzUfjOJJIsb9iwuFVgio0jFgmhZQ2mVY9tcasoDG99+lX442xjCwWCESSblV7HxdigIZcRiHOmSGdgbIFKYhsNjYWCABo1Lowve229TTLtmRWTNHkgBlaScyI6KW14Z8DJHJpkAsUWRANN+p6UklD5dlE+FaB2glEeEY8vwOT+fwks8htbs+hfjt1pJLXC+I+z8peaUQSwyStFqjjaHB4dpp9ibtIXdUcjY7CwpJIlyn2kYpYpJZAmIMuKWOCIeARx6VacF+4Qyxpcj3vjSSRxhZ8NjFWWMmB3eRIiSqmXlMVLKt/GhtcHqRaqM1AxxxxnC7mPnzRWykCxzCaZjg9+XiFAJ2Vx7jfwPpTw174niOpyJ0cND9CmfA1wxR+XFAXFPC9rkCt1kioOYq8xeAKMbirTDdV35Jm21EKiFxY1AlEAV7PhI8UosQQwuGG4t5jyNTxWXn8bZIZLaJeWZM8Leag7HzqtK4ELqqGova+RUnm/D/wBuaPW2hEU3IAMjFugv2At99ZM8ON3YtSem9JIubAeaf5XhhgsMEmZAqFvGBYML3Bt11drb9KlBG4DCFYp49zHhdw96D8fj581k5OHBiwynxyH9L4+Z8lHxNGra6n2XFjl60h0b96Dt8lNkb6h2FuTeJXbPuIYMoiEEChpSL6b9L/7yQ/u7+grmdn7Pq9uTGoqCQzn/ALWj5/Eq7NNHSMwM1+8ypThLHviMDHLKdTuJCTYDpI4Gw8gAPlWPtumjptovhiFmtw2H/SEemkdJT4nam/xKraL3h8R+NdE7Qrz9nrBWRxxmcmFwjSxGzq6WuLggsAQQexFYHR2kiq60QzC7SHfDIr0CtkdHFibrko7Kc5w+cwmKQaJgLlb+JT/aRnuPT61p1lLW7AqBLEcUZ48D/wDV3b2+I5IEckVYzC7I/eYXLKM3nyyQYfGAvATaOUdh6enmp3Ha4rqqWrp9pRb2A2d+5vEffPiqD2PgdhfpwKL87y8Y/DqkTJoZlJk97So3OkfrHYdupqvPG5wwnJCqYt8zAPNMMqyj8n85UIdH0lWIAkBFwVYjqOhFvWmp4SwlCgpdziHA+ag8ZM3Mub1pNbkmc4NKybCQzyxTSMwaLTpAIsdLahe4pw5zGloGqmcD3BxOinM7zCPFwvDIxCva5W19iDtcelAja6NwcEWR7XtLSonFZRhpcJFhTJJy4mZ1IK6iWLE32t+kaM2V4kL7ZlBLGFgZfIJ5nmGhxsMUMkjqkWmwUr4tK6QWuPK/1qMTnRuLgNU8pa9oaTomGdZPgZU0CNYiCDqjADGw6Ekbg1JksrHXJv3p3RxPbkLdy3LaQKly2kBbm1zYWubd6hobqRF8lLYHCCELZdUjbIvmfP4Cs2vrdyA1ubnZAffAK3TwYszoNU/zPFx5ZBJiJLSzhNWm9jp1Kpt1KxqWGprbD6VVpqXATJIcTzqfkOxWXyXGFuQVbZ9muKxk7MJCsgKBMOWUrBiUBaB4JrDaZSSjkaWu0be8tXUJGGYcOtm+GgxOILYCYwvDiAyq2qB/fQgsNFyNak7rfcUk4BJsFwzPH5XlkhaPD86WWNWJvqQo1iD4yVXVoDHSN7AntQZJ2syWpRbInqgSMgDbPmoyX2rTdIsPFGB0BYtb6BRVc1TuAW0zozH+6Q+AXJParigd44T8mH76XpTuQRD0ag4PPkn0XtJgnsuMwakX6rpkA3BvpYA9QDse1TbVDiFSm6NSAXieD2EWXbF8LYPNYZjgMSUeRlZ7lmZLzc2SysdUZdgN9x4BtVhj2vzaVg1NJNTOwytsmmS8LzHMkfGoiw4OFJY7auVDYFYsOjtZXCBWkaSwJa1+gqarqby3juPG4gwSRAYaVZGglLbtHBbXPIpH5uNmNkYncrQ5YmStLHi4Kdri03CkMwwHLtG51RttG56g9kb+NUoJn0kgikN2H1Ty7D8iivYJRibrxHzVd8XZDpvYV0cT1lyMVb42EqatAoSZtTFSCPeDs6eFrCzI2xU7j4jyPrTPWbJRMl115q0sVxRDhoBLIkzIbX0KraSezXYW+PSqrYnSus0jxRoacxNs5RqcYzzgfY8FJY9HlFlt5jcA/U1Xnmo6YkTzNuOANz5a+5aUTZXDqNPetrkUs55mPmuBvoU2UDyLbAfL61hVfSdjfw6JmftEfAfXyV2OhcetKfBQnEvHkOGTkYEKzDbUoHKT9m3vn7vjS2b0ZqKyT0naBIBzsfWd38h7+5NPXsibgh/wFV88zSMXdizMSWJ3JJ6kmvQo42RsDGCwGQA4BYjnFxuVdXAH9WQ/sy/92SvIukn92l72/wDa1dHRfpR4/Eqv4veHxH41tu0K4JnrBHntP/q+T9qP/WKyeiX9zZ3O+C73aP5B8FTeExLxOrxsVdTcMNiDXq00MczDHIAWnUFc6x5YcTTmrT4d43gxqcnGhEc7Xb+ac+YJ9xv/AAGvO9odHavZ0npFCSWjl6w/8h9kLchrY524JdfcpZslxGGOvAy+E78tzsR5A9G+f1o1J0nhkGCsbY+0B8RqPDyUZKF7c4j4Fc5+MZYVP2zBSqB1eIXT47mw/wA1blPJSVJAp5mkngTn5a+5VJN4wddhXWF48bFzY1kRD0MihdXqu5uPXpVuzo3YSR4KjM8AXsoLGYFhcK637XuLeu1WmWOqxpNpYHZgqKlw+JTcWcf3Tc/Q2NE3bD2KTdqwO1Nu9N/tkwXUVYC+m9j73lbrUDEAj+lsLsIdna/guYzdvOluwnMxTqPFNKBa9x94pnsFkSCYh1joUZcO4Wy636AXNZVTM2Jpc7QLZhYXEAInwMkcCfacQ6Rl7KnMYKqhjZFuehY1i0bHSONTJq7Qcm/54rQkIaMDdB7yqxzPM2lLnGyOmOSVFiVYowYY5SULKdX8rwjEopUAtuTWigoqyLI4MoVMRj5QshXlJFfXFEOZzCkXh1OAbEar6Og8zFz2tzKPT0stQ7DE25UVmuKTNJ40kzFBG0ihYVikVCC2wLMbFiNtR7noKqOIkcAXZcl0UEUlFC5wpzit6xINvBCPFczvjJy6lCJCuk/oqllRfhpC0CUkvN1v7MY1tKzCb5Xv2nVRVDV5ZSSWUkkW+y/Flcby7kCaOSO4vcELqVtultJ+tHpjZ9uaw9vxB1MH+yQfPJG2T4ifGRSYHM8NKVYNHzgrKrgbeIj3SbXDDY/jbie/Rw8VzNdTU7QJIHgg6tvmFAPwBK2Lkw5cmHTFKJJVLjFCJlH2eZowoiSMdIxa5IbexAMstFmCzjAaxlkcjPpVlDEl0VxciHnE7yAXIXcgIfKhTwtmYWO0Kk1xabhNcxwRdXik3ePv+sv6LCh7NqHC8EnrN944H6pqiMHrt0KqHirLNDHaugjddZzm2Qi4saImCfZTj9DCh3T4VbfCOcLKuhwGVhpYHcEEbg1WeLG4RWcknhUtgMfNgCSYWXmwXPQHew+8H1T1rC6VUjZ6Vta0dZpwu7Rw8j7irdBIWSGI6HMId9qRmjxOgyyGKRQ6oWOkG5DLbyuL/Or/AEQ9HlpMYjaHtOEkDM8Qb+PuQNpF7ZLXNigeuwWWiDg3E4NZtOPh1xPYawzhoz5kIfEvn3HWq9S2UtvEc+XNGiLL2eF6DyvI8NFCscKjlWOmzMwsxLXDX3vqJ+dcXVbPgqJjNM27jrmRpl8lrxvLGYG6JiOBsCP9z/1v/wDtRtwzkqA2fTj9vvKfZxkWGniZJ1Bj95rsygad7kgiwFqFR0ENJKJYG2dpxOver8rzI3C/RefeM8Tgmm0YCHRElxzCzsZD5gMdl8u5rsqZsobeU58uSyJiy9mBD1WUFWB7KTNJMwMsnJiW+jUdJZtlFvIWJ+lcT0yFPFTtO7bvHm2KwuAMzn5Ba2zC9zjmbDgpjOlOY5muFYn7PhwJJh2ZrBrH/Mq+l2qHRmkbS0HpVuvJcA8gDb5E+SnWvMku74BSXEnEgiGlVWyiwHQADoK24mXzWTUR4uKDJOJAx90j4G/3GrzWrCmoiTrdOcLnSk2uPwP37H5GpKhJROspZnSddLi/fuGB7EeVODZUQ18Lrt/9qHx2Qld18S+f6Q/aHf4j7qe4WhBX4uq7I+7wUhw9lpDC4qtK6y3Kaz0ewYIO8cI93+ck/ZHRfma5baDt/O2nGnrO7hoPErqKUYIy89wQv7Q+IIcRiTl8uHLqpUqyX+1LMY2dJIIWXTKgtpO+9ztbrdCik+z3KoooGxuIYvFC0vKVl/NKVb+chikXmYdhvHywSLgkdRSJAFyiRROleGN1OSC+Jc9kx87TSXA6Il9kTso9e5Pc1lyPL3XK9FoKFlJEGDXieZUX8Nj+/wA6grhAIsUY55CcywqY2Map47Q4pVBLNbaOYAeY6/H+7Vh43jQ8a8VgUjxQVLqWQ2Y7NpPDmEL/AJOm/sZf+W/8KBhPIrZ9Kg9tvmFn5Om/sZf+W/8AClhdyKXpUHtt8ws/J039jL/y3/hSwu5FL0qH22+YU+oOW4W5uuLxS2HZ4MNfc+YaT6gD0o35be0+4LLP/wAhU2/4Ufk530CHftkn9pJ/nb+NBxHmVq+jQ+wPIK0OCM7/ACnhZMDiJJFkCWEiPpleO43DfrDYHzB+NXqeXELHULjNt7NFNJvI/Vd7ihlszEM8mFy6L7Nol0CGFedjJmg8HN0uOXhg2q3Na7MCDvVlYSsbFYjnQx4qwV0/NzorB9BvpljLDZijXH1rOrfwXNqW/tyP8T9EaLrAxnjp3oJ44ywEEj41vwvuLhZ8jVUWYRaWNXAgKMVrUFGR1wTiyGFDepNCN85b/wCp5cw6lZAfhZh+81S2iL7JqQeQ+IRI/wBQw96j/bDCS2GIBJtKNhfvHWb0HkAbOCeLf9yJtUEllhz+SjuAODlzKDFq10lTlGJyCACRJdWHdTYX8q6+qq905pGYzv7lnww4wQUJZvlcuElaGdCjqdx2I7Mp7qexq7HI2RuJpyVd7Cw2KuL2GYx3wsyMxZY5AEB/RDLcgel97Vi7UaBICOIV+lJLVZdZitKtPbnjZEwsKIxVZJGDgbagq3APpftWnstgMhJGgVWqJDclTuU5ZLi5VhgQu7HYDoB3YnsB3NbUkjY2lzjkqDGFxsEXcf8ABq5bBhFW8krmYyuAbEgR6VA7KLm3xNUqWr3r3E5DK3vViaHA0AaqY9j8JWPEEgg60G4tsFP8a4npxIDLCAeDviFp7KbZrrrtwzJ/LM0bvrjHyJlv/pH0rephh2dSgez8gq7s5ZD2oM4uxp1ncVdjKqyNQvHiP/BVgOVd0afQY2+x3/Gph6qvhtmFJ4DMmT3TcDsf3dx8qnkVUmpmv1CL8kzgSG3fyPUevqPUfdTOWLNQlpR9leFDkNsNu341nTOstrZbSMk4wuNSCHE4uU6UGre1zojFhYdyT0Hc1ztEd4+SY8XWHcMl2UgwtazkPiqogaXEWwbBMSXDLCuIjfC4qGR5GkkxBRtpGGosTG/ROlaKEiP2rZjykgwEbMVRFdySWY6RpjDMd2OxY39DVOqf+1dT0cpLl1Q7hkPmq5qmutWUkkV5fimwGXGWNik2LlsrDZhDh76iPizEX9aO0lkdxqVhTRtrK/duF2xjPvKjP9q8b/6qb/NUN6/mrv8ASqP/AJYWf7V43/1U3+alvX80v6VR/wDLC2OLMaN/tUxtv71LfPHFI7KoyLbsLvx1dsWZbllmjimQk38LxjYegINPN69+dkLY1hTbvQtJB80P0JaqeZPmTYWeOdOsbBrea9GX5gkVJjsLg5VqymFRC6I8R7+CtPj7EDTBKs+IjixACaMHEpxOIcqWRRN+gNAb6ddq1Qb5rzRzS1xadQmXsuzHDSnEYWCKSKN152mSdZn1EmKQuASYmJUEgncknaoyMD2Fh4pgbG6d5ph9eHsfeQsh+K7fhQ9kSkwBp1aS0+CaraMdxxzVNcQYXS/zrfaclnlCwoaKjDg33xQnqbUf5v8A1jlvwk/fVOv/ALVU9w+IRI/z2ItzbN4sNp5pI1XtZSelr9PiK81p6WWe+74dqv1VdDTW3p10y5KT4RzeLE8zlEnTovdSOuq3X4Guo2HSywbzecbce9VPTYan8o6a5W1UF7TczgjeCI4OLF4qTaNZFB0qTbra+52AuOhPauvoo3kOdjLWjWyrzPAsLXK48EZnNh53ws+WrhCy8wPCn5pmVSQHZNS3sOurtanqY2vaHtkxd+v1Sjc4GxbZRWG9pGYyQy4hMJA0MLaZG1EEdOxe56joDRjQwhwYXG50UBO8gkDJd+MuLFmweBnODhm+0F7RzjUEcWXwnbqb7+VqjT0xbI9uMi3EJ3y3a021UzwFg8VFM/Oy3DYNCnvxGMszBhZDodjaxY9O1BqnRuaMMhceRv8AREjDgc2gKY4vzaLDcrmkjVrtZSemm/Tp1Fcltylln3e74X49yN6bDTfmnXTK+ijsqzSLEhjESQpANwRufjXK1FNJAQJOKu0tZFUgmI6IM4c/pOa/4kf4zV6jB+gpv4/ILMP5snegLi33z8atRoLkMA0VDK7JIaldQLU6jn/871NrkB0am8kxN2FjYg/+WqZdcIBhVz8NYv8AMknqFJ+gO9ZFc/BG53IFXaSmAeLc1viUlMvgT7P9pWWSJZYrAs0Z1O+kFhdvDtY7de1ZVA3DTMHZfzWzMbvKGeAsHHNjMMywYuLlpNMyStIcMj2EcXK5l9V0lfo2xFXEJCnGON5+OxD9uYyD9mPwD/TWXKbvJXo2yod1SMHMX81D0NaCVDEXZUXdmYKo82Y2A+pp7XyCjI8RtLzoBdEHHUwE64dP5vCxpAPVgAZD/mNv+GizHrYRwyWVseM7ozO1kJPhwQ7QVrrKSS0aSSIs4HNy/By9TGZcM/yOuL/pJor842nlksik/Crpovas4fND1CWusNJJWZADi8gtylmaFtIDAtpCPYyBQQWKxufCDvuO9aVObxhefbaiEdY+3HPzTbgObEJi4VRisLXSQPFhcNGUWI8oRRIxmZgwHvE7XoyykX5hF48QvqH/AMy1ToOrUTM7QfMf4U6jONp8FUHE+FPMPxrpI9FkPcAVXQoatIx4N98UJ6k1H+b/ANY5b8JPwNU6/wDtVT3D4hEj/PYpri/JJMVy+Xp8Oq+o297Ta23pXAbNrI6fFjvnbTxT7X2fLVlm7tlfXtt9FJ+zjJZMLz+Zp8XLtpN/d13vt6iuo2bWR1GLBfK2viqlFQS0mLeWztp2X+qivaXgZocbhMxiiaZIbJIqAlgAzEGwHQh2F+xA866eie10T4XG19EWYEODwpLIOMZ8wnZY8I8eFVCWkmBV9Wk2UAeEm/YE7C9ClpWRMBLru5BTbIXHIZKosFhoOROs8GLacseSY1PKG22sHrv5A7VsOc7E0tc23G+qpBosbg3RHxPhsTLl2VriUfXzJVI0WYRalCalA8J027eV96rQujbNKWHKw80V7XFjQVaHCvB+Hy4u0HMvIFDa21e7ci2w8zWVPVPmsHcFajiazRRvtHyWTFCDl6fDzL6jb3tFrbehrD2lVx0+HHfO+ngq1ZQS1QG7tlz7Uw4RyiTCo4k03ZgRpN+gt5Vym0aplQ5pZfIcVe2TRSUrHNktmeCHOHP6Tmv+JH+M1ekQfoKX+PyCAfzZO9APFp8Z+NWo9EJyGAaMhpQNJMlBqSjZSuSS+MUi5MGq6uHnvhn/AGD+FY21T/ppP4lXqRtpG96n+IMnjxWHwweaWAxlZI3iIDh+Uydwf0XaqIqoqeBhkNgQPgrW7c95DQufBWSDB/m0xs08SxhEikCWjAIsVKqD02qdPXQVBLYnXITPiez1gqUzNSJpQwIbmPcEWIJYncGqjvWK9LpCDAwtOVgm9RR0RcCxgYhp3F0w0Tzny1KLRr8Sx+6jQjrYjwzWTth53Ihbq8geHFD80pdmdjdmJZj6sbn8aDcnMrUjYI2BjdALJNJSWUkllJJEeRAy4HHQ90EWJQfsNpk/6bUZmbHDuKx60iKtgl53afHRDlBWwsNJJWXwRho5smxcc76ImdwzWvpXQlzbvV6mIEdyuK2/GZK0NYLkgKWyFskSaL7NHhxNqtGyxEPqII2YjbvRRMwmwKzZdmVUTC97CAFL5kPz837CfhQKX9dJ/FvzVKb8hveVWfE21/2x/pauliWFLqqgFCWijHg33xQnqTVYGbf1jlvwk/A1Tr/7VU9w+IRGfnsT/j7iiXL+TylRuZrvqBPu6bWsR+sa5To3sSDaW83pIw2ta3G/MHkrldVugw4Rrf5J57NeMmxMeLkxXLjSERsWFwAG5l73J/VFdS3YUOzzaAuJfztw5WA5qk2sdNcusLIN4s9qGJnm/kjtBCtwtgut9/fbUDb0Hat6n2fG1v4gufgqklS4nq6I39j2eYjGQztiZWlKyKFLWFgVuRsBVHaMLI3NDBbJWKd5eLlWFWcrCr32xZ5iMHFh2w0rRFpGDFbG4C3A3BrR2dCyRzg8XyVepeWAEII4T9qGJgm/lbtPC2zXC60/vLYC/qD1q9UbPjc38MWKrR1LgetojP2k8ZHDR4SXC8uVJhKQxuQQvLtaxH6xvfyrBfsOLaDsM5cCzlbj3g8lddVuhF2WN1w4C4jkx6StKqKUYKNII2IvvcmuR6R7Hh2bJG2Ik4gTnbgewBXqKpdO0l3BQ3Dv9JzX/Ej/ABmrtoP0FL/H5BZ5/Nk71X/Fp8Z+NWo0NyFwaMoWSgaSay3qpJrKQyiSziouTgK6uD5dcJXzUj7jWXWtxxPbzBVuHJwKL5zrwkLeWn8CtcntQbzZkb+VvhZadP1Z3DvSMhe0tvNT929UOjsmGqLeY+CLXC8d0EZ5h48xxE2Gk0xY6J3WGS1knjF2SN7dG0kb+nxFdY8CRxacnD3rVpJJaKJk7OtE4dYeyeNlHtwZh8KL5hjEjP8AZQjXJ8L2J/6aHuWt9dyt/wBYqKg4aWIntOn34pzgs3yspJhFjmgil0gzs12LKbpqG9lvv5eYqQfFYsGQPFBlpNpBzalxDnN/b2ffih3iXhebAkFrSQt7kybowPS/6p+PXtehSROZ3c1q0G1IqoYdH8QfkoShLSWUklqkkTYXKPOD8kfB6sVjWXDwNG8ZV/5yRZFtsg3FjY9L+lWoWFnWfkFzW1K1lVaCnBe4EG40FkwxfAkpTm4KRMZF5oQJB8UJ6/O/pUDTm12ZhWYduMDsFS0sd7lAYPKJ5peSkTmQdVI0lfVi1go9TQgxxNgFpS1sEce8c4W7M79ysXFYMYDIpE5iSGVrak3QtI4BCn9KwU7+lW3N3cJC5aKY1m1WvtYDnyCEPZ1AZMxw47KWc/BUY/jagQC8gW9tt4bRP7bD3q1Ma95cQ3lpX6LR6DrVUzu4eQXn9TlE0d5VW8VS7Hf/AHg/0tXSxgrFcLlVMKAtBGPBp8YoT1IKwc2/rHLfhJ++qlf/AGqp7h8Qps/PYmXtkH9G/wDu/wD46zOgx/PH8f8AcpbXHqePyVdLiGCMgYhGKsy32JW+kkd7aj9a7/CL34rHubWT/h3IJsfMIoFuerMfcRf1mPYfjQ5pmRNxOUo4y82C9FcJcNRZbAIotyfE7n3nfzPkOwHYVzdRO6Z+Jy1Y4wwWCm6ApqF4s4bizGAxS7Ebo495Htsw8/Ud6PBO6F+JqhJGHixXnTiPIZsBMYZ1sRurD3XXsynuPwrpIZmytxNWVJGWGxTBsS5RYyxKKWZV7BnsGI8r6R9KJhF78VHEbWVnex0fmZ/8Rf8ARXnHTg/jw/xPxW5sn1Hd61w9/Sc1/wASP8Zq6GD9BTfx+QVf/iyd6r3i4+M/GrTFFyFwaKoWWwadNZbvSTWXXCzWYUNxU2hXD7Psd0FVJAjNVj5SuuCWHujNb4HxL++uZbAZKaamOrSbfEK8X2kbJz+yo/CzaHVvI3+XeuOo5/R6hknI/wDtacrcbCOaY8Y5euFmlzIEf0floO/2hzoRx/wH7q9DfYfijkmoJnTMbRW/fc9w1Cp4D69z51RXdAACwWWpJIg4b4rlwYMZAmw7bPC+62PXTf3T9340WOUsy1HJZddsqOpONvVfzHzUpmHC8OMjOIyttQG8mGY/nY/2R3Hp9CelTdEHjFH5KnBtOWlfuK0dzuB71E5HwniMVdtPJiW+uWW6ItuvX3iP/wC2qDIXO7B2q7V7WggyBxOOgbmpY5xg8t2wKfaJxscTKPAp/wDbT9/3mp42R+pmeaoikq6/rVJwM9ka+KFcyzGXEuZJ3aRz3PYeQHRR6CgucXG7ltU9NFTtwxNsEjBYySBw8LtG47qbH4HzHoaZpLTcKU0EczcMgBHajf8AK2KzXA8st+d+0RQsUGnXHIrW5gHUAgnsNqs4nystxuubfTU+z6vHbq4SRfgRyXf2r4tIkw2Bj92JQ5HlZSkYPrbUfnT1JAAYEuj0TpHyVLuOXnmVv2OYDxz4lh4UURqfU+J/oAv1pqezQ550CXSSe4ZCO/5D5qdxuO0Qs7dZGZz8D0+4UbY4O63h/eS7z09y5KtFzhHAWQFnL6sOzhtjOott15b7kdQf/mulYRiFuSxrkE3VSiqi0UV8Iy2cUN6cI/4nn5U2XYn9FZCjHyBK3/6S30qLoTUUdRANS027+Hvsmc7BIx/apf2nZWcRg9aC7RNzNu6Ws30Bv8q4zolXCmrt2/IPGHx1H08VobRiMkVxwzVNV6uucTrBZlNBfkzSxX68t2S9ul9JF6g6NrvWAPepB7hoVdfA+OlfLomeSRmKyXZnYsbSOBck37V5P0hnlj2pKxjiBduQJA9VvALoaMA0wJ1z+JQPHnWJ1D+UT9R/vX8/jWu57rHM+a4htRLcdY+ZRr7RsfLHgZGjlkRtUe6uytu4vuDeszotNJLtFrZHFws7Ikkaciu3rwGwEjLRUvjczmnsJppZAOnMdnt8NRNq9UbGxvqgDuXPF7jqU1qairs9nuWfZMEpfwtJeZr7WBUWB8rKo++vIuk1b6btEiPMNswdpBN/eV0tDFuoRfjmh7hKbWmNxPaabw38l1Ef9yu9li3EUMHstA+H0WZGcTnv5lV5xXNdz8akxSKGwaKo2Sr06ay0z0xKcBJRrGhqVkfcD5npYb0F4UgroynGhJI5L+GQCNvRv0G/dWDU/wCnqmy/td1T38CrbOvGW8Rmu2bYblyHybcfvH1rkdtUfo9SSPVdmPmtKllxstxCyXBpj8M+Fl62ujdwR7rD1B+41t7ErBUQ+jvPWGnd/hDL30k7Z2ffPzVJZlgJMNK8Mo0uhsR29CPMEbirrmlpsV3lPUMqIxIw5FNqZGWUkk/yHFPFiYmjdkbWi3U2OlnAKnzB8qkwkOFlUromSU7w8XyJU/7Tc1mkxs0LSNyoyoVBsm6KxJA943J3NFqHkvI4LO2FSxNpmyhvWN8/EjJCNAW4spJLRpJK0vZ7hfybg5sbiTpSQIUTuQt9Bt+sxawHlV2Ebthc5cdtiUVtSynhFyMr/HyVdZljpMZO0jeKSVtlHmTZEX4bCqjnF7r811FPDHSQBg0aMz8SriwuXfYcDFhF/nJPfI8z4pT8P0alWXEbaZur8vDiVwlRU+kVD5zoNPkgzjvNAi6R0AsPkK2oWhgDRwWW7M3KqzE8QyaeWDZdZc7dTawvfrbe3lqPnV6OQtNwqskLXHNQVMpqVyTE6GFRcE4VsQxLmGDaAkaraoyegkX3fkdx86hDKYZA7z7k72Y22UjwFxDzE+yYjwzxeCzdXVdu/VgNj5jfzrj+k2xjTymrgzjcbm37SfkeHI5cldoanG3dv9Ye9DHGvAjws02FUtEdyg3aPzsO6/hXQbA6Tx1DRBVGz9A46O+h+Kp1lAWnHGMuXJAldkspXdwB/VkP7Mv/AHJK8f6Sf3aXvb/2tXSUX6UePxKr+L3h8R+NbbtCuCZ6wR57T/6vk/aj/wBYrJ6Jf3Nnc74Lvdo/kHwVKgXr1vRc2rC4H4EZ2WfFKVQWZIzszEdC47L3t3+HXhukHShjGupqQ3cci4aDsHM9vDv016LZ5JD5NOX1U1x9n5b+Q4XxzS2V9P6Knqp8iR18heszotsYueK6oFmNzbfiefcOHMqxX1NhuWanVMs1KYHCJh1N9IOo/rO27H6n6AV1MkhlkLyqzG4W2VRZxidbGitSKjgamCo2Wy1OTZNZIvQ7qVll6a6dSuSY3QwqLkgrr4SzNZo+Wx2It8+xqhV07Zoyx3FGjeWOBCOsI/2mIxv/ADsf3+TfAisGWA1tOaeTKRn2D3FWmv3Tw9vqlRisyNtcMp+YNcc10tLNfRzStMhsjewpPEvD0WbRggiPEoLK3Yj9Vh3U9j1H49xR1kdfHcZPGo++CFR1kuzpObDw++Kp/NcrlwshjnQow8+jD9ZT0Yeop3NLTYrtaaqiqWY4jf4jvTSoqwnWUD+UQ/4sX/cWpN9Yd6r1f5D/AOJ+Cl/aH/WWJ/aT/tJU5/zCqexf0Mfj8Sh6hLUWD/4+flSTEgC5R9wtwUsSfbMyIihQawjmxNtwZPIf3Op+43IKYkgu8ly21duCxipz3u+n1UJxlxn+U3HKuuHQnQp2JPTWw7G3Qdh8aarxtfhcLWVro/TQth3zTicdezsRD7MOGt/t2IGmNATED3I6y/AbgeZ38qjE0MBlfkAq23do3/0sR7/p9URZpmPvzttqFkH6qD95601Cx0rzUv45NHJv+VzEpDQIx496pXjPN9bHetpoVZBDPvUwU1l2FFQ0uOTSaRSRnwrn5jI3oTmqQKN8yyuPMQJYn5WJUDS4JAa3QMRuD5MNxU4ajdgseMTTqDn99yjJHi6zcil5dxtNhGEOZRMp7SqL6h5kDZviv0rndo9EmTXl2e4fwPyPDuPmrMO0CzqzDxUrisgy/M1Lx6NR3LwkK9z3YW3P7QrHh2rtbZDhHJe3svuR4H6GysOp6epFx5hS+SZV9kwqwBtegPY2sTqZmG3/ABVk7RrvTat1QRhxWy10AHyRood1DgGdrqr4VOsCxvqAt3vfpauqcRhJ7F56xpxgWzurQ4lycY2AwligLKSQLmytfauX2VtA0FQJw3EQCLaaheiVEO+ZgJUTh8oy/KlDvoDDcPKQ0p9VFtj+yK05K/a+2XFjLlvstyb4n6lAbDTUwuffr99yhsfxhiMcxhy2NgOjTNtpB7jsnxO/kK3dndFIaa01e4E8GDTx59wy7Sqste6TqwjxWYHAw5YjMW5mIYHXIe1+qrfe1+pO5+6t2eoMtmgWaNAgRxBmZ1Vf8UZ8ZSd6ZgRCg+R7m9FAUUmn0SSS1DJunssvSSWXpJJUb2NMkjXhLPDGw3obgnCuXJ8y5oWSMjmKPkw7qaya2lcXCaL12+8cj8keN4thdofciJlTFrrj8Mi7Mp638m/cayKyij2iwyR5SDUH4H5FWYpXQGxzBUV4o27qw+RFcn+NSy8WuC0epI3mE7xMsGKTl4uJXXsbXsfMd1PqK6ak2/HIMFSLHmNP8KqIpoHY4HEffvQpmXstV7tg8QLfqyeIfDWu/wBQa2GxxyjFE4Eea1YOkUjOrOy/aMl2ThCXLkDYXDjFYki/NcoI4j/7cZNy3qfr2o25MYu0XKC/aba19p34I/ZF7nvKZPwri8epGLg5eJUeDEXTTLb9CdVPW2wcD41ExOeOsLHn9UZu0aejf/p3YmHVpvl2tKbYD2W4g+LESxQqNzYl2t8dgPrUW0rjqVYm6SRAfhNJ78l1mz3J8l/mf5ZiR0Is5Vv8S2iP5b1fgouQ8Sudrdrz1OT3WHIaKsuL+M8Tmb3nbTGpusSXES+RIJ8Tf3j8rVqRQtjWQ55KL/Zf7PJJyMTiwYsNbUEbZph1BIPuJ69T8Ko1pieLHhxV6iqp6XFu3Wvl99qs7MsesoCr4cOlrW2DlegA7IKw8659h+UP/wBHl3KRO7Fz6x93+VWvG/Ed7gGtxjbKqSqlzDFF2NFTJlSTpzRkFZSSXSGcqdqYp0T5JxI0ZG9Dc1SBR/gOKY500TKrqeqsAR99DGJpu02UjY5FJk4Vw8hEmCmbDSDoNTMnwvfUv1Pwqz6Xjbu52h7e0fYQTBY3YbFdoeKcbl5CZhEZIybCZLdPiBpb4Gx+NYVb0VpKoF9E7A72Tcj6j3hWI66WM2lFxzRG2bYJY/t2pLMNOse8T+rp66/Pa+3lXJt2btF83oGE3GduFud/Z5fVWr0zT6Tlc5X++KG5OI8fmJIwUfIhvYzPa9v2jsPgtz6119H0YoqMB1W7eO9kZDy1PjYdiqPrZZcohYc1yi4XwsJMmLkbEync3JVL/XU3zPyraNaWtDIWhrRy+7IApxe7zcpGacWpEmiIKijoqgAD5Cqpu43cbo4AGQVe53xG0hO9TASQxNMWNECZJBqYKZYWpy5Kyy1NhBSWiKiWkJLVRunWUkl3wuIKGmKSP+FOJzGQCaG5qdWrlWarNZ0fRKB73Yj9Vh3FZlVRY3b2M4Xjjz7CjslsMLswiJMdHPZJxy5Oxv4T+y37jWbOIKn8KrbhfwP0PyRm44+tGbj71XLE5Q6br4x6dfp/CsKr2BPF1o+sPercdYx2Tskw3U91PzBrH/FhdxafJWeq8c13GYSgbO3Q+R/EVdi2tWNIAkPxQn08Vr2VGSe0jNG2ONf5JCPvCV6s2nZYGy54yG6gs0zvEYr+kTyy37O5Iv8AsdPuoojY3QKOJxUvw9wJjsbblYdlQ/7yUcuMD/i3b5A1B87G8U4YSrW4a9m2Dy3TLjHGInG6qR+bVu2iK51H1b7qyqvaTYx1jbsGpViOAnQIgzXMTKLy+CMdI77t5Fz+6s0QS1ZvN1WezxPf9FYxNj9XM8/oq/4s4rABVTYDYAVsRxhoAAyVYm6qjN8zMjHejAJlEE06S1TJJ0KOgrDSSSTTJ1oNamUk5gzFk71Ap0Q5VxSyEb0I2UlYOScWrKuiUK6sLFWAKkeRB61HMG4StfIrinDuEE5lLEwe+ISfDzD1v/dt269ulXTXvwWt1tL9iB6O3FfhyS8/4wCDSllUCwC7ADyAHSqOuZVhV5mvFDOTvT3SQ9iMwZ+9TBSTYtepgplqpJLL097JllNdOtg1MFMlg1MFRWFb0iwFK9kllIobmFqkDdJqCddsPiChpkkW5DxO0ZG9DKdWRk3F6SKFezDyNV5YWStwvFwpNcWm4RXl2Z2/mZbD9R/Eny7is40MsWdO8jsdmPqjb1rvXHiFLLnLEWlgDeqEMPo24ob5JrWnhxdosfcU4a39jrd+S0cdhD70br8UYfhVNw2de7oiP+khEG/4Ov4odj4TyRdxhg3oRIfuJrU/rcegLvIoPozuzzUpgIcFh98LgFU/rCJEP+Y71E7Skk9SN578h70twB6zgu2LzeU+86Qr5L4n/wAx2HyqO7rJvWIYOzM+eie8TdBf4Ibx/EEUFyDqbuzHU31NWKehihOIZnmcyoPlc7LggHiLjEvcA1oAISr/ADHMmkPWiBMo4mnSWgKQBKSVap4QE113FSQ1hpJJJpk6SaZOubmgPKmFdbezzLmmjwohxiPJh1mOKDA4dDoLHXq2Hu9PUUC5UkBcNcMZhiU5uGi5kYcx6xJGqal6++wIHTcjuKfEkpjBZLmc8ReKAuoLr4ZYSxMTFX0pru1ipFwN+16WJJQeX8M5hmEZmghLRhiupnjjBYdQvMYaj8KWJJZi+HOVlQxMmHlEjYjSs3MiMJj0nwGMPrD6lbqtvXe1NdJcvaTk0WBzCXDwArGiwkAksbvCjsST6sak0pIZo4UVupJLVMSksFOElupApLYNTBTJQNTBTJSvUw5RIW2se1vh/Coua13YkLhJ5PkQfuNCdEeBT4+YUrwpw7NmGJXDw2BILMzHwJGvvOx8hcfMiqr7tUwbqazbDYTCIWw2ZDEyKwUx/Z3jDAk3ZJCxBA++h3Ul3y7PsRGgkMcoj/tCjcv/AD2t99K6SODxCYMJhcSZL/aDNtawXksF6973pkk8PGMiKGkR1VuhZWVT32JFjTpLq3F8mktok0qAWOlrAEXBJtsLb0skyZYniuTXGjh4+YyqpZSL6mC3FwL9aSdQvHGaT4SaWMiUxo2gSlGCMbD9K2nqbdaa6SF8+DDDYeYSO0k7Mph5MilQD4CJDtJquDYefenukhfMsNPERzo5I9V7cxGW9uttQF+o+tTDkyZUQFJKVKM2MnMqJclGp5DRMkmoEp12FSQ1hpJJJplJaNMnXJ6BIFIL0Nis1cYzDTjMsKmATDxLPC06NqIUh15Ivcm6j5VXUlX3EGaQtk0iYZ1RXzSR1iDAPyCjlLxg3Cg6e1gQKSSLeBDhMPHl0sJy4Lpvi5p3H2tJjtojBa6jUSOlreXdJJtkIWZsRBi3wEmX/bMS9nnVMRhyWYiWIqd1Iba1/lSSQpi54EyLEQRSq1s1ZowWHNaEQKqSaOtjbra16SSa+2GRZMzkljeORJI4GVkdXFhCiEG3Q3Q7H0qTUkF0cJllOSmWUySynCS3UwksqQSW6ldMt3p7pLL0rpLRNQcUke+x2ZWxGKw5ZUfFYOaCJmNvzjaSFv62P+UVUkvdSCi04GxeFYTY3DtFh45olmZ7AaWkCnTY+IWPUUNOreU4z8sT87UMo+zHrb7FyOSNOm3g1Xv03t6WpJIWyIRGDh5pR/JxicapLW0hjLeBXPS5Kjb0NJJSM0mYBc6/KmsYTlTCHmbJz9X8m+z32028u+nvekkpSHPMQud5fhhK4gbAKzR38DN9nlbUR3N4139KSSEcPm02MyyGTEyNK6Z1EiM5uyqY9RUHyuTt/AUkkXSnGflLM/tvN/JnJkvzr/Z/cTRytW17393v13tSSQ5gcK2Py/IY5J3QtiZ1Et7uoiZ9AUnuAgVflSSUjx9EzZPjBJFjBycTGEfGOZJH/OBGlS4uiG9tvCb7U4SVIIQPjV2LCEM3KxnohddIBIvUCU6yop12qaGspJLRpJ0k0ydJIqBCcJNqHgT3WrU2BPdZamwJLLU2BJZalhSWWpw1JboiZZUUlqkkt1JJZThJbqYSWU6SynSW6SZapiksG242NCc26dOcZmc8wAlmlkA3Ad2YA+YDHah7tOsbMJjHyjLIYu0ZduXt08F7VIRJrpBxUhQRl3MYOoJqOgMe4W9gfWn3SV11xOYzSqFllldV91XdmUbW2BNhtSEQSuVgx8usPzZNajSra21hbEaQ17gWJFvWn3QTXKSmIcLpEjhdQk0hm06xsHte2r160+6TYiu+IzKaRdEk0rre+lpHZb9b6SbXvSEKWIrl9okKqut9KHUi6m0oxNyyi9lN97ipbhNiW8TmmIfUJJ5m1AK2qRyGVTdQ1zuATcA0LdWKmDdM6KBZJZTpLKZJaqKS7iioaw0klo0k6SaZOtGmSWjTJ1qmTrVMkspkllJJZSSWUxTrVMkspJlunSWVJJbqSSynSWU6SykkspJLKZJbUVJrQSmKWaKQmWqjZJapWSSgKmGhMV2RBa9FDBa6GXG9lyOI8gKqGpPABE3fMra4k9wDTiqdxATGILrikGkNVuVgLA5QjJuQmtUyEZaqJTrRqKSymSX/2Q=="/>
          <p:cNvSpPr>
            <a:spLocks noChangeAspect="1" noChangeArrowheads="1"/>
          </p:cNvSpPr>
          <p:nvPr/>
        </p:nvSpPr>
        <p:spPr bwMode="auto">
          <a:xfrm>
            <a:off x="1475656" y="2462213"/>
            <a:ext cx="476742" cy="4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0" name="Picture 4" descr="http://acpurus.com/portal/wp-content/uploads/2014/07/A-B-X-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7638"/>
            <a:ext cx="59592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vtb.r7.com/ER7_RE_FB_SALARIOS_SELECAO_570kbps_2014-05-16c1d5f960-32b3-4abe-8e65-1d202c71847d-thumb.jpg?dimensions=600x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6" y="2132856"/>
            <a:ext cx="6009861" cy="33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Brazil-f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39813"/>
            <a:ext cx="9048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estadiovip.com.br/imagem/670x400/brasil-x-alemanha-fi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986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imguol.com/c/esporte/2014/07/04/torcedor-colombiano-chora-a-derrota-para-o-brasil-no-castelao-os-brasileiros-venceram-por-2-a-1-e-estao-na-semifinal-1404516717666_1920x1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568952" cy="58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Pena alternativa?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Receber as refeições em espaço público como um vencedor dos jogos olímpicos</a:t>
            </a:r>
          </a:p>
          <a:p>
            <a:endParaRPr lang="pt-BR" dirty="0"/>
          </a:p>
          <a:p>
            <a:pPr lvl="1"/>
            <a:r>
              <a:rPr lang="pt-BR" dirty="0" smtClean="0"/>
              <a:t>Os vencedores dos jogos olímpicos vos faz PARECER FELIZ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questionamento em busca da excelência vos FAZ FELIZ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988840"/>
            <a:ext cx="792088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3600" dirty="0" smtClean="0"/>
          </a:p>
          <a:p>
            <a:pPr algn="ctr">
              <a:lnSpc>
                <a:spcPct val="150000"/>
              </a:lnSpc>
            </a:pPr>
            <a:r>
              <a:rPr lang="pt-BR" sz="3600" dirty="0" smtClean="0"/>
              <a:t>Sócrates é julgado e condenado à morte</a:t>
            </a:r>
          </a:p>
          <a:p>
            <a:pPr algn="ctr">
              <a:lnSpc>
                <a:spcPct val="150000"/>
              </a:lnSpc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124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Último pedido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r>
              <a:rPr lang="pt-BR" dirty="0" smtClean="0"/>
              <a:t>Quando meus filhos crescerem</a:t>
            </a:r>
          </a:p>
          <a:p>
            <a:endParaRPr lang="pt-BR" dirty="0" smtClean="0"/>
          </a:p>
          <a:p>
            <a:r>
              <a:rPr lang="pt-BR" dirty="0" smtClean="0"/>
              <a:t>Causem a eles os mesmos transtornos que eu causei a vocês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5376118"/>
            <a:ext cx="871296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Isso comprova que Sócrates realmente considerava a sua contribuição, a sua “obra”, como relevante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977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inspiração de Sócrates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907" y="2420888"/>
            <a:ext cx="8229600" cy="4525963"/>
          </a:xfrm>
        </p:spPr>
        <p:txBody>
          <a:bodyPr>
            <a:normAutofit/>
          </a:bodyPr>
          <a:lstStyle/>
          <a:p>
            <a:r>
              <a:rPr lang="pt-BR" sz="4400" dirty="0" smtClean="0"/>
              <a:t>Sua “obra” é estimular o desenvolvimento da excelência humana nas pessoas</a:t>
            </a:r>
          </a:p>
          <a:p>
            <a:pPr lvl="1"/>
            <a:r>
              <a:rPr lang="pt-BR" sz="4000" dirty="0" smtClean="0"/>
              <a:t>Para que as pessoas possam dar melhores contribuições à </a:t>
            </a:r>
            <a:r>
              <a:rPr lang="pt-BR" sz="4000" dirty="0" err="1" smtClean="0"/>
              <a:t>pólis</a:t>
            </a:r>
            <a:endParaRPr lang="pt-BR" sz="4000" dirty="0" smtClean="0"/>
          </a:p>
          <a:p>
            <a:pPr lvl="1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80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8640"/>
            <a:ext cx="8375848" cy="4248472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Pergunta existencial para as moças:</a:t>
            </a:r>
          </a:p>
          <a:p>
            <a:pPr lvl="1"/>
            <a:r>
              <a:rPr lang="pt-BR" sz="3600" dirty="0" smtClean="0"/>
              <a:t>Teu príncipe encantado, numa demonstração de amor eterno, te diz: </a:t>
            </a:r>
          </a:p>
          <a:p>
            <a:pPr lvl="2"/>
            <a:r>
              <a:rPr lang="pt-BR" sz="3200" dirty="0" smtClean="0"/>
              <a:t>“o meu conhecimento sobre a tua pessoa é de x%”</a:t>
            </a:r>
            <a:endParaRPr lang="pt-BR" sz="36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29242" y="4581128"/>
            <a:ext cx="8686800" cy="22048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3600" dirty="0" smtClean="0"/>
          </a:p>
          <a:p>
            <a:pPr lvl="1"/>
            <a:r>
              <a:rPr lang="pt-BR" sz="3600" dirty="0" smtClean="0"/>
              <a:t>Você gostaria que x fosse igual a quanto???</a:t>
            </a:r>
          </a:p>
          <a:p>
            <a:pPr lvl="1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534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0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Poema da Empresária </a:t>
            </a:r>
            <a:r>
              <a:rPr lang="pt-BR" dirty="0"/>
              <a:t>Lígia </a:t>
            </a:r>
            <a:r>
              <a:rPr lang="pt-BR" dirty="0" err="1"/>
              <a:t>Velozo</a:t>
            </a:r>
            <a:r>
              <a:rPr lang="pt-BR" dirty="0"/>
              <a:t> </a:t>
            </a:r>
            <a:r>
              <a:rPr lang="pt-BR" dirty="0" err="1"/>
              <a:t>Crispino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0112" y="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Existência</a:t>
            </a:r>
            <a:endParaRPr lang="pt-BR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despertar</a:t>
            </a:r>
          </a:p>
          <a:p>
            <a:pPr marL="0" indent="0">
              <a:buNone/>
            </a:pPr>
            <a:r>
              <a:rPr lang="pt-BR" sz="2800" dirty="0"/>
              <a:t>Pelo </a:t>
            </a:r>
            <a:r>
              <a:rPr lang="pt-BR" sz="2800" dirty="0" smtClean="0"/>
              <a:t>espetar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O acordar</a:t>
            </a:r>
          </a:p>
          <a:p>
            <a:pPr marL="0" indent="0">
              <a:buNone/>
            </a:pPr>
            <a:r>
              <a:rPr lang="pt-BR" sz="2800" dirty="0"/>
              <a:t>Pelo </a:t>
            </a:r>
            <a:r>
              <a:rPr lang="pt-BR" sz="2800" dirty="0" smtClean="0"/>
              <a:t>cutucar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O transformar</a:t>
            </a:r>
          </a:p>
          <a:p>
            <a:pPr marL="0" indent="0">
              <a:buNone/>
            </a:pPr>
            <a:r>
              <a:rPr lang="pt-BR" sz="2800" dirty="0"/>
              <a:t>Pelo </a:t>
            </a:r>
            <a:r>
              <a:rPr lang="pt-BR" sz="2800" dirty="0" smtClean="0"/>
              <a:t>questionar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O sentir</a:t>
            </a:r>
          </a:p>
          <a:p>
            <a:pPr marL="0" indent="0">
              <a:buNone/>
            </a:pPr>
            <a:r>
              <a:rPr lang="pt-BR" sz="2800" dirty="0"/>
              <a:t>Para realmente existir.</a:t>
            </a:r>
          </a:p>
          <a:p>
            <a:endParaRPr lang="pt-BR" sz="2800" dirty="0"/>
          </a:p>
        </p:txBody>
      </p:sp>
      <p:pic>
        <p:nvPicPr>
          <p:cNvPr id="1026" name="Picture 2" descr="http://1.bp.blogspot.com/-KpsVMtzLpvE/Tpyb_Mu0y2I/AAAAAAAAAHg/axe0h1SwaOA/s1600/Fo%25CC%2581rum+Mulheres+em+Destaque+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17617" r="12034"/>
          <a:stretch/>
        </p:blipFill>
        <p:spPr bwMode="auto">
          <a:xfrm>
            <a:off x="101771" y="1700808"/>
            <a:ext cx="3952974" cy="41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Sócrates na Perspectiva </a:t>
            </a:r>
            <a:r>
              <a:rPr lang="pt-BR" dirty="0"/>
              <a:t>Existencial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999381"/>
            <a:ext cx="8651304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pt-BR" dirty="0" smtClean="0"/>
              <a:t>Sócrates marcou Platão e marcou a história pelo significado que ele criou para si mesmo e que transcendeu a sua morte</a:t>
            </a:r>
          </a:p>
          <a:p>
            <a:pPr lvl="1"/>
            <a:r>
              <a:rPr lang="pt-BR" dirty="0"/>
              <a:t>Examinar sua própria vida</a:t>
            </a:r>
          </a:p>
          <a:p>
            <a:pPr lvl="1"/>
            <a:r>
              <a:rPr lang="pt-BR" dirty="0" smtClean="0"/>
              <a:t>Tirar as pessoas da sonolência do </a:t>
            </a:r>
            <a:r>
              <a:rPr lang="pt-BR" dirty="0" err="1" smtClean="0"/>
              <a:t>pseudo-saber</a:t>
            </a:r>
            <a:endParaRPr lang="pt-BR" dirty="0" smtClean="0"/>
          </a:p>
          <a:p>
            <a:pPr lvl="1"/>
            <a:r>
              <a:rPr lang="pt-BR" dirty="0" smtClean="0"/>
              <a:t>Despertar as pessoas para a excelência</a:t>
            </a:r>
          </a:p>
          <a:p>
            <a:pPr lvl="1"/>
            <a:r>
              <a:rPr lang="pt-BR" dirty="0" smtClean="0"/>
              <a:t>Inspiração: ver um sentido de vida mais amplo em sua “obra”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2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6231" y="-185001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92890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Benefícios da Meditação na Vida Profissional</a:t>
            </a: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Rogério </a:t>
            </a:r>
            <a:r>
              <a:rPr lang="pt-BR" sz="4000" b="1" dirty="0" err="1">
                <a:solidFill>
                  <a:schemeClr val="bg1"/>
                </a:solidFill>
              </a:rPr>
              <a:t>Calia</a:t>
            </a:r>
            <a:r>
              <a:rPr lang="pt-BR" sz="4000" b="1" dirty="0">
                <a:solidFill>
                  <a:schemeClr val="bg1"/>
                </a:solidFill>
              </a:rPr>
              <a:t>, </a:t>
            </a:r>
            <a:r>
              <a:rPr lang="pt-BR" sz="4000" b="1" dirty="0" err="1">
                <a:solidFill>
                  <a:schemeClr val="bg1"/>
                </a:solidFill>
              </a:rPr>
              <a:t>Prof</a:t>
            </a:r>
            <a:r>
              <a:rPr lang="pt-BR" sz="4000" b="1" dirty="0">
                <a:solidFill>
                  <a:schemeClr val="bg1"/>
                </a:solidFill>
              </a:rPr>
              <a:t> Dr. 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9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5229200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rgbClr val="333333"/>
                </a:solidFill>
                <a:latin typeface="Georgia" panose="02040502050405020303" pitchFamily="18" charset="0"/>
              </a:rPr>
              <a:t>"Se você simplesmente sentar e observar, verá como a sua mente é </a:t>
            </a:r>
            <a:r>
              <a:rPr lang="pt-BR" sz="2800" i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inquieta“</a:t>
            </a:r>
            <a:endParaRPr lang="pt-BR" sz="28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pt-BR" sz="2800" dirty="0">
                <a:solidFill>
                  <a:srgbClr val="333333"/>
                </a:solidFill>
                <a:latin typeface="Georgia" panose="02040502050405020303" pitchFamily="18" charset="0"/>
              </a:rPr>
              <a:t>	</a:t>
            </a:r>
            <a:r>
              <a:rPr lang="pt-BR" sz="28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Jobs disse ao </a:t>
            </a:r>
            <a:r>
              <a:rPr lang="pt-BR" sz="2800" dirty="0">
                <a:solidFill>
                  <a:srgbClr val="333333"/>
                </a:solidFill>
                <a:latin typeface="Georgia" panose="02040502050405020303" pitchFamily="18" charset="0"/>
              </a:rPr>
              <a:t>seu biógrafo Walter </a:t>
            </a:r>
            <a:r>
              <a:rPr lang="pt-BR" sz="2800" dirty="0" err="1">
                <a:solidFill>
                  <a:srgbClr val="333333"/>
                </a:solidFill>
                <a:latin typeface="Georgia" panose="02040502050405020303" pitchFamily="18" charset="0"/>
              </a:rPr>
              <a:t>Isaacson</a:t>
            </a:r>
            <a:r>
              <a:rPr lang="pt-BR" sz="2800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  <a:endParaRPr lang="pt-BR" sz="2800" dirty="0"/>
          </a:p>
        </p:txBody>
      </p:sp>
      <p:pic>
        <p:nvPicPr>
          <p:cNvPr id="1026" name="Picture 2" descr="http://www.veryimportantpotheads.com/images/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50" y="188640"/>
            <a:ext cx="45339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huffingtonpost.com/2015-07-17-1437155465-1424656-SteveJob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20496"/>
          <a:stretch/>
        </p:blipFill>
        <p:spPr bwMode="auto">
          <a:xfrm>
            <a:off x="251520" y="200720"/>
            <a:ext cx="4104456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Imperador Romano Marco Aurélio – Autor do livro “Meditações”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/>
          <a:stretch/>
        </p:blipFill>
        <p:spPr>
          <a:xfrm>
            <a:off x="669778" y="1584176"/>
            <a:ext cx="771864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6231" y="-185001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4868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Escava dentro de ti. </a:t>
            </a:r>
            <a:endParaRPr lang="pt-BR" sz="4400" dirty="0" smtClean="0">
              <a:solidFill>
                <a:schemeClr val="bg1"/>
              </a:solidFill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É </a:t>
            </a:r>
            <a:r>
              <a:rPr lang="pt-BR" sz="4400" dirty="0">
                <a:solidFill>
                  <a:schemeClr val="bg1"/>
                </a:solidFill>
              </a:rPr>
              <a:t>lá que está a fonte do bem, e esta pode jorrar continuamente, se a escavares sempre</a:t>
            </a:r>
            <a:r>
              <a:rPr lang="pt-BR" sz="4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4400" dirty="0">
              <a:solidFill>
                <a:schemeClr val="bg1"/>
              </a:solidFill>
            </a:endParaRPr>
          </a:p>
          <a:p>
            <a:pPr algn="r"/>
            <a:r>
              <a:rPr lang="pt-BR" sz="4400" dirty="0" smtClean="0">
                <a:solidFill>
                  <a:schemeClr val="bg1"/>
                </a:solidFill>
              </a:rPr>
              <a:t>Marco Aurélio</a:t>
            </a:r>
            <a:endParaRPr lang="pt-BR" sz="4400" dirty="0">
              <a:solidFill>
                <a:schemeClr val="bg1"/>
              </a:solidFill>
            </a:endParaRP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5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bs.twimg.com/media/CERxwuDWAAAzV3R.jpg: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24736" cy="53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2.glbimg.com/Ljcfm7nFOaUDSGjNaqaOYlzvL3o=/e.glbimg.com/og/ed/f/original/2014/08/14/chad-meng_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72608" cy="30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550248" cy="28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Empresas com programas de meditação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General Mills</a:t>
            </a:r>
          </a:p>
          <a:p>
            <a:endParaRPr lang="pt-BR" dirty="0" smtClean="0"/>
          </a:p>
          <a:p>
            <a:r>
              <a:rPr lang="pt-BR" dirty="0" smtClean="0"/>
              <a:t>British Airways</a:t>
            </a:r>
          </a:p>
          <a:p>
            <a:endParaRPr lang="pt-BR" dirty="0" smtClean="0"/>
          </a:p>
          <a:p>
            <a:r>
              <a:rPr lang="pt-BR" dirty="0" smtClean="0"/>
              <a:t>AOK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4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30243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t-BR" sz="4000" dirty="0" smtClean="0"/>
              <a:t>Para todos:</a:t>
            </a:r>
          </a:p>
          <a:p>
            <a:endParaRPr lang="pt-BR" sz="4000" dirty="0" smtClean="0"/>
          </a:p>
          <a:p>
            <a:pPr lvl="1"/>
            <a:r>
              <a:rPr lang="pt-BR" sz="3600" dirty="0" smtClean="0"/>
              <a:t>Por qual competência tua as pessoas mais te reconhecem?</a:t>
            </a:r>
          </a:p>
          <a:p>
            <a:pPr lvl="1"/>
            <a:endParaRPr lang="pt-BR" sz="36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3789040"/>
            <a:ext cx="8686800" cy="28719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3600" dirty="0" smtClean="0"/>
          </a:p>
          <a:p>
            <a:pPr lvl="1"/>
            <a:r>
              <a:rPr lang="pt-BR" sz="3600" dirty="0" smtClean="0"/>
              <a:t>Você considera que você detém (=conhece) quantos % do teu real potencial nesta mesma competência???</a:t>
            </a:r>
          </a:p>
          <a:p>
            <a:pPr lvl="1"/>
            <a:endParaRPr lang="pt-BR" sz="3600" dirty="0" smtClean="0"/>
          </a:p>
          <a:p>
            <a:pPr marL="457200" lvl="1" indent="0">
              <a:buFont typeface="Arial" pitchFamily="34" charset="0"/>
              <a:buNone/>
            </a:pPr>
            <a:endParaRPr lang="pt-BR" sz="3600" dirty="0" smtClean="0"/>
          </a:p>
          <a:p>
            <a:pPr lvl="1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912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loomberg.com/image/idr3Zqh8grj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9728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Universidades com programas de meditação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Harvard</a:t>
            </a:r>
          </a:p>
          <a:p>
            <a:endParaRPr lang="pt-BR" dirty="0" smtClean="0"/>
          </a:p>
          <a:p>
            <a:r>
              <a:rPr lang="pt-BR" dirty="0" smtClean="0"/>
              <a:t>Stanford</a:t>
            </a:r>
          </a:p>
          <a:p>
            <a:endParaRPr lang="pt-BR" dirty="0" smtClean="0"/>
          </a:p>
          <a:p>
            <a:r>
              <a:rPr lang="pt-BR" dirty="0" smtClean="0"/>
              <a:t>INSEAD</a:t>
            </a:r>
          </a:p>
          <a:p>
            <a:endParaRPr lang="pt-BR" dirty="0"/>
          </a:p>
          <a:p>
            <a:r>
              <a:rPr lang="pt-BR" dirty="0" smtClean="0"/>
              <a:t>Faculdade Paulista de Medicina</a:t>
            </a:r>
          </a:p>
          <a:p>
            <a:endParaRPr lang="pt-BR" dirty="0"/>
          </a:p>
          <a:p>
            <a:r>
              <a:rPr lang="pt-BR" dirty="0" smtClean="0"/>
              <a:t>FMRP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8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online.com/eol_images/Entire_Site/2014513/rs_634x1141-140613051823-634.Michael-Jordan-JR-613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00400" cy="64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huffingtonpost.com/2015-06-09-1433862018-4485571-4933415033_772cb9c98a_o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/>
        </p:blipFill>
        <p:spPr bwMode="auto">
          <a:xfrm>
            <a:off x="4067944" y="620688"/>
            <a:ext cx="45954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.abcnews.go.com/images/Health/ABC_meditation_jef_150218_16x9_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0" cy="48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Provas científicas da eficácia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Imagens do cérebro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340" y="2344546"/>
            <a:ext cx="8795320" cy="4525963"/>
          </a:xfrm>
        </p:spPr>
        <p:txBody>
          <a:bodyPr>
            <a:normAutofit fontScale="925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www.youtube.com/watch?v=nmCaGKzlePU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208240" cy="29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gnicaogp.com.br/wp-content/uploads/2014/07/time_mindful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9231"/>
            <a:ext cx="4806577" cy="63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Outras Mídias que veiculam matérias sobre </a:t>
            </a:r>
            <a:r>
              <a:rPr lang="pt-BR" dirty="0" err="1" smtClean="0"/>
              <a:t>Mindfulness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BBC</a:t>
            </a:r>
          </a:p>
          <a:p>
            <a:r>
              <a:rPr lang="pt-BR" dirty="0" smtClean="0"/>
              <a:t>New York Times</a:t>
            </a:r>
          </a:p>
          <a:p>
            <a:r>
              <a:rPr lang="pt-BR" dirty="0" smtClean="0"/>
              <a:t>Globo</a:t>
            </a:r>
          </a:p>
          <a:p>
            <a:r>
              <a:rPr lang="pt-BR" dirty="0" smtClean="0"/>
              <a:t>Revista Exame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2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 Geographic March 2005-What’s In Your Mind: Geographic Magazine, Geografia Nacional, Mind, Magazine March, Bud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608512" cy="66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 meditação saiu dos templos e foi para as empresas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Apologia de </a:t>
            </a:r>
            <a:r>
              <a:rPr lang="pt-BR" sz="5400" dirty="0" err="1" smtClean="0"/>
              <a:t>sócrates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</a:rPr>
              <a:t>Texto escrito por Platão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Programas de redução de estresse com base na meditação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587419" cy="92284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06247"/>
            <a:ext cx="5766792" cy="42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Programas de redução de estresse com base na meditação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9" y="1916832"/>
            <a:ext cx="8104631" cy="4525963"/>
          </a:xfrm>
        </p:spPr>
      </p:pic>
      <p:sp>
        <p:nvSpPr>
          <p:cNvPr id="5" name="Retângulo 4"/>
          <p:cNvSpPr/>
          <p:nvPr/>
        </p:nvSpPr>
        <p:spPr>
          <a:xfrm>
            <a:off x="6732240" y="6459248"/>
            <a:ext cx="1598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Jon Kabat-Zinn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2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803432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Programa de Desenvolvimento da Inteligência Emocional com base na Meditação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19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i60.tinypic.com/2vl6vj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99" y="276441"/>
            <a:ext cx="6117001" cy="61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Mindfulness</a:t>
            </a:r>
            <a:r>
              <a:rPr lang="pt-BR" dirty="0" smtClean="0"/>
              <a:t> não é religião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1"/>
          <p:cNvSpPr/>
          <p:nvPr/>
        </p:nvSpPr>
        <p:spPr>
          <a:xfrm>
            <a:off x="4139952" y="493553"/>
            <a:ext cx="1152128" cy="6192688"/>
          </a:xfrm>
          <a:prstGeom prst="rightArrow">
            <a:avLst>
              <a:gd name="adj1" fmla="val 100000"/>
              <a:gd name="adj2" fmla="val 8023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://portaldainformacao.com.br/wp-content/uploads/2015/09/Dalai-La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5" y="3974379"/>
            <a:ext cx="3615815" cy="2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2032"/>
          <a:stretch/>
        </p:blipFill>
        <p:spPr>
          <a:xfrm>
            <a:off x="-108520" y="631187"/>
            <a:ext cx="3903847" cy="24230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94277" y="3140968"/>
            <a:ext cx="175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Thich</a:t>
            </a:r>
            <a:r>
              <a:rPr lang="pt-BR" dirty="0"/>
              <a:t> </a:t>
            </a:r>
            <a:r>
              <a:rPr lang="pt-BR" dirty="0" err="1"/>
              <a:t>Nhat</a:t>
            </a:r>
            <a:r>
              <a:rPr lang="pt-BR" dirty="0"/>
              <a:t> </a:t>
            </a:r>
            <a:r>
              <a:rPr lang="pt-BR" dirty="0" err="1"/>
              <a:t>Hanh</a:t>
            </a:r>
            <a:endParaRPr lang="pt-BR" dirty="0"/>
          </a:p>
        </p:txBody>
      </p:sp>
      <p:pic>
        <p:nvPicPr>
          <p:cNvPr id="6148" name="Picture 4" descr="http://cdni.wired.co.uk/620x413/k_n/Meditate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 t="1909"/>
          <a:stretch/>
        </p:blipFill>
        <p:spPr bwMode="auto">
          <a:xfrm>
            <a:off x="5666456" y="3140968"/>
            <a:ext cx="3353594" cy="36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3488" r="24346" b="17492"/>
          <a:stretch/>
        </p:blipFill>
        <p:spPr>
          <a:xfrm>
            <a:off x="5580112" y="116632"/>
            <a:ext cx="33123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atenção plena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8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Fique mais atento... MAIS ATENTO!!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stressed-man-slider-e142290786283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71728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RELAXA... Fique mais tranquilo, </a:t>
            </a:r>
            <a:r>
              <a:rPr lang="pt-BR" sz="3600" dirty="0" smtClean="0"/>
              <a:t>mais tranquilo, </a:t>
            </a:r>
            <a:r>
              <a:rPr lang="pt-BR" sz="2700" dirty="0" smtClean="0"/>
              <a:t>mais tranquilo...</a:t>
            </a:r>
            <a:endParaRPr lang="pt-BR" sz="2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2" y="1351774"/>
            <a:ext cx="7341635" cy="5506226"/>
          </a:xfrm>
        </p:spPr>
      </p:pic>
    </p:spTree>
    <p:extLst>
      <p:ext uri="{BB962C8B-B14F-4D97-AF65-F5344CB8AC3E}">
        <p14:creationId xmlns:p14="http://schemas.microsoft.com/office/powerpoint/2010/main" val="37953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4" y="548680"/>
            <a:ext cx="80926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69" r="46820" b="17164"/>
          <a:stretch/>
        </p:blipFill>
        <p:spPr bwMode="auto">
          <a:xfrm>
            <a:off x="899592" y="1409074"/>
            <a:ext cx="6919415" cy="54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Atenção mais intensa e mais tranquila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756621" cy="3800599"/>
          </a:xfrm>
        </p:spPr>
      </p:pic>
    </p:spTree>
    <p:extLst>
      <p:ext uri="{BB962C8B-B14F-4D97-AF65-F5344CB8AC3E}">
        <p14:creationId xmlns:p14="http://schemas.microsoft.com/office/powerpoint/2010/main" val="15213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akeupproject.com.au/wp-content/uploads/2015/02/SIY-audience-blog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1" y="692696"/>
            <a:ext cx="8930499" cy="51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tem a atenção plena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Qual foi o momento de melhor desempenho profissional?</a:t>
            </a:r>
          </a:p>
          <a:p>
            <a:endParaRPr lang="pt-BR" dirty="0"/>
          </a:p>
          <a:p>
            <a:r>
              <a:rPr lang="pt-BR" dirty="0" smtClean="0"/>
              <a:t>Qual foi o momento de uma ideia mais criativa?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2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4800" dirty="0" smtClean="0"/>
              <a:t>TODO MUNDO TEM A ATENÇÃO PLENA!!!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6784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Momento de alto desempenho</a:t>
            </a:r>
          </a:p>
          <a:p>
            <a:endParaRPr lang="pt-BR" dirty="0" smtClean="0"/>
          </a:p>
          <a:p>
            <a:r>
              <a:rPr lang="pt-BR" dirty="0" smtClean="0"/>
              <a:t>Momento que teve uma ideia inovadora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528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980728"/>
            <a:ext cx="9115011" cy="52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 que meditar?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Qual foi o diálogo mais importante da tua vida profissional com decorrência positiva?</a:t>
            </a:r>
          </a:p>
        </p:txBody>
      </p:sp>
    </p:spTree>
    <p:extLst>
      <p:ext uri="{BB962C8B-B14F-4D97-AF65-F5344CB8AC3E}">
        <p14:creationId xmlns:p14="http://schemas.microsoft.com/office/powerpoint/2010/main" val="2153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1. Visão superficial versus visão aprofundada pelo autoconhecimento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" y="1988840"/>
            <a:ext cx="8102837" cy="4525963"/>
          </a:xfrm>
        </p:spPr>
      </p:pic>
    </p:spTree>
    <p:extLst>
      <p:ext uri="{BB962C8B-B14F-4D97-AF65-F5344CB8AC3E}">
        <p14:creationId xmlns:p14="http://schemas.microsoft.com/office/powerpoint/2010/main" val="36266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988840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/>
              <a:t>Corte de Atenas. </a:t>
            </a:r>
          </a:p>
          <a:p>
            <a:pPr algn="ctr">
              <a:lnSpc>
                <a:spcPct val="150000"/>
              </a:lnSpc>
            </a:pPr>
            <a:r>
              <a:rPr lang="pt-BR" sz="3600" dirty="0" smtClean="0"/>
              <a:t>Discurso de defesa de Sócrates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40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Perspectiva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2" y="1417638"/>
            <a:ext cx="7770695" cy="58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1196752"/>
            <a:ext cx="8712968" cy="41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de Meditação na Empresa Google – Desde 2007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coachmattoso.com.br/wp-content/uploads/2014/09/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5184576" cy="52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Livro: “Busque dentro de Você” de Chade-</a:t>
            </a:r>
            <a:r>
              <a:rPr lang="pt-BR" dirty="0" err="1" smtClean="0"/>
              <a:t>Meng</a:t>
            </a:r>
            <a:r>
              <a:rPr lang="pt-BR" dirty="0" smtClean="0"/>
              <a:t> </a:t>
            </a:r>
            <a:r>
              <a:rPr lang="pt-BR" dirty="0" err="1" smtClean="0"/>
              <a:t>Tan</a:t>
            </a:r>
            <a:endParaRPr lang="pt-BR" dirty="0"/>
          </a:p>
        </p:txBody>
      </p:sp>
      <p:pic>
        <p:nvPicPr>
          <p:cNvPr id="8194" name="Picture 2" descr="http://www.editoranovasideias.com.br/media/upload/livro/livro/busque-dentro-de-voce_1.jpg.1000x1353_q85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628800"/>
            <a:ext cx="3672408" cy="49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Benefícios segundo participantes do curso da Google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Descobriu meios para obter mais resultados e ao mesmo tempo realizar menos ações</a:t>
            </a:r>
          </a:p>
          <a:p>
            <a:endParaRPr lang="pt-BR" dirty="0" smtClean="0"/>
          </a:p>
          <a:p>
            <a:r>
              <a:rPr lang="pt-BR" dirty="0" smtClean="0"/>
              <a:t>Aprendeu a ouvir bem melhor</a:t>
            </a:r>
          </a:p>
        </p:txBody>
      </p:sp>
    </p:spTree>
    <p:extLst>
      <p:ext uri="{BB962C8B-B14F-4D97-AF65-F5344CB8AC3E}">
        <p14:creationId xmlns:p14="http://schemas.microsoft.com/office/powerpoint/2010/main" val="848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Benefícios segundo participantes do curso da Google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Obter maior controle sobre a raiva</a:t>
            </a:r>
          </a:p>
          <a:p>
            <a:endParaRPr lang="pt-BR" dirty="0"/>
          </a:p>
          <a:p>
            <a:r>
              <a:rPr lang="pt-BR" dirty="0" smtClean="0"/>
              <a:t>Ter maior discernimento entre oportunidades reais versus lendas</a:t>
            </a:r>
          </a:p>
        </p:txBody>
      </p:sp>
    </p:spTree>
    <p:extLst>
      <p:ext uri="{BB962C8B-B14F-4D97-AF65-F5344CB8AC3E}">
        <p14:creationId xmlns:p14="http://schemas.microsoft.com/office/powerpoint/2010/main" val="33443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Benefícios segundo participantes do curso da Google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Se tornar mais criativo</a:t>
            </a:r>
          </a:p>
          <a:p>
            <a:endParaRPr lang="pt-BR" dirty="0"/>
          </a:p>
          <a:p>
            <a:r>
              <a:rPr lang="pt-BR" dirty="0" smtClean="0"/>
              <a:t>Dedicar mais tempo para pensar sobre as coisas e para criar empatia com outras pessoas antes de pular para conclusões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744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Síntese dos Benefícios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Aumentar </a:t>
            </a:r>
          </a:p>
          <a:p>
            <a:pPr lvl="1"/>
            <a:r>
              <a:rPr lang="pt-BR" dirty="0" smtClean="0"/>
              <a:t>Criatividade</a:t>
            </a:r>
          </a:p>
          <a:p>
            <a:pPr lvl="1"/>
            <a:r>
              <a:rPr lang="pt-BR" dirty="0" smtClean="0"/>
              <a:t>Produtividade</a:t>
            </a:r>
          </a:p>
          <a:p>
            <a:pPr lvl="1"/>
            <a:r>
              <a:rPr lang="pt-BR" dirty="0" smtClean="0"/>
              <a:t>Contentamento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3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você pode esperar das práticas do </a:t>
            </a:r>
            <a:r>
              <a:rPr lang="pt-BR" dirty="0" err="1" smtClean="0"/>
              <a:t>Mindfulness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Aprender a acalmar a tua mente sob demanda</a:t>
            </a:r>
          </a:p>
          <a:p>
            <a:endParaRPr lang="pt-BR" dirty="0" smtClean="0"/>
          </a:p>
          <a:p>
            <a:r>
              <a:rPr lang="pt-BR" dirty="0" smtClean="0"/>
              <a:t>Aumentar a concentração e a criatividade</a:t>
            </a:r>
          </a:p>
          <a:p>
            <a:endParaRPr lang="pt-BR" dirty="0" smtClean="0"/>
          </a:p>
          <a:p>
            <a:r>
              <a:rPr lang="pt-BR" dirty="0" smtClean="0"/>
              <a:t>Observar os processos mentais e emocional com maior clareza</a:t>
            </a:r>
          </a:p>
        </p:txBody>
      </p:sp>
    </p:spTree>
    <p:extLst>
      <p:ext uri="{BB962C8B-B14F-4D97-AF65-F5344CB8AC3E}">
        <p14:creationId xmlns:p14="http://schemas.microsoft.com/office/powerpoint/2010/main" val="16630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você pode esperar das práticas do </a:t>
            </a:r>
            <a:r>
              <a:rPr lang="pt-BR" dirty="0" err="1" smtClean="0"/>
              <a:t>Mindfulness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Descobrir que a autoconfiança surge naturalmente em uma mente treinada</a:t>
            </a:r>
          </a:p>
          <a:p>
            <a:endParaRPr lang="pt-BR" dirty="0" smtClean="0"/>
          </a:p>
          <a:p>
            <a:r>
              <a:rPr lang="pt-BR" dirty="0" smtClean="0"/>
              <a:t>Desvendar o teu futuro ideal</a:t>
            </a:r>
          </a:p>
          <a:p>
            <a:endParaRPr lang="pt-BR" dirty="0" smtClean="0"/>
          </a:p>
          <a:p>
            <a:r>
              <a:rPr lang="pt-BR" dirty="0" smtClean="0"/>
              <a:t>Desenvolver o otimismo e a resiliência necessários para ter sucesso</a:t>
            </a:r>
          </a:p>
        </p:txBody>
      </p:sp>
    </p:spTree>
    <p:extLst>
      <p:ext uri="{BB962C8B-B14F-4D97-AF65-F5344CB8AC3E}">
        <p14:creationId xmlns:p14="http://schemas.microsoft.com/office/powerpoint/2010/main" val="1059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15719</TotalTime>
  <Words>1605</Words>
  <Application>Microsoft Office PowerPoint</Application>
  <PresentationFormat>Apresentação na tela (4:3)</PresentationFormat>
  <Paragraphs>363</Paragraphs>
  <Slides>114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114</vt:i4>
      </vt:variant>
    </vt:vector>
  </HeadingPairs>
  <TitlesOfParts>
    <vt:vector size="115" baseType="lpstr">
      <vt:lpstr>Tema do Office</vt:lpstr>
      <vt:lpstr>Apresentação do PowerPoint</vt:lpstr>
      <vt:lpstr>Provinha na próxima aula</vt:lpstr>
      <vt:lpstr>Apresentação do PowerPoint</vt:lpstr>
      <vt:lpstr>Apresentação do PowerPoint</vt:lpstr>
      <vt:lpstr>Apresentação do PowerPoint</vt:lpstr>
      <vt:lpstr>Apresentação do PowerPoint</vt:lpstr>
      <vt:lpstr>Apologia de sócrates </vt:lpstr>
      <vt:lpstr>Recomendado</vt:lpstr>
      <vt:lpstr>Apresentação do PowerPoint</vt:lpstr>
      <vt:lpstr>Apresentação do PowerPoint</vt:lpstr>
      <vt:lpstr>Gandhi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MAIOR BENEFÍCIO PARA O SER HUMANO</vt:lpstr>
      <vt:lpstr>O MAIOR BENEFÍCIO PARA O SER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Pena alternativa?</vt:lpstr>
      <vt:lpstr>Apresentação do PowerPoint</vt:lpstr>
      <vt:lpstr>Último pedido</vt:lpstr>
      <vt:lpstr>A inspiração de Sócrates</vt:lpstr>
      <vt:lpstr>Poema da Empresária Lígia Velozo Crispino</vt:lpstr>
      <vt:lpstr>Sócrates na Perspectiva Existencial</vt:lpstr>
      <vt:lpstr>Apresentação do PowerPoint</vt:lpstr>
      <vt:lpstr>Apresentação do PowerPoint</vt:lpstr>
      <vt:lpstr>Imperador Romano Marco Aurélio – Autor do livro “Meditações”</vt:lpstr>
      <vt:lpstr>Apresentação do PowerPoint</vt:lpstr>
      <vt:lpstr>Apresentação do PowerPoint</vt:lpstr>
      <vt:lpstr>Apresentação do PowerPoint</vt:lpstr>
      <vt:lpstr>Apresentação do PowerPoint</vt:lpstr>
      <vt:lpstr>Empresas com programas de meditação</vt:lpstr>
      <vt:lpstr>Apresentação do PowerPoint</vt:lpstr>
      <vt:lpstr>Universidades com programas de meditação</vt:lpstr>
      <vt:lpstr>Apresentação do PowerPoint</vt:lpstr>
      <vt:lpstr>Apresentação do PowerPoint</vt:lpstr>
      <vt:lpstr>Provas científicas da eficácia </vt:lpstr>
      <vt:lpstr>Imagens do cérebro </vt:lpstr>
      <vt:lpstr>Apresentação do PowerPoint</vt:lpstr>
      <vt:lpstr>Outras Mídias que veiculam matérias sobre Mindfulness</vt:lpstr>
      <vt:lpstr>Apresentação do PowerPoint</vt:lpstr>
      <vt:lpstr>Como a meditação saiu dos templos e foi para as empresas</vt:lpstr>
      <vt:lpstr>Programas de redução de estresse com base na meditação</vt:lpstr>
      <vt:lpstr>Programas de redução de estresse com base na meditação</vt:lpstr>
      <vt:lpstr>Programa de Desenvolvimento da Inteligência Emocional com base na Meditação</vt:lpstr>
      <vt:lpstr>Apresentação do PowerPoint</vt:lpstr>
      <vt:lpstr>Mindfulness não é religião</vt:lpstr>
      <vt:lpstr>Apresentação do PowerPoint</vt:lpstr>
      <vt:lpstr>O que é a atenção plena</vt:lpstr>
      <vt:lpstr>Fique mais atento... MAIS ATENTO!!</vt:lpstr>
      <vt:lpstr>RELAXA... Fique mais tranquilo, mais tranquilo, mais tranquilo...</vt:lpstr>
      <vt:lpstr>Apresentação do PowerPoint</vt:lpstr>
      <vt:lpstr>Atenção mais intensa e mais tranquila</vt:lpstr>
      <vt:lpstr>Apresentação do PowerPoint</vt:lpstr>
      <vt:lpstr>Quem tem a atenção plena</vt:lpstr>
      <vt:lpstr>Reflexão</vt:lpstr>
      <vt:lpstr>Apresentação do PowerPoint</vt:lpstr>
      <vt:lpstr>Apresentação do PowerPoint</vt:lpstr>
      <vt:lpstr>Apresentação do PowerPoint</vt:lpstr>
      <vt:lpstr>Pra que meditar?</vt:lpstr>
      <vt:lpstr>Reflexão</vt:lpstr>
      <vt:lpstr>1. Visão superficial versus visão aprofundada pelo autoconhecimento </vt:lpstr>
      <vt:lpstr>2. Perspectiva</vt:lpstr>
      <vt:lpstr>Apresentação do PowerPoint</vt:lpstr>
      <vt:lpstr>Programa de Meditação na Empresa Google – Desde 2007</vt:lpstr>
      <vt:lpstr>Livro: “Busque dentro de Você” de Chade-Meng Tan</vt:lpstr>
      <vt:lpstr>Benefícios segundo participantes do curso da Google</vt:lpstr>
      <vt:lpstr>Benefícios segundo participantes do curso da Google</vt:lpstr>
      <vt:lpstr>Benefícios segundo participantes do curso da Google</vt:lpstr>
      <vt:lpstr>Síntese dos Benefícios</vt:lpstr>
      <vt:lpstr>O que você pode esperar das práticas do Mindfulness?</vt:lpstr>
      <vt:lpstr>O que você pode esperar das práticas do Mindfulness?</vt:lpstr>
      <vt:lpstr>O que você pode esperar das práticas do Mindfulness?</vt:lpstr>
      <vt:lpstr>O ciclo virtuoso da Meditação</vt:lpstr>
      <vt:lpstr>Apresentação do PowerPoint</vt:lpstr>
      <vt:lpstr>Treinamento da Atenção</vt:lpstr>
      <vt:lpstr>Autoconhecimento e autodomínio</vt:lpstr>
      <vt:lpstr>Apresentação do PowerPoint</vt:lpstr>
      <vt:lpstr>O ciclo virtuoso da Meditação</vt:lpstr>
      <vt:lpstr>Joyful Meditation</vt:lpstr>
      <vt:lpstr>Apresentação do PowerPoint</vt:lpstr>
      <vt:lpstr>Apresentação do PowerPoint</vt:lpstr>
      <vt:lpstr>O ciclo virtuoso da Meditação</vt:lpstr>
      <vt:lpstr>Apresentação do PowerPoint</vt:lpstr>
      <vt:lpstr>Neuroplasticidade</vt:lpstr>
      <vt:lpstr>Criar hábitos mentais úteis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calia</cp:lastModifiedBy>
  <cp:revision>1745</cp:revision>
  <dcterms:created xsi:type="dcterms:W3CDTF">2012-06-03T15:26:30Z</dcterms:created>
  <dcterms:modified xsi:type="dcterms:W3CDTF">2016-03-03T14:23:39Z</dcterms:modified>
</cp:coreProperties>
</file>