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8" r:id="rId3"/>
    <p:sldId id="268" r:id="rId4"/>
    <p:sldId id="269" r:id="rId5"/>
    <p:sldId id="276" r:id="rId6"/>
    <p:sldId id="277" r:id="rId7"/>
    <p:sldId id="274" r:id="rId8"/>
    <p:sldId id="275" r:id="rId9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Concentração fundiária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32656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RURAL– ZEB2317</a:t>
            </a:r>
            <a:b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ZOOTECNIA</a:t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Professor Dr. 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strutura fundiaria | GeoBau">
            <a:extLst>
              <a:ext uri="{FF2B5EF4-FFF2-40B4-BE49-F238E27FC236}">
                <a16:creationId xmlns:a16="http://schemas.microsoft.com/office/drawing/2014/main" id="{2B1900A0-8E01-433B-B35E-F799E59B9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632848" cy="287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43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13" y="88497"/>
            <a:ext cx="8656767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4" name="Imagem 3" descr="Concentração de terr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624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ciELO - Brasil - Direitos de propriedade da terra rural no Brasil: uma  proposta institucionalista para ampliar a governança fundiária Direitos de  propriedade da terra rural no Brasil: uma proposta institucionalista para">
            <a:extLst>
              <a:ext uri="{FF2B5EF4-FFF2-40B4-BE49-F238E27FC236}">
                <a16:creationId xmlns:a16="http://schemas.microsoft.com/office/drawing/2014/main" id="{580FFD02-272A-4277-A7EC-5DB3FB710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438150"/>
            <a:ext cx="632460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09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anorama dos Direitos de Propriedade no Brasil Rural - CPI">
            <a:extLst>
              <a:ext uri="{FF2B5EF4-FFF2-40B4-BE49-F238E27FC236}">
                <a16:creationId xmlns:a16="http://schemas.microsoft.com/office/drawing/2014/main" id="{D63BE932-C6C0-4207-9860-DFD93674D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078"/>
            <a:ext cx="9144000" cy="625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3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forma Agrária">
            <a:extLst>
              <a:ext uri="{FF2B5EF4-FFF2-40B4-BE49-F238E27FC236}">
                <a16:creationId xmlns:a16="http://schemas.microsoft.com/office/drawing/2014/main" id="{F7035F8E-A87A-4E0C-A38E-96802CE0B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603"/>
            <a:ext cx="91440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57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strutura fundiária no Brasil: histórico e atual - Cola da Web">
            <a:extLst>
              <a:ext uri="{FF2B5EF4-FFF2-40B4-BE49-F238E27FC236}">
                <a16:creationId xmlns:a16="http://schemas.microsoft.com/office/drawing/2014/main" id="{63299010-083A-4DF2-B316-8C17AA1D6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691276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976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</TotalTime>
  <Words>17</Words>
  <Application>Microsoft Office PowerPoint</Application>
  <PresentationFormat>Apresentação na tela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Georgia</vt:lpstr>
      <vt:lpstr>Wingdings</vt:lpstr>
      <vt:lpstr>Wingdings 2</vt:lpstr>
      <vt:lpstr>Cívico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75</cp:revision>
  <dcterms:created xsi:type="dcterms:W3CDTF">2016-08-02T13:11:49Z</dcterms:created>
  <dcterms:modified xsi:type="dcterms:W3CDTF">2021-12-16T12:28:46Z</dcterms:modified>
</cp:coreProperties>
</file>