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0" y="-9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82DD-F78A-43ED-AA68-D88989431133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A08-B97C-427A-98F6-9C2C53C34B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785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82DD-F78A-43ED-AA68-D88989431133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A08-B97C-427A-98F6-9C2C53C34B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50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82DD-F78A-43ED-AA68-D88989431133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A08-B97C-427A-98F6-9C2C53C34B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0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82DD-F78A-43ED-AA68-D88989431133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A08-B97C-427A-98F6-9C2C53C34B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79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82DD-F78A-43ED-AA68-D88989431133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A08-B97C-427A-98F6-9C2C53C34B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9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82DD-F78A-43ED-AA68-D88989431133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A08-B97C-427A-98F6-9C2C53C34B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59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82DD-F78A-43ED-AA68-D88989431133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A08-B97C-427A-98F6-9C2C53C34B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67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82DD-F78A-43ED-AA68-D88989431133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A08-B97C-427A-98F6-9C2C53C34B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25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82DD-F78A-43ED-AA68-D88989431133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A08-B97C-427A-98F6-9C2C53C34B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62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82DD-F78A-43ED-AA68-D88989431133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A08-B97C-427A-98F6-9C2C53C34B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48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82DD-F78A-43ED-AA68-D88989431133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A08-B97C-427A-98F6-9C2C53C34B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4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882DD-F78A-43ED-AA68-D88989431133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5A08-B97C-427A-98F6-9C2C53C34B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42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1050" y="1412776"/>
            <a:ext cx="7886700" cy="266429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Aula 9 </a:t>
            </a:r>
            <a:br>
              <a:rPr lang="pt-BR" dirty="0" smtClean="0"/>
            </a:br>
            <a:r>
              <a:rPr lang="pt-BR" dirty="0" err="1" smtClean="0"/>
              <a:t>Geocodificação</a:t>
            </a:r>
            <a:r>
              <a:rPr lang="pt-BR" dirty="0" smtClean="0"/>
              <a:t> </a:t>
            </a:r>
            <a:r>
              <a:rPr lang="pt-BR" dirty="0" smtClean="0"/>
              <a:t>de endereços no QGIS usando MMQGIS e um </a:t>
            </a:r>
            <a:r>
              <a:rPr lang="pt-BR" dirty="0" err="1" smtClean="0"/>
              <a:t>layer</a:t>
            </a:r>
            <a:r>
              <a:rPr lang="pt-BR" dirty="0" smtClean="0"/>
              <a:t> de logradouros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716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849" y="437092"/>
            <a:ext cx="2721163" cy="517481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Abrir a tabela dos endereços a serem  </a:t>
            </a:r>
            <a:r>
              <a:rPr lang="pt-BR" sz="2400" dirty="0" err="1" smtClean="0"/>
              <a:t>geocodificados</a:t>
            </a:r>
            <a:r>
              <a:rPr lang="pt-BR" sz="2400" dirty="0" smtClean="0"/>
              <a:t> no </a:t>
            </a:r>
            <a:r>
              <a:rPr lang="pt-BR" sz="2400" dirty="0" err="1" smtClean="0"/>
              <a:t>excel</a:t>
            </a:r>
            <a:r>
              <a:rPr lang="pt-BR" sz="2400" dirty="0" smtClean="0"/>
              <a:t> e salvá-la em .</a:t>
            </a:r>
            <a:r>
              <a:rPr lang="pt-BR" sz="2400" dirty="0" err="1" smtClean="0"/>
              <a:t>csv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Abrir o arquivo salvo no Bloco de Notas e salvá-lo como documento de texto com codificação UTF-8.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5312" y="627531"/>
            <a:ext cx="5978689" cy="444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5239" y="319556"/>
            <a:ext cx="8515350" cy="125823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Abrir </a:t>
            </a:r>
            <a:r>
              <a:rPr lang="pt-BR" dirty="0" smtClean="0"/>
              <a:t>o </a:t>
            </a:r>
            <a:r>
              <a:rPr lang="pt-BR" dirty="0" err="1" smtClean="0"/>
              <a:t>layer</a:t>
            </a:r>
            <a:r>
              <a:rPr lang="pt-BR" dirty="0" smtClean="0"/>
              <a:t> de logradouros de </a:t>
            </a:r>
            <a:r>
              <a:rPr lang="pt-BR" dirty="0" smtClean="0"/>
              <a:t>Taubaté no QGIS</a:t>
            </a:r>
            <a:endParaRPr lang="pt-BR" dirty="0" smtClean="0"/>
          </a:p>
          <a:p>
            <a:r>
              <a:rPr lang="pt-BR" dirty="0" smtClean="0"/>
              <a:t>Clicar no </a:t>
            </a:r>
            <a:r>
              <a:rPr lang="pt-BR" dirty="0" err="1" smtClean="0"/>
              <a:t>plugin</a:t>
            </a:r>
            <a:r>
              <a:rPr lang="pt-BR" dirty="0" smtClean="0"/>
              <a:t> ‘MMQGIS’, em ‘</a:t>
            </a:r>
            <a:r>
              <a:rPr lang="pt-BR" dirty="0" err="1" smtClean="0"/>
              <a:t>Geocode</a:t>
            </a:r>
            <a:r>
              <a:rPr lang="pt-BR" dirty="0" smtClean="0"/>
              <a:t>’ e em ‘</a:t>
            </a:r>
            <a:r>
              <a:rPr lang="pt-BR" dirty="0" err="1" smtClean="0"/>
              <a:t>Geocode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street</a:t>
            </a:r>
            <a:r>
              <a:rPr lang="pt-BR" dirty="0" smtClean="0"/>
              <a:t> </a:t>
            </a:r>
            <a:r>
              <a:rPr lang="pt-BR" dirty="0" err="1" smtClean="0"/>
              <a:t>layer</a:t>
            </a:r>
            <a:r>
              <a:rPr lang="pt-BR" dirty="0" smtClean="0"/>
              <a:t>’.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31" y="1895707"/>
            <a:ext cx="6866964" cy="358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55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2814" y="301625"/>
            <a:ext cx="8488456" cy="3436658"/>
          </a:xfrm>
        </p:spPr>
        <p:txBody>
          <a:bodyPr>
            <a:noAutofit/>
          </a:bodyPr>
          <a:lstStyle/>
          <a:p>
            <a:r>
              <a:rPr lang="pt-BR" sz="2400" dirty="0" smtClean="0"/>
              <a:t>Na janela ‘</a:t>
            </a:r>
            <a:r>
              <a:rPr lang="pt-BR" sz="2400" dirty="0" err="1" smtClean="0"/>
              <a:t>Geocode</a:t>
            </a:r>
            <a:r>
              <a:rPr lang="pt-BR" sz="2400" dirty="0" smtClean="0"/>
              <a:t> </a:t>
            </a:r>
            <a:r>
              <a:rPr lang="pt-BR" sz="2400" dirty="0" err="1" smtClean="0"/>
              <a:t>from</a:t>
            </a:r>
            <a:r>
              <a:rPr lang="pt-BR" sz="2400" dirty="0" smtClean="0"/>
              <a:t> Street </a:t>
            </a:r>
            <a:r>
              <a:rPr lang="pt-BR" sz="2400" dirty="0" err="1" smtClean="0"/>
              <a:t>Layer</a:t>
            </a:r>
            <a:r>
              <a:rPr lang="pt-BR" sz="2400" dirty="0" smtClean="0"/>
              <a:t>’, abrir (em ‘</a:t>
            </a:r>
            <a:r>
              <a:rPr lang="pt-BR" sz="2400" dirty="0" err="1" smtClean="0"/>
              <a:t>InputCSV</a:t>
            </a:r>
            <a:r>
              <a:rPr lang="pt-BR" sz="2400" dirty="0" smtClean="0"/>
              <a:t> File’) o arquivo com os endereços a serem </a:t>
            </a:r>
            <a:r>
              <a:rPr lang="pt-BR" sz="2400" dirty="0" err="1" smtClean="0"/>
              <a:t>geocodificados</a:t>
            </a:r>
            <a:r>
              <a:rPr lang="pt-BR" sz="2400" dirty="0" smtClean="0"/>
              <a:t> (ENDERECO.CSV).</a:t>
            </a:r>
          </a:p>
          <a:p>
            <a:r>
              <a:rPr lang="pt-BR" sz="2400" dirty="0" smtClean="0"/>
              <a:t>Em ‘Street </a:t>
            </a:r>
            <a:r>
              <a:rPr lang="pt-BR" sz="2400" dirty="0" err="1" smtClean="0"/>
              <a:t>Name</a:t>
            </a:r>
            <a:r>
              <a:rPr lang="pt-BR" sz="2400" dirty="0" smtClean="0"/>
              <a:t> Field’ informar o campo da tabela de endereços com o </a:t>
            </a:r>
            <a:r>
              <a:rPr lang="pt-BR" sz="2400" dirty="0" smtClean="0"/>
              <a:t>tipo e o nome </a:t>
            </a:r>
            <a:r>
              <a:rPr lang="pt-BR" sz="2400" dirty="0" smtClean="0"/>
              <a:t>do logradouro (por ex.: Rua Padre Pereira</a:t>
            </a:r>
            <a:r>
              <a:rPr lang="pt-BR" sz="2400" dirty="0" smtClean="0"/>
              <a:t>).</a:t>
            </a:r>
            <a:endParaRPr lang="pt-BR" sz="2400" dirty="0" smtClean="0"/>
          </a:p>
          <a:p>
            <a:r>
              <a:rPr lang="pt-BR" sz="2400" dirty="0" smtClean="0"/>
              <a:t>Em ‘</a:t>
            </a:r>
            <a:r>
              <a:rPr lang="pt-BR" sz="2400" dirty="0" err="1" smtClean="0"/>
              <a:t>Number</a:t>
            </a:r>
            <a:r>
              <a:rPr lang="pt-BR" sz="2400" dirty="0" smtClean="0"/>
              <a:t> Field’, informar o campo do número da local.</a:t>
            </a:r>
          </a:p>
          <a:p>
            <a:r>
              <a:rPr lang="pt-BR" sz="2400" dirty="0" smtClean="0"/>
              <a:t>Se houve interesse e disponibilidade, em ZIP Field’ informar o CEP (neste exemplo, não iremos utilizá-lo, deixe-o como ‘</a:t>
            </a:r>
            <a:r>
              <a:rPr lang="pt-BR" sz="2400" dirty="0" err="1" smtClean="0"/>
              <a:t>none</a:t>
            </a:r>
            <a:r>
              <a:rPr lang="pt-BR" sz="2400" dirty="0" smtClean="0"/>
              <a:t>’.</a:t>
            </a:r>
            <a:endParaRPr lang="pt-BR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114191"/>
            <a:ext cx="6817472" cy="2739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259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344" y="211979"/>
            <a:ext cx="8717056" cy="3104963"/>
          </a:xfrm>
        </p:spPr>
        <p:txBody>
          <a:bodyPr>
            <a:noAutofit/>
          </a:bodyPr>
          <a:lstStyle/>
          <a:p>
            <a:r>
              <a:rPr lang="pt-BR" sz="2400" dirty="0" smtClean="0"/>
              <a:t>Ainda na janela ‘</a:t>
            </a:r>
            <a:r>
              <a:rPr lang="pt-BR" sz="2400" dirty="0" err="1" smtClean="0"/>
              <a:t>Geocode</a:t>
            </a:r>
            <a:r>
              <a:rPr lang="pt-BR" sz="2400" dirty="0" smtClean="0"/>
              <a:t> </a:t>
            </a:r>
            <a:r>
              <a:rPr lang="pt-BR" sz="2400" dirty="0" err="1" smtClean="0"/>
              <a:t>from</a:t>
            </a:r>
            <a:r>
              <a:rPr lang="pt-BR" sz="2400" dirty="0" smtClean="0"/>
              <a:t> Street </a:t>
            </a:r>
            <a:r>
              <a:rPr lang="pt-BR" sz="2400" dirty="0" err="1" smtClean="0"/>
              <a:t>Layer</a:t>
            </a:r>
            <a:r>
              <a:rPr lang="pt-BR" sz="2400" dirty="0" smtClean="0"/>
              <a:t>’, informar em ‘Street </a:t>
            </a:r>
            <a:r>
              <a:rPr lang="pt-BR" sz="2400" dirty="0" err="1" smtClean="0"/>
              <a:t>Layer</a:t>
            </a:r>
            <a:r>
              <a:rPr lang="pt-BR" sz="2400" dirty="0" smtClean="0"/>
              <a:t>’ o nome do </a:t>
            </a:r>
            <a:r>
              <a:rPr lang="pt-BR" sz="2400" dirty="0" err="1" smtClean="0"/>
              <a:t>layer</a:t>
            </a:r>
            <a:r>
              <a:rPr lang="pt-BR" sz="2400" dirty="0" smtClean="0"/>
              <a:t> de logradouros (</a:t>
            </a:r>
            <a:r>
              <a:rPr lang="pt-BR" sz="2400" dirty="0" err="1" smtClean="0"/>
              <a:t>Taubate_SP</a:t>
            </a:r>
            <a:r>
              <a:rPr lang="pt-BR" sz="2400" dirty="0" smtClean="0"/>
              <a:t>), em ‘Street </a:t>
            </a:r>
            <a:r>
              <a:rPr lang="pt-BR" sz="2400" dirty="0" err="1" smtClean="0"/>
              <a:t>Name</a:t>
            </a:r>
            <a:r>
              <a:rPr lang="pt-BR" sz="2400" dirty="0" smtClean="0"/>
              <a:t> </a:t>
            </a:r>
            <a:r>
              <a:rPr lang="pt-BR" sz="2400" dirty="0" err="1" smtClean="0"/>
              <a:t>Attribute</a:t>
            </a:r>
            <a:r>
              <a:rPr lang="pt-BR" sz="2400" dirty="0" smtClean="0"/>
              <a:t>’ informar o campo do </a:t>
            </a:r>
            <a:r>
              <a:rPr lang="pt-BR" sz="2400" dirty="0" smtClean="0"/>
              <a:t>endereço (tipo e nome).</a:t>
            </a:r>
            <a:endParaRPr lang="pt-BR" sz="2400" dirty="0" smtClean="0"/>
          </a:p>
          <a:p>
            <a:r>
              <a:rPr lang="pt-BR" sz="2400" dirty="0" smtClean="0"/>
              <a:t>Em ‘</a:t>
            </a:r>
            <a:r>
              <a:rPr lang="pt-BR" sz="2400" dirty="0" err="1" smtClean="0"/>
              <a:t>Left</a:t>
            </a:r>
            <a:r>
              <a:rPr lang="pt-BR" sz="2400" dirty="0" smtClean="0"/>
              <a:t> </a:t>
            </a:r>
            <a:r>
              <a:rPr lang="pt-BR" sz="2400" dirty="0" err="1" smtClean="0"/>
              <a:t>From</a:t>
            </a:r>
            <a:r>
              <a:rPr lang="pt-BR" sz="2400" dirty="0" smtClean="0"/>
              <a:t> </a:t>
            </a:r>
            <a:r>
              <a:rPr lang="pt-BR" sz="2400" dirty="0" err="1" smtClean="0"/>
              <a:t>Number</a:t>
            </a:r>
            <a:r>
              <a:rPr lang="pt-BR" sz="2400" dirty="0" smtClean="0"/>
              <a:t>’, informar o campo do número </a:t>
            </a:r>
            <a:r>
              <a:rPr lang="pt-BR" sz="2400" dirty="0" smtClean="0"/>
              <a:t>esquerdo</a:t>
            </a:r>
            <a:r>
              <a:rPr lang="pt-BR" sz="2400" dirty="0" smtClean="0"/>
              <a:t> </a:t>
            </a:r>
            <a:r>
              <a:rPr lang="pt-BR" sz="2400" dirty="0" smtClean="0"/>
              <a:t>inicial, em ‘</a:t>
            </a:r>
            <a:r>
              <a:rPr lang="pt-BR" sz="2400" dirty="0" err="1" smtClean="0"/>
              <a:t>Left</a:t>
            </a:r>
            <a:r>
              <a:rPr lang="pt-BR" sz="2400" dirty="0" smtClean="0"/>
              <a:t> </a:t>
            </a:r>
            <a:r>
              <a:rPr lang="pt-BR" sz="2400" dirty="0" err="1" smtClean="0"/>
              <a:t>To</a:t>
            </a:r>
            <a:r>
              <a:rPr lang="pt-BR" sz="2400" dirty="0" smtClean="0"/>
              <a:t> </a:t>
            </a:r>
            <a:r>
              <a:rPr lang="pt-BR" sz="2400" dirty="0" err="1" smtClean="0"/>
              <a:t>Number</a:t>
            </a:r>
            <a:r>
              <a:rPr lang="pt-BR" sz="2400" dirty="0" smtClean="0"/>
              <a:t>’, o campo do número </a:t>
            </a:r>
            <a:r>
              <a:rPr lang="pt-BR" sz="2400" dirty="0" smtClean="0"/>
              <a:t>esquerdo </a:t>
            </a:r>
            <a:r>
              <a:rPr lang="pt-BR" sz="2400" dirty="0" smtClean="0"/>
              <a:t>final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Em ‘</a:t>
            </a:r>
            <a:r>
              <a:rPr lang="pt-BR" sz="2400" dirty="0" err="1" smtClean="0"/>
              <a:t>Right</a:t>
            </a:r>
            <a:r>
              <a:rPr lang="pt-BR" sz="2400" dirty="0" smtClean="0"/>
              <a:t> </a:t>
            </a:r>
            <a:r>
              <a:rPr lang="pt-BR" sz="2400" dirty="0" err="1" smtClean="0"/>
              <a:t>From</a:t>
            </a:r>
            <a:r>
              <a:rPr lang="pt-BR" sz="2400" dirty="0" smtClean="0"/>
              <a:t> </a:t>
            </a:r>
            <a:r>
              <a:rPr lang="pt-BR" sz="2400" dirty="0" err="1" smtClean="0"/>
              <a:t>Number</a:t>
            </a:r>
            <a:r>
              <a:rPr lang="pt-BR" sz="2400" dirty="0" smtClean="0"/>
              <a:t>’, informar o campo do número </a:t>
            </a:r>
            <a:r>
              <a:rPr lang="pt-BR" sz="2400" dirty="0" smtClean="0"/>
              <a:t>direito inicial</a:t>
            </a:r>
            <a:r>
              <a:rPr lang="pt-BR" sz="2400" dirty="0" smtClean="0"/>
              <a:t>, em ‘</a:t>
            </a:r>
            <a:r>
              <a:rPr lang="pt-BR" sz="2400" dirty="0" err="1" smtClean="0"/>
              <a:t>Right</a:t>
            </a:r>
            <a:r>
              <a:rPr lang="pt-BR" sz="2400" dirty="0" smtClean="0"/>
              <a:t> </a:t>
            </a:r>
            <a:r>
              <a:rPr lang="pt-BR" sz="2400" dirty="0" err="1" smtClean="0"/>
              <a:t>To</a:t>
            </a:r>
            <a:r>
              <a:rPr lang="pt-BR" sz="2400" dirty="0" smtClean="0"/>
              <a:t> </a:t>
            </a:r>
            <a:r>
              <a:rPr lang="pt-BR" sz="2400" dirty="0" err="1" smtClean="0"/>
              <a:t>Number</a:t>
            </a:r>
            <a:r>
              <a:rPr lang="pt-BR" sz="2400" dirty="0" smtClean="0"/>
              <a:t>’, informar o campo do número </a:t>
            </a:r>
            <a:r>
              <a:rPr lang="pt-BR" sz="2400" dirty="0" smtClean="0"/>
              <a:t>direito final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852" y="3317490"/>
            <a:ext cx="4948826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447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4556" y="211979"/>
            <a:ext cx="8851526" cy="2800163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Nos campos ‘</a:t>
            </a:r>
            <a:r>
              <a:rPr lang="pt-BR" dirty="0" err="1" smtClean="0"/>
              <a:t>Left</a:t>
            </a:r>
            <a:r>
              <a:rPr lang="pt-BR" dirty="0" smtClean="0"/>
              <a:t> ZIP’ e ‘</a:t>
            </a:r>
            <a:r>
              <a:rPr lang="pt-BR" dirty="0" err="1" smtClean="0"/>
              <a:t>Right</a:t>
            </a:r>
            <a:r>
              <a:rPr lang="pt-BR" dirty="0" smtClean="0"/>
              <a:t> ZIP’ podem ser informados, se estivere</a:t>
            </a:r>
            <a:r>
              <a:rPr lang="pt-BR" dirty="0"/>
              <a:t>m</a:t>
            </a:r>
            <a:r>
              <a:rPr lang="pt-BR" dirty="0" smtClean="0"/>
              <a:t> disponíveis, os campos correspondentes aos CEP do lado esquerdo e direito do logradouro. Neste exemplos, não serão informados, deixar como ‘</a:t>
            </a:r>
            <a:r>
              <a:rPr lang="pt-BR" dirty="0" err="1" smtClean="0"/>
              <a:t>none</a:t>
            </a:r>
            <a:r>
              <a:rPr lang="pt-BR" dirty="0" smtClean="0"/>
              <a:t>’.</a:t>
            </a:r>
          </a:p>
          <a:p>
            <a:r>
              <a:rPr lang="pt-BR" dirty="0" smtClean="0"/>
              <a:t>Em ‘Output </a:t>
            </a:r>
            <a:r>
              <a:rPr lang="pt-BR" dirty="0" err="1" smtClean="0"/>
              <a:t>Shapefile</a:t>
            </a:r>
            <a:r>
              <a:rPr lang="pt-BR" dirty="0" smtClean="0"/>
              <a:t>’, dar um nome e um caminho para o </a:t>
            </a:r>
            <a:r>
              <a:rPr lang="pt-BR" dirty="0" err="1" smtClean="0"/>
              <a:t>shape</a:t>
            </a:r>
            <a:r>
              <a:rPr lang="pt-BR" dirty="0" smtClean="0"/>
              <a:t> com os pontos correspondentes aos endereços </a:t>
            </a:r>
            <a:r>
              <a:rPr lang="pt-BR" dirty="0" err="1" smtClean="0"/>
              <a:t>geocoficados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Em ‘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Found</a:t>
            </a:r>
            <a:r>
              <a:rPr lang="pt-BR" dirty="0" smtClean="0"/>
              <a:t> Output </a:t>
            </a:r>
            <a:r>
              <a:rPr lang="pt-BR" dirty="0" err="1" smtClean="0"/>
              <a:t>List</a:t>
            </a:r>
            <a:r>
              <a:rPr lang="pt-BR" dirty="0" smtClean="0"/>
              <a:t>’, dar um nome e um </a:t>
            </a:r>
            <a:r>
              <a:rPr lang="pt-BR" dirty="0" err="1" smtClean="0"/>
              <a:t>caminhno</a:t>
            </a:r>
            <a:r>
              <a:rPr lang="pt-BR" dirty="0" smtClean="0"/>
              <a:t> para o arquivo .</a:t>
            </a:r>
            <a:r>
              <a:rPr lang="pt-BR" dirty="0" err="1" smtClean="0"/>
              <a:t>csv</a:t>
            </a:r>
            <a:r>
              <a:rPr lang="pt-BR" dirty="0" smtClean="0"/>
              <a:t> com os endereços não </a:t>
            </a:r>
            <a:r>
              <a:rPr lang="pt-BR" dirty="0" err="1" smtClean="0"/>
              <a:t>geocodificados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15" y="3356992"/>
            <a:ext cx="6460172" cy="316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05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344" y="265768"/>
            <a:ext cx="8582585" cy="720351"/>
          </a:xfrm>
        </p:spPr>
        <p:txBody>
          <a:bodyPr/>
          <a:lstStyle/>
          <a:p>
            <a:r>
              <a:rPr lang="pt-BR" dirty="0" smtClean="0"/>
              <a:t>Resultados </a:t>
            </a:r>
            <a:r>
              <a:rPr lang="pt-BR" dirty="0" smtClean="0"/>
              <a:t>da </a:t>
            </a:r>
            <a:r>
              <a:rPr lang="pt-BR" dirty="0" err="1" smtClean="0"/>
              <a:t>geocodificação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303" y="1090448"/>
            <a:ext cx="4549697" cy="526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24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9026" y="301625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No </a:t>
            </a:r>
            <a:r>
              <a:rPr lang="pt-BR" dirty="0" err="1" smtClean="0"/>
              <a:t>shape</a:t>
            </a:r>
            <a:r>
              <a:rPr lang="pt-BR" dirty="0" smtClean="0"/>
              <a:t> com os endereços </a:t>
            </a:r>
            <a:r>
              <a:rPr lang="pt-BR" dirty="0" err="1" smtClean="0"/>
              <a:t>geocodificados</a:t>
            </a:r>
            <a:r>
              <a:rPr lang="pt-BR" dirty="0" smtClean="0"/>
              <a:t>, verificar quantos endereços foram </a:t>
            </a:r>
            <a:r>
              <a:rPr lang="pt-BR" dirty="0" err="1" smtClean="0"/>
              <a:t>geocodificados</a:t>
            </a:r>
            <a:r>
              <a:rPr lang="pt-BR" dirty="0" smtClean="0"/>
              <a:t> e se foram </a:t>
            </a:r>
            <a:r>
              <a:rPr lang="pt-BR" dirty="0" err="1" smtClean="0"/>
              <a:t>geocodificados</a:t>
            </a:r>
            <a:r>
              <a:rPr lang="pt-BR" dirty="0" smtClean="0"/>
              <a:t> corretamente (comparar o endereço de alguns pontos com o local onde foi </a:t>
            </a:r>
            <a:r>
              <a:rPr lang="pt-BR" dirty="0" err="1" smtClean="0"/>
              <a:t>geocodificado</a:t>
            </a:r>
            <a:r>
              <a:rPr lang="pt-BR" dirty="0" smtClean="0"/>
              <a:t> no mapa de logradouros de Taubaté).</a:t>
            </a:r>
          </a:p>
          <a:p>
            <a:r>
              <a:rPr lang="pt-BR" dirty="0" smtClean="0"/>
              <a:t>No arquivo ‘notfound.csv’, tentar identificar os motivos da não </a:t>
            </a:r>
            <a:r>
              <a:rPr lang="pt-BR" dirty="0" err="1" smtClean="0"/>
              <a:t>geocodificação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43525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396</Words>
  <Application>Microsoft Office PowerPoint</Application>
  <PresentationFormat>Apresentação na tela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Aula 9  Geocodificação de endereços no QGIS usando MMQGIS e um layer de logradouros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9  Geocodificação de endereços no QGIS usando MMQGIS e um layer de logradouros </dc:title>
  <dc:creator>Francisco</dc:creator>
  <cp:lastModifiedBy>Francisco</cp:lastModifiedBy>
  <cp:revision>1</cp:revision>
  <dcterms:created xsi:type="dcterms:W3CDTF">2018-08-28T23:48:07Z</dcterms:created>
  <dcterms:modified xsi:type="dcterms:W3CDTF">2018-08-28T23:50:47Z</dcterms:modified>
</cp:coreProperties>
</file>