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71" r:id="rId5"/>
    <p:sldId id="270" r:id="rId6"/>
    <p:sldId id="274" r:id="rId7"/>
    <p:sldId id="275" r:id="rId8"/>
    <p:sldId id="273" r:id="rId9"/>
    <p:sldId id="276" r:id="rId10"/>
    <p:sldId id="291" r:id="rId11"/>
    <p:sldId id="292" r:id="rId12"/>
    <p:sldId id="278" r:id="rId13"/>
    <p:sldId id="280" r:id="rId14"/>
    <p:sldId id="283" r:id="rId15"/>
    <p:sldId id="279" r:id="rId16"/>
    <p:sldId id="281" r:id="rId17"/>
    <p:sldId id="284" r:id="rId18"/>
    <p:sldId id="285" r:id="rId19"/>
    <p:sldId id="286" r:id="rId20"/>
    <p:sldId id="287" r:id="rId21"/>
    <p:sldId id="288" r:id="rId22"/>
    <p:sldId id="293" r:id="rId23"/>
    <p:sldId id="295" r:id="rId24"/>
    <p:sldId id="289" r:id="rId25"/>
    <p:sldId id="266" r:id="rId26"/>
    <p:sldId id="294" r:id="rId27"/>
    <p:sldId id="258" r:id="rId28"/>
    <p:sldId id="259" r:id="rId29"/>
    <p:sldId id="257" r:id="rId30"/>
    <p:sldId id="260" r:id="rId31"/>
    <p:sldId id="261" r:id="rId32"/>
    <p:sldId id="262" r:id="rId33"/>
    <p:sldId id="263" r:id="rId34"/>
    <p:sldId id="290" r:id="rId35"/>
    <p:sldId id="268" r:id="rId36"/>
    <p:sldId id="269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F22488-263E-43A6-A876-594C542BBD7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4CD572B-1397-489B-A3CF-E108537B7C91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Composição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1A9B6D-79C0-4B42-A838-62C334A80A23}" type="parTrans" cxnId="{E4BF0004-FBE3-454C-91D4-5E9AC9B31A71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B72724-9A10-49BB-8391-11F5B20A70CE}" type="sibTrans" cxnId="{E4BF0004-FBE3-454C-91D4-5E9AC9B31A71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44FFE3-E3F4-4B28-BCA4-1AC289D37DFE}">
      <dgm:prSet phldrT="[Texto]" custT="1"/>
      <dgm:spPr/>
      <dgm:t>
        <a:bodyPr/>
        <a:lstStyle/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Interesses</a:t>
          </a:r>
          <a:endParaRPr lang="pt-B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1D8844-1167-4741-A331-A934800E3B88}" type="parTrans" cxnId="{95448EDB-011D-4725-BA8D-8DC15FA2BC1A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9C9260-C29A-4E7E-8001-F11B31D61063}" type="sibTrans" cxnId="{95448EDB-011D-4725-BA8D-8DC15FA2BC1A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86DA9-656F-4236-B1A0-1FA7B1BD59AF}">
      <dgm:prSet phldrT="[Texto]" custT="1"/>
      <dgm:spPr/>
      <dgm:t>
        <a:bodyPr/>
        <a:lstStyle/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Coerência</a:t>
          </a:r>
          <a:endParaRPr lang="pt-B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B509F1-1BE9-43D0-B5CF-3EB6CB53680D}" type="parTrans" cxnId="{A1EBA312-6BC0-4817-A858-92B380D5672C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374AC2-37A0-49C4-9840-7BFA052C0A1D}" type="sibTrans" cxnId="{A1EBA312-6BC0-4817-A858-92B380D5672C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1A343F-AD11-4258-B9C4-7EEF1106A999}">
      <dgm:prSet phldrT="[Texto]" custT="1"/>
      <dgm:spPr/>
      <dgm:t>
        <a:bodyPr/>
        <a:lstStyle/>
        <a:p>
          <a:r>
            <a: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Ação</a:t>
          </a:r>
          <a:endParaRPr lang="pt-BR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0C4776-1EDB-44B5-A033-31B54022C725}" type="parTrans" cxnId="{2004E111-E147-4F15-A6D4-5FA732DE0747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7CCE46-7F73-48B7-A7D6-4CE8BD373F9C}" type="sibTrans" cxnId="{2004E111-E147-4F15-A6D4-5FA732DE0747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890EB6-A299-4F32-9496-7B532E4B1E86}">
      <dgm:prSet phldrT="[Texto]" custT="1"/>
      <dgm:spPr/>
      <dgm:t>
        <a:bodyPr/>
        <a:lstStyle/>
        <a:p>
          <a:r>
            <a: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Demandante</a:t>
          </a:r>
          <a:endParaRPr lang="pt-BR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67DCDF-5BC6-49D0-8C76-C91477ACCC86}" type="parTrans" cxnId="{06BDBA2F-6B21-428E-B4B7-3F704F690FE1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2C5F61-BDA7-448B-AA4E-9B4C8E0F9253}" type="sibTrans" cxnId="{06BDBA2F-6B21-428E-B4B7-3F704F690FE1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79D06F-56EF-4324-A54B-63599F1FB1A1}">
      <dgm:prSet phldrT="[Texto]" custT="1"/>
      <dgm:spPr/>
      <dgm:t>
        <a:bodyPr/>
        <a:lstStyle/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Eficácia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0F145C-0869-466E-A90E-4163F674C6C5}" type="parTrans" cxnId="{16855B1F-322E-496E-812A-B15C79A5F2C8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599A53-D1CB-4E9B-B272-0D45246A97DB}" type="sibTrans" cxnId="{16855B1F-322E-496E-812A-B15C79A5F2C8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566695-F8B0-4DF3-B8B3-0C21310F75F7}">
      <dgm:prSet phldrT="[Texto]" custT="1"/>
      <dgm:spPr/>
      <dgm:t>
        <a:bodyPr/>
        <a:lstStyle/>
        <a:p>
          <a:r>
            <a: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Tendência de Sucesso</a:t>
          </a:r>
          <a:endParaRPr lang="pt-BR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24353F-8E9E-4824-88FB-E0215DE6EDA8}" type="parTrans" cxnId="{086191C8-7219-4C3E-9E1B-05EE6707F599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9B2A22-D68B-42D9-BFA7-E03436158049}" type="sibTrans" cxnId="{086191C8-7219-4C3E-9E1B-05EE6707F599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DCF4E9-BE49-4A0D-9371-C06788648C93}">
      <dgm:prSet phldrT="[Texto]" custT="1"/>
      <dgm:spPr/>
      <dgm:t>
        <a:bodyPr/>
        <a:lstStyle/>
        <a:p>
          <a:r>
            <a: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Maior estabilidade</a:t>
          </a:r>
          <a:endParaRPr lang="pt-BR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795058-B0B0-4599-92BE-89683D78901B}" type="parTrans" cxnId="{CD533C00-E647-4E9C-9938-66A6FD4DCE86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D477F0-2A54-4692-B80F-0D0576223A1D}" type="sibTrans" cxnId="{CD533C00-E647-4E9C-9938-66A6FD4DCE86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D7B543-F8A7-43D0-8751-A8E7244E362F}" type="pres">
      <dgm:prSet presAssocID="{E6F22488-263E-43A6-A876-594C542BBD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6655283-DC29-4982-9407-A9D4F235A6F3}" type="pres">
      <dgm:prSet presAssocID="{D4CD572B-1397-489B-A3CF-E108537B7C91}" presName="composite" presStyleCnt="0"/>
      <dgm:spPr/>
    </dgm:pt>
    <dgm:pt modelId="{A104BECC-42C6-4BED-B637-F04EAFDFF282}" type="pres">
      <dgm:prSet presAssocID="{D4CD572B-1397-489B-A3CF-E108537B7C9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92EF48-14CC-4D6C-8490-3A03B5B722FC}" type="pres">
      <dgm:prSet presAssocID="{D4CD572B-1397-489B-A3CF-E108537B7C9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7CF32E-BB6F-43A5-BC96-F3953D189AD8}" type="pres">
      <dgm:prSet presAssocID="{B5B72724-9A10-49BB-8391-11F5B20A70CE}" presName="sp" presStyleCnt="0"/>
      <dgm:spPr/>
    </dgm:pt>
    <dgm:pt modelId="{FA7F6C38-2240-490B-86D4-0CEF36763C7E}" type="pres">
      <dgm:prSet presAssocID="{831A343F-AD11-4258-B9C4-7EEF1106A999}" presName="composite" presStyleCnt="0"/>
      <dgm:spPr/>
    </dgm:pt>
    <dgm:pt modelId="{E46B7936-E293-4750-BA2D-7E1FBB4E4D36}" type="pres">
      <dgm:prSet presAssocID="{831A343F-AD11-4258-B9C4-7EEF1106A99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3978DF-9940-4432-A326-9F31D6AE57B9}" type="pres">
      <dgm:prSet presAssocID="{831A343F-AD11-4258-B9C4-7EEF1106A99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873386-F533-43FA-ACBB-DE5B8F81663B}" type="pres">
      <dgm:prSet presAssocID="{DE7CCE46-7F73-48B7-A7D6-4CE8BD373F9C}" presName="sp" presStyleCnt="0"/>
      <dgm:spPr/>
    </dgm:pt>
    <dgm:pt modelId="{0CAE1329-C3D5-472F-B5D3-2BDB029AC1B4}" type="pres">
      <dgm:prSet presAssocID="{D079D06F-56EF-4324-A54B-63599F1FB1A1}" presName="composite" presStyleCnt="0"/>
      <dgm:spPr/>
    </dgm:pt>
    <dgm:pt modelId="{A1AC03EA-9042-42E3-B538-53C08B0FBBA9}" type="pres">
      <dgm:prSet presAssocID="{D079D06F-56EF-4324-A54B-63599F1FB1A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B2DC4C-41CA-4943-ABEB-DDF782BC9FE9}" type="pres">
      <dgm:prSet presAssocID="{D079D06F-56EF-4324-A54B-63599F1FB1A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5448EDB-011D-4725-BA8D-8DC15FA2BC1A}" srcId="{D4CD572B-1397-489B-A3CF-E108537B7C91}" destId="{8644FFE3-E3F4-4B28-BCA4-1AC289D37DFE}" srcOrd="0" destOrd="0" parTransId="{AC1D8844-1167-4741-A331-A934800E3B88}" sibTransId="{C69C9260-C29A-4E7E-8001-F11B31D61063}"/>
    <dgm:cxn modelId="{8D8F79F4-68C2-454B-BFF3-A2FE8DA06FF8}" type="presOf" srcId="{831A343F-AD11-4258-B9C4-7EEF1106A999}" destId="{E46B7936-E293-4750-BA2D-7E1FBB4E4D36}" srcOrd="0" destOrd="0" presId="urn:microsoft.com/office/officeart/2005/8/layout/chevron2"/>
    <dgm:cxn modelId="{2004E111-E147-4F15-A6D4-5FA732DE0747}" srcId="{E6F22488-263E-43A6-A876-594C542BBD7C}" destId="{831A343F-AD11-4258-B9C4-7EEF1106A999}" srcOrd="1" destOrd="0" parTransId="{030C4776-1EDB-44B5-A033-31B54022C725}" sibTransId="{DE7CCE46-7F73-48B7-A7D6-4CE8BD373F9C}"/>
    <dgm:cxn modelId="{B21DC602-0AA1-458F-A318-F0BF56B94920}" type="presOf" srcId="{D079D06F-56EF-4324-A54B-63599F1FB1A1}" destId="{A1AC03EA-9042-42E3-B538-53C08B0FBBA9}" srcOrd="0" destOrd="0" presId="urn:microsoft.com/office/officeart/2005/8/layout/chevron2"/>
    <dgm:cxn modelId="{086191C8-7219-4C3E-9E1B-05EE6707F599}" srcId="{D079D06F-56EF-4324-A54B-63599F1FB1A1}" destId="{15566695-F8B0-4DF3-B8B3-0C21310F75F7}" srcOrd="0" destOrd="0" parTransId="{1024353F-8E9E-4824-88FB-E0215DE6EDA8}" sibTransId="{639B2A22-D68B-42D9-BFA7-E03436158049}"/>
    <dgm:cxn modelId="{36C46E91-4CE4-494C-AF24-3246DF030DDF}" type="presOf" srcId="{D4CD572B-1397-489B-A3CF-E108537B7C91}" destId="{A104BECC-42C6-4BED-B637-F04EAFDFF282}" srcOrd="0" destOrd="0" presId="urn:microsoft.com/office/officeart/2005/8/layout/chevron2"/>
    <dgm:cxn modelId="{E4BF0004-FBE3-454C-91D4-5E9AC9B31A71}" srcId="{E6F22488-263E-43A6-A876-594C542BBD7C}" destId="{D4CD572B-1397-489B-A3CF-E108537B7C91}" srcOrd="0" destOrd="0" parTransId="{811A9B6D-79C0-4B42-A838-62C334A80A23}" sibTransId="{B5B72724-9A10-49BB-8391-11F5B20A70CE}"/>
    <dgm:cxn modelId="{D039B0E0-F761-4D1F-94D1-4D743C1324CE}" type="presOf" srcId="{E6F22488-263E-43A6-A876-594C542BBD7C}" destId="{BDD7B543-F8A7-43D0-8751-A8E7244E362F}" srcOrd="0" destOrd="0" presId="urn:microsoft.com/office/officeart/2005/8/layout/chevron2"/>
    <dgm:cxn modelId="{FCA44617-359B-416F-A230-9F501737A572}" type="presOf" srcId="{8644FFE3-E3F4-4B28-BCA4-1AC289D37DFE}" destId="{DE92EF48-14CC-4D6C-8490-3A03B5B722FC}" srcOrd="0" destOrd="0" presId="urn:microsoft.com/office/officeart/2005/8/layout/chevron2"/>
    <dgm:cxn modelId="{A841EDFD-95B2-495A-8CB2-5A050320783F}" type="presOf" srcId="{01890EB6-A299-4F32-9496-7B532E4B1E86}" destId="{243978DF-9940-4432-A326-9F31D6AE57B9}" srcOrd="0" destOrd="0" presId="urn:microsoft.com/office/officeart/2005/8/layout/chevron2"/>
    <dgm:cxn modelId="{BA489D7C-E26C-4403-9FF1-3B704BDFFD16}" type="presOf" srcId="{F1386DA9-656F-4236-B1A0-1FA7B1BD59AF}" destId="{DE92EF48-14CC-4D6C-8490-3A03B5B722FC}" srcOrd="0" destOrd="1" presId="urn:microsoft.com/office/officeart/2005/8/layout/chevron2"/>
    <dgm:cxn modelId="{EC1E6A4B-5084-42AD-96F2-3D9BA4A50E9D}" type="presOf" srcId="{15566695-F8B0-4DF3-B8B3-0C21310F75F7}" destId="{28B2DC4C-41CA-4943-ABEB-DDF782BC9FE9}" srcOrd="0" destOrd="0" presId="urn:microsoft.com/office/officeart/2005/8/layout/chevron2"/>
    <dgm:cxn modelId="{A1EBA312-6BC0-4817-A858-92B380D5672C}" srcId="{D4CD572B-1397-489B-A3CF-E108537B7C91}" destId="{F1386DA9-656F-4236-B1A0-1FA7B1BD59AF}" srcOrd="1" destOrd="0" parTransId="{16B509F1-1BE9-43D0-B5CF-3EB6CB53680D}" sibTransId="{60374AC2-37A0-49C4-9840-7BFA052C0A1D}"/>
    <dgm:cxn modelId="{16855B1F-322E-496E-812A-B15C79A5F2C8}" srcId="{E6F22488-263E-43A6-A876-594C542BBD7C}" destId="{D079D06F-56EF-4324-A54B-63599F1FB1A1}" srcOrd="2" destOrd="0" parTransId="{2C0F145C-0869-466E-A90E-4163F674C6C5}" sibTransId="{FB599A53-D1CB-4E9B-B272-0D45246A97DB}"/>
    <dgm:cxn modelId="{CD533C00-E647-4E9C-9938-66A6FD4DCE86}" srcId="{D079D06F-56EF-4324-A54B-63599F1FB1A1}" destId="{D8DCF4E9-BE49-4A0D-9371-C06788648C93}" srcOrd="1" destOrd="0" parTransId="{64795058-B0B0-4599-92BE-89683D78901B}" sibTransId="{57D477F0-2A54-4692-B80F-0D0576223A1D}"/>
    <dgm:cxn modelId="{58144CD0-18EB-4E73-BB5F-685264FFF18E}" type="presOf" srcId="{D8DCF4E9-BE49-4A0D-9371-C06788648C93}" destId="{28B2DC4C-41CA-4943-ABEB-DDF782BC9FE9}" srcOrd="0" destOrd="1" presId="urn:microsoft.com/office/officeart/2005/8/layout/chevron2"/>
    <dgm:cxn modelId="{06BDBA2F-6B21-428E-B4B7-3F704F690FE1}" srcId="{831A343F-AD11-4258-B9C4-7EEF1106A999}" destId="{01890EB6-A299-4F32-9496-7B532E4B1E86}" srcOrd="0" destOrd="0" parTransId="{0867DCDF-5BC6-49D0-8C76-C91477ACCC86}" sibTransId="{232C5F61-BDA7-448B-AA4E-9B4C8E0F9253}"/>
    <dgm:cxn modelId="{87DB59D1-5AFA-4EED-AAEC-3071E223AEC1}" type="presParOf" srcId="{BDD7B543-F8A7-43D0-8751-A8E7244E362F}" destId="{16655283-DC29-4982-9407-A9D4F235A6F3}" srcOrd="0" destOrd="0" presId="urn:microsoft.com/office/officeart/2005/8/layout/chevron2"/>
    <dgm:cxn modelId="{3D7DC3F3-71E2-48E4-8B32-876B26F730E5}" type="presParOf" srcId="{16655283-DC29-4982-9407-A9D4F235A6F3}" destId="{A104BECC-42C6-4BED-B637-F04EAFDFF282}" srcOrd="0" destOrd="0" presId="urn:microsoft.com/office/officeart/2005/8/layout/chevron2"/>
    <dgm:cxn modelId="{3DDAB067-DE80-4A16-B9DE-3ADFB73EAF0D}" type="presParOf" srcId="{16655283-DC29-4982-9407-A9D4F235A6F3}" destId="{DE92EF48-14CC-4D6C-8490-3A03B5B722FC}" srcOrd="1" destOrd="0" presId="urn:microsoft.com/office/officeart/2005/8/layout/chevron2"/>
    <dgm:cxn modelId="{DAB8488F-4DB0-4E29-A6D6-81BF23B1AB7A}" type="presParOf" srcId="{BDD7B543-F8A7-43D0-8751-A8E7244E362F}" destId="{8B7CF32E-BB6F-43A5-BC96-F3953D189AD8}" srcOrd="1" destOrd="0" presId="urn:microsoft.com/office/officeart/2005/8/layout/chevron2"/>
    <dgm:cxn modelId="{248BC61B-B634-4BDB-9E6C-0F6F3CC8E371}" type="presParOf" srcId="{BDD7B543-F8A7-43D0-8751-A8E7244E362F}" destId="{FA7F6C38-2240-490B-86D4-0CEF36763C7E}" srcOrd="2" destOrd="0" presId="urn:microsoft.com/office/officeart/2005/8/layout/chevron2"/>
    <dgm:cxn modelId="{75C45D69-E512-4FF1-BF4F-CCD92437DB0D}" type="presParOf" srcId="{FA7F6C38-2240-490B-86D4-0CEF36763C7E}" destId="{E46B7936-E293-4750-BA2D-7E1FBB4E4D36}" srcOrd="0" destOrd="0" presId="urn:microsoft.com/office/officeart/2005/8/layout/chevron2"/>
    <dgm:cxn modelId="{02E4BD8E-4439-448E-AE8C-4E07A5093511}" type="presParOf" srcId="{FA7F6C38-2240-490B-86D4-0CEF36763C7E}" destId="{243978DF-9940-4432-A326-9F31D6AE57B9}" srcOrd="1" destOrd="0" presId="urn:microsoft.com/office/officeart/2005/8/layout/chevron2"/>
    <dgm:cxn modelId="{75B03E51-5F23-4BC8-85A0-BC41309990CD}" type="presParOf" srcId="{BDD7B543-F8A7-43D0-8751-A8E7244E362F}" destId="{D0873386-F533-43FA-ACBB-DE5B8F81663B}" srcOrd="3" destOrd="0" presId="urn:microsoft.com/office/officeart/2005/8/layout/chevron2"/>
    <dgm:cxn modelId="{155026CA-5593-492C-AA88-F8928A534417}" type="presParOf" srcId="{BDD7B543-F8A7-43D0-8751-A8E7244E362F}" destId="{0CAE1329-C3D5-472F-B5D3-2BDB029AC1B4}" srcOrd="4" destOrd="0" presId="urn:microsoft.com/office/officeart/2005/8/layout/chevron2"/>
    <dgm:cxn modelId="{A563B7DA-D9F3-4FFF-9E02-4D974F2D5F4A}" type="presParOf" srcId="{0CAE1329-C3D5-472F-B5D3-2BDB029AC1B4}" destId="{A1AC03EA-9042-42E3-B538-53C08B0FBBA9}" srcOrd="0" destOrd="0" presId="urn:microsoft.com/office/officeart/2005/8/layout/chevron2"/>
    <dgm:cxn modelId="{183BF227-2051-4C6E-94B8-7B1DA0A06A30}" type="presParOf" srcId="{0CAE1329-C3D5-472F-B5D3-2BDB029AC1B4}" destId="{28B2DC4C-41CA-4943-ABEB-DDF782BC9F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85371F-67A4-40D7-A080-0D7CD0048D9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AED5A0D-71DB-49D3-B0CD-810964A9D250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Composição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B97A4-0D72-43E1-8227-5B6DBE2B3DA2}" type="parTrans" cxnId="{690FCABC-CF26-488F-A412-B8191A117F30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9F0641-A983-4A51-86ED-61FCD91DF935}" type="sibTrans" cxnId="{690FCABC-CF26-488F-A412-B8191A117F30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1F67D9-66AD-4534-9B88-EF0B1B6BB1AD}">
      <dgm:prSet phldrT="[Texto]" custT="1"/>
      <dgm:spPr/>
      <dgm:t>
        <a:bodyPr/>
        <a:lstStyle/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Ideologia</a:t>
          </a:r>
          <a:endParaRPr lang="pt-B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EDAC0A-52A8-4B74-9200-32FAA7162409}" type="parTrans" cxnId="{9B73A773-B533-4EC7-A85C-29245AAA25C6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431C33-D59A-44E1-8602-9955CD21BC64}" type="sibTrans" cxnId="{9B73A773-B533-4EC7-A85C-29245AAA25C6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DA1538-6880-499D-B70D-D462278DF39A}">
      <dgm:prSet phldrT="[Texto]" custT="1"/>
      <dgm:spPr/>
      <dgm:t>
        <a:bodyPr/>
        <a:lstStyle/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Posições</a:t>
          </a:r>
          <a:endParaRPr lang="pt-B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7790F9-AC10-416F-9A18-59E409ABAE52}" type="parTrans" cxnId="{D32CDFE9-1D6B-4254-8F3E-4C231F493552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51CC51-6A43-4F6D-B911-9EA03A59DAE9}" type="sibTrans" cxnId="{D32CDFE9-1D6B-4254-8F3E-4C231F493552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CB8692-E7BB-4249-ABBF-06A814827E44}">
      <dgm:prSet phldrT="[Texto]" custT="1"/>
      <dgm:spPr/>
      <dgm:t>
        <a:bodyPr/>
        <a:lstStyle/>
        <a:p>
          <a:r>
            <a: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Ação</a:t>
          </a:r>
          <a:endParaRPr lang="pt-BR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57FB43-7EFF-4229-B3DD-E9C66FAEFA69}" type="parTrans" cxnId="{8B07CC7B-C915-40CC-B564-2E2DB3787A92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58E224-278D-442A-B7DB-3115C67AF999}" type="sibTrans" cxnId="{8B07CC7B-C915-40CC-B564-2E2DB3787A92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F96D2E-2843-45FF-90A5-D25971FE5907}">
      <dgm:prSet phldrT="[Texto]" custT="1"/>
      <dgm:spPr/>
      <dgm:t>
        <a:bodyPr/>
        <a:lstStyle/>
        <a:p>
          <a:r>
            <a: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Veto</a:t>
          </a:r>
          <a:endParaRPr lang="pt-BR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1C8580-5538-480F-98E8-44355E3C9B5B}" type="parTrans" cxnId="{657EFA9F-9774-4C3C-8583-035F64623016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747128-5096-42BA-8B10-C85A6FB2EC17}" type="sibTrans" cxnId="{657EFA9F-9774-4C3C-8583-035F64623016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18B523-2C85-4FE9-9719-35EA33F457F9}">
      <dgm:prSet phldrT="[Texto]" custT="1"/>
      <dgm:spPr/>
      <dgm:t>
        <a:bodyPr/>
        <a:lstStyle/>
        <a:p>
          <a:r>
            <a:rPr lang="pt-BR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Limitação Propositiva</a:t>
          </a:r>
          <a:endParaRPr lang="pt-BR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F5BED-EEFD-45CA-B9F1-E553EA1348A6}" type="parTrans" cxnId="{A0E3813D-F48A-4B98-8E6B-C232A15EE958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5B0979-DFD3-4663-9ECB-E2267CA02FD4}" type="sibTrans" cxnId="{A0E3813D-F48A-4B98-8E6B-C232A15EE958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8C19FA-1846-4DAC-8E4B-42D596830AAD}">
      <dgm:prSet phldrT="[Texto]" custT="1"/>
      <dgm:spPr/>
      <dgm:t>
        <a:bodyPr/>
        <a:lstStyle/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Eficácia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6F2B53-904D-4117-AD0D-9D3568B5A6D9}" type="parTrans" cxnId="{F1DC9102-155A-4D9A-B8BF-505B292C1E1F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05133C-16EB-4F1A-B5B8-7DA255E0EEE7}" type="sibTrans" cxnId="{F1DC9102-155A-4D9A-B8BF-505B292C1E1F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5BB72E-C2FB-4123-B55D-DB98BF923813}">
      <dgm:prSet phldrT="[Texto]"/>
      <dgm:spPr/>
      <dgm:t>
        <a:bodyPr/>
        <a:lstStyle/>
        <a:p>
          <a:r>
            <a:rPr lang="pt-BR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Tendência de Fracasso</a:t>
          </a:r>
          <a:endParaRPr lang="pt-BR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733C2F-4F34-409E-B4B8-940A825511EE}" type="parTrans" cxnId="{54A2CB71-D718-48D8-83DF-D364E13F4145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130227-685C-48E1-9304-13843E425554}" type="sibTrans" cxnId="{54A2CB71-D718-48D8-83DF-D364E13F4145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4422CB-D140-4251-ACB1-2A4168CB20E6}">
      <dgm:prSet phldrT="[Texto]" custT="1"/>
      <dgm:spPr/>
      <dgm:t>
        <a:bodyPr/>
        <a:lstStyle/>
        <a:p>
          <a:r>
            <a: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Menor Estabilidade</a:t>
          </a:r>
          <a:endParaRPr lang="pt-BR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DE84DD-E956-41B3-B632-D907B9FC1859}" type="parTrans" cxnId="{FB2DC0A4-9529-4EDC-B8C4-F01107A92211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F8D992-DDD9-4C26-8A98-7B89F9D024E8}" type="sibTrans" cxnId="{FB2DC0A4-9529-4EDC-B8C4-F01107A92211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194391-DD5D-4871-98D9-2E155AFC24F5}" type="pres">
      <dgm:prSet presAssocID="{7C85371F-67A4-40D7-A080-0D7CD0048D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6D969D0-E61D-436F-8E61-CB1BAB598DF0}" type="pres">
      <dgm:prSet presAssocID="{EAED5A0D-71DB-49D3-B0CD-810964A9D250}" presName="composite" presStyleCnt="0"/>
      <dgm:spPr/>
    </dgm:pt>
    <dgm:pt modelId="{AF37868C-2D03-4F8A-AD8E-194647AB8F9B}" type="pres">
      <dgm:prSet presAssocID="{EAED5A0D-71DB-49D3-B0CD-810964A9D25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C639B4-A997-4C25-A2D1-2CD9D5CF5CC2}" type="pres">
      <dgm:prSet presAssocID="{EAED5A0D-71DB-49D3-B0CD-810964A9D25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E287BB-4CD3-4067-A06F-57356335965C}" type="pres">
      <dgm:prSet presAssocID="{1B9F0641-A983-4A51-86ED-61FCD91DF935}" presName="sp" presStyleCnt="0"/>
      <dgm:spPr/>
    </dgm:pt>
    <dgm:pt modelId="{7C965F98-29A1-4469-B7C9-8290FF642E5C}" type="pres">
      <dgm:prSet presAssocID="{8ACB8692-E7BB-4249-ABBF-06A814827E44}" presName="composite" presStyleCnt="0"/>
      <dgm:spPr/>
    </dgm:pt>
    <dgm:pt modelId="{1E150960-39A6-4E84-82A1-009B1238957F}" type="pres">
      <dgm:prSet presAssocID="{8ACB8692-E7BB-4249-ABBF-06A814827E4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8FD10B-73EF-4226-9BF0-185F3FA69B14}" type="pres">
      <dgm:prSet presAssocID="{8ACB8692-E7BB-4249-ABBF-06A814827E4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8360A3-1286-42E2-8B19-94D7D99F6389}" type="pres">
      <dgm:prSet presAssocID="{3158E224-278D-442A-B7DB-3115C67AF999}" presName="sp" presStyleCnt="0"/>
      <dgm:spPr/>
    </dgm:pt>
    <dgm:pt modelId="{306B897E-F309-4133-8B6E-D331CC7DA945}" type="pres">
      <dgm:prSet presAssocID="{2B8C19FA-1846-4DAC-8E4B-42D596830AAD}" presName="composite" presStyleCnt="0"/>
      <dgm:spPr/>
    </dgm:pt>
    <dgm:pt modelId="{41965E09-DBB4-41B9-A1C1-4EE3C2C5FC50}" type="pres">
      <dgm:prSet presAssocID="{2B8C19FA-1846-4DAC-8E4B-42D596830AA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B2895E-25C6-4C53-AF05-5102CC3D8E6D}" type="pres">
      <dgm:prSet presAssocID="{2B8C19FA-1846-4DAC-8E4B-42D596830AA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57EFA9F-9774-4C3C-8583-035F64623016}" srcId="{8ACB8692-E7BB-4249-ABBF-06A814827E44}" destId="{5EF96D2E-2843-45FF-90A5-D25971FE5907}" srcOrd="0" destOrd="0" parTransId="{531C8580-5538-480F-98E8-44355E3C9B5B}" sibTransId="{C3747128-5096-42BA-8B10-C85A6FB2EC17}"/>
    <dgm:cxn modelId="{8B07CC7B-C915-40CC-B564-2E2DB3787A92}" srcId="{7C85371F-67A4-40D7-A080-0D7CD0048D9E}" destId="{8ACB8692-E7BB-4249-ABBF-06A814827E44}" srcOrd="1" destOrd="0" parTransId="{1157FB43-7EFF-4229-B3DD-E9C66FAEFA69}" sibTransId="{3158E224-278D-442A-B7DB-3115C67AF999}"/>
    <dgm:cxn modelId="{4B42B18E-1B0E-4AD2-8865-3FA45C15AD7D}" type="presOf" srcId="{655BB72E-C2FB-4123-B55D-DB98BF923813}" destId="{6CB2895E-25C6-4C53-AF05-5102CC3D8E6D}" srcOrd="0" destOrd="0" presId="urn:microsoft.com/office/officeart/2005/8/layout/chevron2"/>
    <dgm:cxn modelId="{493F2CAF-AB9F-477B-8D86-9AC3D711E0B0}" type="presOf" srcId="{D4DA1538-6880-499D-B70D-D462278DF39A}" destId="{B2C639B4-A997-4C25-A2D1-2CD9D5CF5CC2}" srcOrd="0" destOrd="1" presId="urn:microsoft.com/office/officeart/2005/8/layout/chevron2"/>
    <dgm:cxn modelId="{FB2DC0A4-9529-4EDC-B8C4-F01107A92211}" srcId="{2B8C19FA-1846-4DAC-8E4B-42D596830AAD}" destId="{E34422CB-D140-4251-ACB1-2A4168CB20E6}" srcOrd="1" destOrd="0" parTransId="{B8DE84DD-E956-41B3-B632-D907B9FC1859}" sibTransId="{60F8D992-DDD9-4C26-8A98-7B89F9D024E8}"/>
    <dgm:cxn modelId="{0012AA75-FADF-4792-BC3E-5B140E73EF15}" type="presOf" srcId="{8ACB8692-E7BB-4249-ABBF-06A814827E44}" destId="{1E150960-39A6-4E84-82A1-009B1238957F}" srcOrd="0" destOrd="0" presId="urn:microsoft.com/office/officeart/2005/8/layout/chevron2"/>
    <dgm:cxn modelId="{684790D4-CE42-4857-BA89-E59986CDE82A}" type="presOf" srcId="{2B8C19FA-1846-4DAC-8E4B-42D596830AAD}" destId="{41965E09-DBB4-41B9-A1C1-4EE3C2C5FC50}" srcOrd="0" destOrd="0" presId="urn:microsoft.com/office/officeart/2005/8/layout/chevron2"/>
    <dgm:cxn modelId="{9E276CBD-84EC-47B9-80C3-586795F299DF}" type="presOf" srcId="{5EF96D2E-2843-45FF-90A5-D25971FE5907}" destId="{8B8FD10B-73EF-4226-9BF0-185F3FA69B14}" srcOrd="0" destOrd="0" presId="urn:microsoft.com/office/officeart/2005/8/layout/chevron2"/>
    <dgm:cxn modelId="{54A2CB71-D718-48D8-83DF-D364E13F4145}" srcId="{2B8C19FA-1846-4DAC-8E4B-42D596830AAD}" destId="{655BB72E-C2FB-4123-B55D-DB98BF923813}" srcOrd="0" destOrd="0" parTransId="{A2733C2F-4F34-409E-B4B8-940A825511EE}" sibTransId="{F5130227-685C-48E1-9304-13843E425554}"/>
    <dgm:cxn modelId="{EF875698-AADA-4A52-BEA8-DA2910C749CD}" type="presOf" srcId="{7C85371F-67A4-40D7-A080-0D7CD0048D9E}" destId="{88194391-DD5D-4871-98D9-2E155AFC24F5}" srcOrd="0" destOrd="0" presId="urn:microsoft.com/office/officeart/2005/8/layout/chevron2"/>
    <dgm:cxn modelId="{43E51A84-1ED7-4415-A5FD-13533784C2F6}" type="presOf" srcId="{4F18B523-2C85-4FE9-9719-35EA33F457F9}" destId="{8B8FD10B-73EF-4226-9BF0-185F3FA69B14}" srcOrd="0" destOrd="1" presId="urn:microsoft.com/office/officeart/2005/8/layout/chevron2"/>
    <dgm:cxn modelId="{9B73A773-B533-4EC7-A85C-29245AAA25C6}" srcId="{EAED5A0D-71DB-49D3-B0CD-810964A9D250}" destId="{A41F67D9-66AD-4534-9B88-EF0B1B6BB1AD}" srcOrd="0" destOrd="0" parTransId="{DAEDAC0A-52A8-4B74-9200-32FAA7162409}" sibTransId="{2F431C33-D59A-44E1-8602-9955CD21BC64}"/>
    <dgm:cxn modelId="{A0E3813D-F48A-4B98-8E6B-C232A15EE958}" srcId="{8ACB8692-E7BB-4249-ABBF-06A814827E44}" destId="{4F18B523-2C85-4FE9-9719-35EA33F457F9}" srcOrd="1" destOrd="0" parTransId="{87FF5BED-EEFD-45CA-B9F1-E553EA1348A6}" sibTransId="{0E5B0979-DFD3-4663-9ECB-E2267CA02FD4}"/>
    <dgm:cxn modelId="{EEE34B95-EE46-4928-B630-1165E755C53D}" type="presOf" srcId="{E34422CB-D140-4251-ACB1-2A4168CB20E6}" destId="{6CB2895E-25C6-4C53-AF05-5102CC3D8E6D}" srcOrd="0" destOrd="1" presId="urn:microsoft.com/office/officeart/2005/8/layout/chevron2"/>
    <dgm:cxn modelId="{690FCABC-CF26-488F-A412-B8191A117F30}" srcId="{7C85371F-67A4-40D7-A080-0D7CD0048D9E}" destId="{EAED5A0D-71DB-49D3-B0CD-810964A9D250}" srcOrd="0" destOrd="0" parTransId="{B69B97A4-0D72-43E1-8227-5B6DBE2B3DA2}" sibTransId="{1B9F0641-A983-4A51-86ED-61FCD91DF935}"/>
    <dgm:cxn modelId="{D32CDFE9-1D6B-4254-8F3E-4C231F493552}" srcId="{EAED5A0D-71DB-49D3-B0CD-810964A9D250}" destId="{D4DA1538-6880-499D-B70D-D462278DF39A}" srcOrd="1" destOrd="0" parTransId="{E07790F9-AC10-416F-9A18-59E409ABAE52}" sibTransId="{E151CC51-6A43-4F6D-B911-9EA03A59DAE9}"/>
    <dgm:cxn modelId="{6BD5A16B-05FB-445E-946E-F9885E17FC3C}" type="presOf" srcId="{A41F67D9-66AD-4534-9B88-EF0B1B6BB1AD}" destId="{B2C639B4-A997-4C25-A2D1-2CD9D5CF5CC2}" srcOrd="0" destOrd="0" presId="urn:microsoft.com/office/officeart/2005/8/layout/chevron2"/>
    <dgm:cxn modelId="{3D67D922-E253-48B1-9F91-03C4353D143E}" type="presOf" srcId="{EAED5A0D-71DB-49D3-B0CD-810964A9D250}" destId="{AF37868C-2D03-4F8A-AD8E-194647AB8F9B}" srcOrd="0" destOrd="0" presId="urn:microsoft.com/office/officeart/2005/8/layout/chevron2"/>
    <dgm:cxn modelId="{F1DC9102-155A-4D9A-B8BF-505B292C1E1F}" srcId="{7C85371F-67A4-40D7-A080-0D7CD0048D9E}" destId="{2B8C19FA-1846-4DAC-8E4B-42D596830AAD}" srcOrd="2" destOrd="0" parTransId="{1B6F2B53-904D-4117-AD0D-9D3568B5A6D9}" sibTransId="{5F05133C-16EB-4F1A-B5B8-7DA255E0EEE7}"/>
    <dgm:cxn modelId="{2A2BB439-98B8-486D-82BC-554BC495A80A}" type="presParOf" srcId="{88194391-DD5D-4871-98D9-2E155AFC24F5}" destId="{F6D969D0-E61D-436F-8E61-CB1BAB598DF0}" srcOrd="0" destOrd="0" presId="urn:microsoft.com/office/officeart/2005/8/layout/chevron2"/>
    <dgm:cxn modelId="{B9960439-2797-4BC9-A4AB-893941F75EC8}" type="presParOf" srcId="{F6D969D0-E61D-436F-8E61-CB1BAB598DF0}" destId="{AF37868C-2D03-4F8A-AD8E-194647AB8F9B}" srcOrd="0" destOrd="0" presId="urn:microsoft.com/office/officeart/2005/8/layout/chevron2"/>
    <dgm:cxn modelId="{CB8B4D84-0B0C-4D1D-915D-71D9ED6737A3}" type="presParOf" srcId="{F6D969D0-E61D-436F-8E61-CB1BAB598DF0}" destId="{B2C639B4-A997-4C25-A2D1-2CD9D5CF5CC2}" srcOrd="1" destOrd="0" presId="urn:microsoft.com/office/officeart/2005/8/layout/chevron2"/>
    <dgm:cxn modelId="{AFFA127D-A2B9-474D-BE81-EFAC9F438B95}" type="presParOf" srcId="{88194391-DD5D-4871-98D9-2E155AFC24F5}" destId="{96E287BB-4CD3-4067-A06F-57356335965C}" srcOrd="1" destOrd="0" presId="urn:microsoft.com/office/officeart/2005/8/layout/chevron2"/>
    <dgm:cxn modelId="{92FD3917-2F50-4BB6-8F32-C2466E7719E5}" type="presParOf" srcId="{88194391-DD5D-4871-98D9-2E155AFC24F5}" destId="{7C965F98-29A1-4469-B7C9-8290FF642E5C}" srcOrd="2" destOrd="0" presId="urn:microsoft.com/office/officeart/2005/8/layout/chevron2"/>
    <dgm:cxn modelId="{B3785497-2F0F-4A7C-ACE4-A7E6F91F7CAE}" type="presParOf" srcId="{7C965F98-29A1-4469-B7C9-8290FF642E5C}" destId="{1E150960-39A6-4E84-82A1-009B1238957F}" srcOrd="0" destOrd="0" presId="urn:microsoft.com/office/officeart/2005/8/layout/chevron2"/>
    <dgm:cxn modelId="{6EE53249-4A50-4665-A68A-CCE278183335}" type="presParOf" srcId="{7C965F98-29A1-4469-B7C9-8290FF642E5C}" destId="{8B8FD10B-73EF-4226-9BF0-185F3FA69B14}" srcOrd="1" destOrd="0" presId="urn:microsoft.com/office/officeart/2005/8/layout/chevron2"/>
    <dgm:cxn modelId="{73E148F4-BCCB-4650-BA3C-8CA69C836B09}" type="presParOf" srcId="{88194391-DD5D-4871-98D9-2E155AFC24F5}" destId="{4F8360A3-1286-42E2-8B19-94D7D99F6389}" srcOrd="3" destOrd="0" presId="urn:microsoft.com/office/officeart/2005/8/layout/chevron2"/>
    <dgm:cxn modelId="{2C49B353-F69E-42C6-9A2F-78C6082E3BD2}" type="presParOf" srcId="{88194391-DD5D-4871-98D9-2E155AFC24F5}" destId="{306B897E-F309-4133-8B6E-D331CC7DA945}" srcOrd="4" destOrd="0" presId="urn:microsoft.com/office/officeart/2005/8/layout/chevron2"/>
    <dgm:cxn modelId="{F93C588B-43DB-4D52-9201-9DCD2CC6AE1A}" type="presParOf" srcId="{306B897E-F309-4133-8B6E-D331CC7DA945}" destId="{41965E09-DBB4-41B9-A1C1-4EE3C2C5FC50}" srcOrd="0" destOrd="0" presId="urn:microsoft.com/office/officeart/2005/8/layout/chevron2"/>
    <dgm:cxn modelId="{48582249-56DD-4892-99A1-056FA4F2836B}" type="presParOf" srcId="{306B897E-F309-4133-8B6E-D331CC7DA945}" destId="{6CB2895E-25C6-4C53-AF05-5102CC3D8E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4BECC-42C6-4BED-B637-F04EAFDFF282}">
      <dsp:nvSpPr>
        <dsp:cNvPr id="0" name=""/>
        <dsp:cNvSpPr/>
      </dsp:nvSpPr>
      <dsp:spPr>
        <a:xfrm rot="5400000">
          <a:off x="-216838" y="220075"/>
          <a:ext cx="1445591" cy="10119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Composição</a:t>
          </a:r>
          <a:endParaRPr lang="pt-BR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09193"/>
        <a:ext cx="1011914" cy="433677"/>
      </dsp:txXfrm>
    </dsp:sp>
    <dsp:sp modelId="{DE92EF48-14CC-4D6C-8490-3A03B5B722FC}">
      <dsp:nvSpPr>
        <dsp:cNvPr id="0" name=""/>
        <dsp:cNvSpPr/>
      </dsp:nvSpPr>
      <dsp:spPr>
        <a:xfrm rot="5400000">
          <a:off x="2195077" y="-1179926"/>
          <a:ext cx="939634" cy="33059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Interesses</a:t>
          </a:r>
          <a:endParaRPr lang="pt-B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Coerência</a:t>
          </a:r>
          <a:endParaRPr lang="pt-B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11914" y="49106"/>
        <a:ext cx="3260092" cy="847896"/>
      </dsp:txXfrm>
    </dsp:sp>
    <dsp:sp modelId="{E46B7936-E293-4750-BA2D-7E1FBB4E4D36}">
      <dsp:nvSpPr>
        <dsp:cNvPr id="0" name=""/>
        <dsp:cNvSpPr/>
      </dsp:nvSpPr>
      <dsp:spPr>
        <a:xfrm rot="5400000">
          <a:off x="-216838" y="1469686"/>
          <a:ext cx="1445591" cy="10119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Ação</a:t>
          </a:r>
          <a:endParaRPr lang="pt-BR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758804"/>
        <a:ext cx="1011914" cy="433677"/>
      </dsp:txXfrm>
    </dsp:sp>
    <dsp:sp modelId="{243978DF-9940-4432-A326-9F31D6AE57B9}">
      <dsp:nvSpPr>
        <dsp:cNvPr id="0" name=""/>
        <dsp:cNvSpPr/>
      </dsp:nvSpPr>
      <dsp:spPr>
        <a:xfrm rot="5400000">
          <a:off x="2194830" y="69931"/>
          <a:ext cx="940128" cy="33059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Demandante</a:t>
          </a:r>
          <a:endParaRPr lang="pt-BR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11914" y="1298741"/>
        <a:ext cx="3260068" cy="848342"/>
      </dsp:txXfrm>
    </dsp:sp>
    <dsp:sp modelId="{A1AC03EA-9042-42E3-B538-53C08B0FBBA9}">
      <dsp:nvSpPr>
        <dsp:cNvPr id="0" name=""/>
        <dsp:cNvSpPr/>
      </dsp:nvSpPr>
      <dsp:spPr>
        <a:xfrm rot="5400000">
          <a:off x="-216838" y="2719298"/>
          <a:ext cx="1445591" cy="10119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Eficácia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008416"/>
        <a:ext cx="1011914" cy="433677"/>
      </dsp:txXfrm>
    </dsp:sp>
    <dsp:sp modelId="{28B2DC4C-41CA-4943-ABEB-DDF782BC9FE9}">
      <dsp:nvSpPr>
        <dsp:cNvPr id="0" name=""/>
        <dsp:cNvSpPr/>
      </dsp:nvSpPr>
      <dsp:spPr>
        <a:xfrm rot="5400000">
          <a:off x="2195077" y="1319296"/>
          <a:ext cx="939634" cy="33059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Tendência de Sucesso</a:t>
          </a:r>
          <a:endParaRPr lang="pt-BR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Maior estabilidade</a:t>
          </a:r>
          <a:endParaRPr lang="pt-BR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11914" y="2548329"/>
        <a:ext cx="3260092" cy="847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7868C-2D03-4F8A-AD8E-194647AB8F9B}">
      <dsp:nvSpPr>
        <dsp:cNvPr id="0" name=""/>
        <dsp:cNvSpPr/>
      </dsp:nvSpPr>
      <dsp:spPr>
        <a:xfrm rot="5400000">
          <a:off x="-216838" y="220075"/>
          <a:ext cx="1445591" cy="10119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Composição</a:t>
          </a:r>
          <a:endParaRPr lang="pt-BR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09193"/>
        <a:ext cx="1011914" cy="433677"/>
      </dsp:txXfrm>
    </dsp:sp>
    <dsp:sp modelId="{B2C639B4-A997-4C25-A2D1-2CD9D5CF5CC2}">
      <dsp:nvSpPr>
        <dsp:cNvPr id="0" name=""/>
        <dsp:cNvSpPr/>
      </dsp:nvSpPr>
      <dsp:spPr>
        <a:xfrm rot="5400000">
          <a:off x="2231875" y="-1216724"/>
          <a:ext cx="939634" cy="3379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Ideologia</a:t>
          </a:r>
          <a:endParaRPr lang="pt-B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Posições</a:t>
          </a:r>
          <a:endParaRPr lang="pt-B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11915" y="49105"/>
        <a:ext cx="3333687" cy="847896"/>
      </dsp:txXfrm>
    </dsp:sp>
    <dsp:sp modelId="{1E150960-39A6-4E84-82A1-009B1238957F}">
      <dsp:nvSpPr>
        <dsp:cNvPr id="0" name=""/>
        <dsp:cNvSpPr/>
      </dsp:nvSpPr>
      <dsp:spPr>
        <a:xfrm rot="5400000">
          <a:off x="-216838" y="1469686"/>
          <a:ext cx="1445591" cy="10119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Ação</a:t>
          </a:r>
          <a:endParaRPr lang="pt-BR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758804"/>
        <a:ext cx="1011914" cy="433677"/>
      </dsp:txXfrm>
    </dsp:sp>
    <dsp:sp modelId="{8B8FD10B-73EF-4226-9BF0-185F3FA69B14}">
      <dsp:nvSpPr>
        <dsp:cNvPr id="0" name=""/>
        <dsp:cNvSpPr/>
      </dsp:nvSpPr>
      <dsp:spPr>
        <a:xfrm rot="5400000">
          <a:off x="2231628" y="33134"/>
          <a:ext cx="940128" cy="3379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Veto</a:t>
          </a:r>
          <a:endParaRPr lang="pt-BR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Limitação Propositiva</a:t>
          </a:r>
          <a:endParaRPr lang="pt-BR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11915" y="1298741"/>
        <a:ext cx="3333663" cy="848342"/>
      </dsp:txXfrm>
    </dsp:sp>
    <dsp:sp modelId="{41965E09-DBB4-41B9-A1C1-4EE3C2C5FC50}">
      <dsp:nvSpPr>
        <dsp:cNvPr id="0" name=""/>
        <dsp:cNvSpPr/>
      </dsp:nvSpPr>
      <dsp:spPr>
        <a:xfrm rot="5400000">
          <a:off x="-216838" y="2719298"/>
          <a:ext cx="1445591" cy="10119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Eficácia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008416"/>
        <a:ext cx="1011914" cy="433677"/>
      </dsp:txXfrm>
    </dsp:sp>
    <dsp:sp modelId="{6CB2895E-25C6-4C53-AF05-5102CC3D8E6D}">
      <dsp:nvSpPr>
        <dsp:cNvPr id="0" name=""/>
        <dsp:cNvSpPr/>
      </dsp:nvSpPr>
      <dsp:spPr>
        <a:xfrm rot="5400000">
          <a:off x="2231875" y="1282498"/>
          <a:ext cx="939634" cy="3379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Tendência de Fracasso</a:t>
          </a:r>
          <a:endParaRPr lang="pt-BR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Menor Estabilidade</a:t>
          </a:r>
          <a:endParaRPr lang="pt-BR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11915" y="2548328"/>
        <a:ext cx="3333687" cy="847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22/11/2015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62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22/11/2015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5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22/11/2015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29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22/11/2015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69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22/11/2015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21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22/11/2015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22/11/2015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36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22/11/2015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4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22/11/2015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88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22/11/2015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01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22/11/2015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69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398AC-3501-4E54-8704-17FCBE2D6C12}" type="datetimeFigureOut">
              <a:rPr lang="pt-BR" smtClean="0"/>
              <a:t>22/11/2015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594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Aula 13. A Política Externa Brasileira e a Cooperação Sul-Sul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28792" cy="1752600"/>
          </a:xfrm>
        </p:spPr>
        <p:txBody>
          <a:bodyPr>
            <a:normAutofit fontScale="925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FLP 0437 – Política Externa Brasileira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de Relações Internacionais – USP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Pedro Feliú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Acordo Nuclear com o Irã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17/05/2010: Irã, Turquia e Brasil assinam a Declaração de Teerã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Tentativa de inserir o Irã nas regras da AIEA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Irã envia 1200 kg de urânio com baixo enriquecimento e retorna urânio enriquecido a 20%. Rússia e França entrariam depois.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Acordo Sul-Sul em segurança – nova geometria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coalizional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Membros do CSONU rejeitam o acordo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Outras ações Importantes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MINUSTAH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Fundo de Convergência Estrutural do MERCOSUL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Gás Bolívia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UNASUL – 2008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CDS – 2008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Tarifas Paraguai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Dez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 – Reconhecimento do Estado Palestino com as fronteiras de 1967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1078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7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 II</a:t>
            </a:r>
            <a:endParaRPr lang="pt-BR" sz="7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Cooperação Sul-Sul</a:t>
            </a:r>
            <a:endParaRPr lang="pt-B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62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Formação de Coalizões Internacionais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Coesão Ideológica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ssimetria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Simetria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oder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specífico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brangente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ompartilhamento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I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nteresses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amanho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G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rupo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Incentivos Seletivos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13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Comportamento das Coalizões Internacionais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Coalizões Temáticas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0232034"/>
              </p:ext>
            </p:extLst>
          </p:nvPr>
        </p:nvGraphicFramePr>
        <p:xfrm>
          <a:off x="179512" y="2174875"/>
          <a:ext cx="4317876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Coalizões Abrangentes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57091863"/>
              </p:ext>
            </p:extLst>
          </p:nvPr>
        </p:nvGraphicFramePr>
        <p:xfrm>
          <a:off x="4645025" y="2174875"/>
          <a:ext cx="4391471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81695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IBSA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62000"/>
            <a:ext cx="8191811" cy="57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786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IBSA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" y="764704"/>
            <a:ext cx="8880991" cy="6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48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67544" y="40943"/>
            <a:ext cx="8229600" cy="792088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Rodada Doha: Cairns x G20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912424"/>
              </p:ext>
            </p:extLst>
          </p:nvPr>
        </p:nvGraphicFramePr>
        <p:xfrm>
          <a:off x="251520" y="1052736"/>
          <a:ext cx="8640960" cy="5344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20480"/>
                <a:gridCol w="4320480"/>
              </a:tblGrid>
              <a:tr h="534436"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Principais Temas </a:t>
                      </a:r>
                      <a:endParaRPr lang="pt-BR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Conteúdo</a:t>
                      </a:r>
                      <a:endParaRPr lang="pt-BR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4436">
                <a:tc rowSpan="3">
                  <a:txBody>
                    <a:bodyPr/>
                    <a:lstStyle/>
                    <a:p>
                      <a:pPr algn="ctr"/>
                      <a:r>
                        <a:rPr lang="pt-BR" sz="2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Agricultura</a:t>
                      </a:r>
                      <a:endParaRPr lang="pt-BR" sz="2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Subsídios</a:t>
                      </a:r>
                      <a:endParaRPr lang="pt-BR" sz="2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34436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Acesso aos Mercados</a:t>
                      </a:r>
                      <a:endParaRPr lang="pt-BR" sz="2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34436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Algodão (Oeste África)</a:t>
                      </a:r>
                      <a:endParaRPr lang="pt-BR" sz="2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34436"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Bens Industriais</a:t>
                      </a:r>
                      <a:endParaRPr lang="pt-BR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Tarifas</a:t>
                      </a:r>
                      <a:r>
                        <a:rPr lang="pt-BR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pt-BR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Brasil e Índia</a:t>
                      </a:r>
                      <a:endParaRPr lang="pt-BR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4436"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Serviços</a:t>
                      </a:r>
                      <a:endParaRPr lang="pt-BR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Exportação – Banco e Seguro</a:t>
                      </a:r>
                      <a:endParaRPr lang="pt-BR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4436"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Facilitação de Comércio</a:t>
                      </a:r>
                      <a:endParaRPr lang="pt-BR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Regras Anticorrupção</a:t>
                      </a:r>
                      <a:endParaRPr lang="pt-BR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4436"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Meio Ambiente</a:t>
                      </a:r>
                      <a:endParaRPr lang="pt-BR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Regras no Comércio – ONGs</a:t>
                      </a:r>
                      <a:endParaRPr lang="pt-BR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4436"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Ajuda Externa</a:t>
                      </a:r>
                      <a:endParaRPr lang="pt-BR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G7 e BM –</a:t>
                      </a:r>
                      <a:r>
                        <a:rPr lang="pt-BR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PED</a:t>
                      </a:r>
                      <a:endParaRPr lang="pt-BR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4436"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TRIPS</a:t>
                      </a:r>
                      <a:endParaRPr lang="pt-BR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Acesso à</a:t>
                      </a:r>
                      <a:r>
                        <a:rPr lang="pt-BR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genéricos para PED</a:t>
                      </a:r>
                      <a:endParaRPr lang="pt-BR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357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Grupo de Cairns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4" y="1124743"/>
            <a:ext cx="8861534" cy="38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11560" y="5290447"/>
            <a:ext cx="79928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Criado em 1986</a:t>
            </a:r>
          </a:p>
          <a:p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Liderado pela Austrália</a:t>
            </a:r>
          </a:p>
          <a:p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 Participação na Rodada Uruguai – Inclusão do tema agrícola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737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G20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upload.wikimedia.org/wikipedia/commons/thumb/a/a3/G20_developing_nations_map.svg/940px-G20_developing_nations_map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" r="2731"/>
          <a:stretch/>
        </p:blipFill>
        <p:spPr bwMode="auto">
          <a:xfrm>
            <a:off x="300250" y="932624"/>
            <a:ext cx="8598089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11560" y="5290447"/>
            <a:ext cx="79928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Criado em 2003</a:t>
            </a:r>
          </a:p>
          <a:p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Liderado por Brasil, Índia e África do Sul (IBSA)</a:t>
            </a:r>
          </a:p>
          <a:p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 Participação na Rodada Doha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702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 de Aula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Política Externa no Governo Lula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Cooperação Sul-Sul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Ajuda Externa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66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Diferenças Entre as Coalizões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 de Cairns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54752314"/>
              </p:ext>
            </p:extLst>
          </p:nvPr>
        </p:nvGraphicFramePr>
        <p:xfrm>
          <a:off x="467544" y="2348880"/>
          <a:ext cx="4040188" cy="3713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188"/>
              </a:tblGrid>
              <a:tr h="882098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Coalizão Temática</a:t>
                      </a:r>
                      <a:endParaRPr lang="pt-B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 e PED</a:t>
                      </a:r>
                      <a:endParaRPr lang="pt-B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Baseada em Interesses</a:t>
                      </a:r>
                      <a:endParaRPr lang="pt-B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Apenas Liberalização Agrícola</a:t>
                      </a:r>
                      <a:endParaRPr lang="pt-B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G20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87949325"/>
              </p:ext>
            </p:extLst>
          </p:nvPr>
        </p:nvGraphicFramePr>
        <p:xfrm>
          <a:off x="4644008" y="2348880"/>
          <a:ext cx="4104456" cy="36724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4456"/>
              </a:tblGrid>
              <a:tr h="856386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Coalizão Abrangente</a:t>
                      </a:r>
                      <a:endParaRPr lang="pt-B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56386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PED</a:t>
                      </a:r>
                      <a:endParaRPr lang="pt-B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56386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Ideológico</a:t>
                      </a:r>
                      <a:endParaRPr lang="pt-B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0325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Comércio</a:t>
                      </a:r>
                      <a:r>
                        <a:rPr lang="pt-BR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Desenvolvimento</a:t>
                      </a:r>
                      <a:endParaRPr lang="pt-B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345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Elementos de Análise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Liderança Australiana x Liderança Brasileira</a:t>
            </a:r>
          </a:p>
          <a:p>
            <a:r>
              <a:rPr lang="pt-B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Relação Austrália x EUA + EU + Japão</a:t>
            </a:r>
          </a:p>
          <a:p>
            <a:r>
              <a:rPr lang="pt-B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FTA – Austrália e EUA (2005)</a:t>
            </a:r>
          </a:p>
          <a:p>
            <a:r>
              <a:rPr lang="pt-B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Descontentamento dos PED com a OMC</a:t>
            </a:r>
          </a:p>
          <a:p>
            <a:r>
              <a:rPr lang="pt-B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Âmbito Doméstico no Brasil: PT</a:t>
            </a:r>
          </a:p>
          <a:p>
            <a:r>
              <a:rPr lang="pt-B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Cooperação entre Cairns e G20</a:t>
            </a:r>
          </a:p>
          <a:p>
            <a:r>
              <a:rPr lang="pt-B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Norte x Sul</a:t>
            </a:r>
            <a:endParaRPr lang="pt-B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473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BRICS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Ascenção da China (poder central) – coalizão abrangente</a:t>
            </a: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Baixa coordenação comercial – interesses divergentes</a:t>
            </a: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Baixa possibilidade de cooperação securitária – Rússia</a:t>
            </a:r>
          </a:p>
          <a:p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Novo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Banco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Desenvolvimento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(NBD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Xangai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voto por país,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 vetos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US$ 100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bilhões (US$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 – China; US$ 28 bi – Brasil)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Alternativa ao BM e FMI – nova geometria financeira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Contribuição do Sul à arquitetura financeira internacional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Empréstimo sem ajuste estrutural - desenvolvimentista </a:t>
            </a:r>
          </a:p>
        </p:txBody>
      </p:sp>
    </p:spTree>
    <p:extLst>
      <p:ext uri="{BB962C8B-B14F-4D97-AF65-F5344CB8AC3E}">
        <p14:creationId xmlns:p14="http://schemas.microsoft.com/office/powerpoint/2010/main" val="169816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" y="332656"/>
            <a:ext cx="9144000" cy="497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583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54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 III</a:t>
            </a:r>
            <a:endParaRPr lang="pt-BR" sz="54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Ajuda Externa Brasileira</a:t>
            </a:r>
            <a:endParaRPr lang="pt-B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170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279"/>
            <a:ext cx="8220959" cy="68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116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7"/>
            <a:ext cx="8730848" cy="65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61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496855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7844570" cy="32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26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15" cy="5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2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6036"/>
            <a:ext cx="3760338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6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Política Externa Como Política Pública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 de Estado x Política de Governo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Interesse Nacional: Possibilidades Sistêmicas e Coalizões Domésticas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Fatores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Domésticos: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Partidos Políticos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Grupos de Interesse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Relação Ministerial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Opinião Pública</a:t>
            </a:r>
          </a:p>
        </p:txBody>
      </p:sp>
    </p:spTree>
    <p:extLst>
      <p:ext uri="{BB962C8B-B14F-4D97-AF65-F5344CB8AC3E}">
        <p14:creationId xmlns:p14="http://schemas.microsoft.com/office/powerpoint/2010/main" val="1222985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" y="27856"/>
            <a:ext cx="9124733" cy="66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46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548680"/>
            <a:ext cx="9040897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7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0" y="52432"/>
            <a:ext cx="6854179" cy="33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70647"/>
            <a:ext cx="6735971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0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45" y="-11330"/>
            <a:ext cx="7082045" cy="35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6984690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7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6388" y="30235"/>
            <a:ext cx="8229600" cy="590453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PEB para a África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7930" y="773728"/>
            <a:ext cx="8229600" cy="244827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CPLP – criação em 1996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Preservação e harmonização da língua portuguesa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 – Reforma do Acordo Ortográfico (1990)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Hipótese para abstenção na descolonização da África portuguesa nos anos 60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pload.wikimedia.org/wikipedia/commons/thumb/e/e8/Cplp2014map4.png/600px-Cplp2014map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88" y="3222000"/>
            <a:ext cx="7847484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3577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b="6180"/>
          <a:stretch/>
        </p:blipFill>
        <p:spPr bwMode="auto">
          <a:xfrm>
            <a:off x="0" y="1634"/>
            <a:ext cx="8097805" cy="34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r="3738"/>
          <a:stretch/>
        </p:blipFill>
        <p:spPr bwMode="auto">
          <a:xfrm>
            <a:off x="-18438" y="3356992"/>
            <a:ext cx="8026286" cy="34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831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" y="116631"/>
            <a:ext cx="4668107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84" y="116631"/>
            <a:ext cx="4354025" cy="38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76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FHC a Lula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Manutenção de Paradigma: Desenvolvimento Econômico somado a algum grau de Autonomia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Mesmo sistema internacional Pós- 11 de setembro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partir do unilateralismo Bush II, Cardoso inicia a aproximação com Índia, China e África do Sul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Lula intensifica essa relação mudando o método da política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 não seu objetivo e orientação 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Lula: Utilização de Ajuda Externa, Consolidação de coalizões Sul-Sul (IBSA e BRICS), liderança no G-20 na OMC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Liderança mais sutil no FHC; Busca por um protagonismo maior em Lula – capacidades materiais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50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Autonomia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231351"/>
              </p:ext>
            </p:extLst>
          </p:nvPr>
        </p:nvGraphicFramePr>
        <p:xfrm>
          <a:off x="179512" y="1340768"/>
          <a:ext cx="8856984" cy="4997152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491054"/>
                <a:gridCol w="6365930"/>
              </a:tblGrid>
              <a:tr h="1019156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Tipo de Autonomia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Característica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19156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Distância</a:t>
                      </a:r>
                      <a:endParaRPr lang="pt-BR" sz="2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Resistência a adesão a regimes, mercado doméstico, soberania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156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Participação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Adesão a regimes</a:t>
                      </a:r>
                      <a:r>
                        <a:rPr lang="pt-BR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Participação e Influência no sistema multilateral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684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Diversificação</a:t>
                      </a:r>
                      <a:endParaRPr lang="pt-BR" sz="2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Aderência às</a:t>
                      </a:r>
                      <a:r>
                        <a:rPr lang="pt-BR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Normas Internacionais por Coalizões Sul-Sul, Redução de assimetria de poder pela aliança do Sul, Reforma do sistema internacional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01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PEB no Lula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781128"/>
          </a:xfrm>
        </p:spPr>
        <p:txBody>
          <a:bodyPr>
            <a:normAutofit/>
          </a:bodyPr>
          <a:lstStyle/>
          <a:p>
            <a:pPr marL="514350" indent="-514350" algn="just">
              <a:spcAft>
                <a:spcPts val="1200"/>
              </a:spcAft>
              <a:buAutoNum type="arabicParenR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Relações com Índia, China, Rússia e África do Sul </a:t>
            </a:r>
          </a:p>
          <a:p>
            <a:pPr marL="514350" indent="-514350" algn="just">
              <a:spcAft>
                <a:spcPts val="1200"/>
              </a:spcAft>
              <a:buAutoNum type="arabicParenR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Rodada Doha OMC </a:t>
            </a:r>
          </a:p>
          <a:p>
            <a:pPr marL="514350" indent="-514350" algn="just">
              <a:spcAft>
                <a:spcPts val="1200"/>
              </a:spcAft>
              <a:buAutoNum type="arabicParenR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Manutenção das relações amistosas com os EUA</a:t>
            </a:r>
          </a:p>
          <a:p>
            <a:pPr marL="514350" indent="-514350" algn="just">
              <a:spcAft>
                <a:spcPts val="1200"/>
              </a:spcAft>
              <a:buAutoNum type="arabicParenR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África</a:t>
            </a:r>
          </a:p>
          <a:p>
            <a:pPr marL="514350" indent="-514350" algn="just">
              <a:spcAft>
                <a:spcPts val="1200"/>
              </a:spcAft>
              <a:buAutoNum type="arabicParenR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Reforma do CSONU</a:t>
            </a:r>
          </a:p>
          <a:p>
            <a:pPr marL="514350" indent="-514350" algn="just">
              <a:spcAft>
                <a:spcPts val="1200"/>
              </a:spcAft>
              <a:buAutoNum type="arabicParenR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Defesa de Objetivos Sociais internacionalmente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951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Fatores Sistêmicos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Guerra ao Terror</a:t>
            </a:r>
          </a:p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Boom das commodities</a:t>
            </a:r>
          </a:p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Crescimento da Economia dos Países em Desenvolvimento</a:t>
            </a:r>
          </a:p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Estagnação na OCDE</a:t>
            </a:r>
          </a:p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 - multipolaridade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968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066" y="620688"/>
            <a:ext cx="7588746" cy="62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847101" y="15401"/>
            <a:ext cx="61686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sz="4000" dirty="0" smtClean="0">
                <a:solidFill>
                  <a:srgbClr val="8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IED da China (2005 – 2010) </a:t>
            </a:r>
            <a:endParaRPr lang="zh-CN" altLang="en-US" sz="40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9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Fatores Domésticos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12568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 do PT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distanciamento da OCDE</a:t>
            </a:r>
          </a:p>
          <a:p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Pragmatismo do PT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Lula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Ênfase na Política Externa Presidencial</a:t>
            </a:r>
          </a:p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Aurélio Garcia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secretário de RI do PT de 1996 a 2002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Disputa de responsabilidades: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Garcia x Amorim</a:t>
            </a:r>
          </a:p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Garcia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Ideologia da PEB; Contato próximo a parceiros de esquerda: Venezuela, Bolívia, Equador</a:t>
            </a:r>
          </a:p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Amorim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assuntos mais técnicos de negociação: Doha e ALCA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0524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788</Words>
  <Application>Microsoft Office PowerPoint</Application>
  <PresentationFormat>Apresentação na tela (4:3)</PresentationFormat>
  <Paragraphs>165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Aula 13. A Política Externa Brasileira e a Cooperação Sul-Sul</vt:lpstr>
      <vt:lpstr>Plano de Aula</vt:lpstr>
      <vt:lpstr>Política Externa Como Política Pública</vt:lpstr>
      <vt:lpstr>De FHC a Lula</vt:lpstr>
      <vt:lpstr>Autonomia</vt:lpstr>
      <vt:lpstr>PEB no Lula</vt:lpstr>
      <vt:lpstr>Fatores Sistêmicos</vt:lpstr>
      <vt:lpstr>Apresentação do PowerPoint</vt:lpstr>
      <vt:lpstr>Fatores Domésticos</vt:lpstr>
      <vt:lpstr>Acordo Nuclear com o Irã</vt:lpstr>
      <vt:lpstr>Outras ações Importantes</vt:lpstr>
      <vt:lpstr>Parte II</vt:lpstr>
      <vt:lpstr>Formação de Coalizões Internacionais</vt:lpstr>
      <vt:lpstr>Comportamento das Coalizões Internacionais</vt:lpstr>
      <vt:lpstr>IBSA</vt:lpstr>
      <vt:lpstr>IBSA</vt:lpstr>
      <vt:lpstr>Rodada Doha: Cairns x G20</vt:lpstr>
      <vt:lpstr>Grupo de Cairns</vt:lpstr>
      <vt:lpstr>G20</vt:lpstr>
      <vt:lpstr>Diferenças Entre as Coalizões</vt:lpstr>
      <vt:lpstr>Elementos de Análise</vt:lpstr>
      <vt:lpstr>BRICS</vt:lpstr>
      <vt:lpstr>Apresentação do PowerPoint</vt:lpstr>
      <vt:lpstr>PARTE III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PEB para a África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13. A Política Externa Brasileira e a Cooperação Sul-Sul</dc:title>
  <dc:creator>P</dc:creator>
  <cp:lastModifiedBy>P</cp:lastModifiedBy>
  <cp:revision>58</cp:revision>
  <dcterms:created xsi:type="dcterms:W3CDTF">2015-11-19T19:02:45Z</dcterms:created>
  <dcterms:modified xsi:type="dcterms:W3CDTF">2015-11-22T16:39:26Z</dcterms:modified>
</cp:coreProperties>
</file>