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0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978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68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739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088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66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861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75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74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04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74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10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5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05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2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28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28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8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D5729B-DA44-41FB-9446-90566ABC1DF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411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tângulo 2">
            <a:extLst>
              <a:ext uri="{FF2B5EF4-FFF2-40B4-BE49-F238E27FC236}">
                <a16:creationId xmlns:a16="http://schemas.microsoft.com/office/drawing/2014/main" id="{5794424F-6BB2-43EF-B52E-2762B87F3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A3AA192-84E5-4EA4-B9EE-B8EDB3A35CFF}"/>
              </a:ext>
            </a:extLst>
          </p:cNvPr>
          <p:cNvSpPr txBox="1">
            <a:spLocks/>
          </p:cNvSpPr>
          <p:nvPr/>
        </p:nvSpPr>
        <p:spPr>
          <a:xfrm>
            <a:off x="581191" y="1020431"/>
            <a:ext cx="10993549" cy="1475013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60000"/>
              </a:lnSpc>
            </a:pP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Universidade de São Paulo</a:t>
            </a:r>
            <a:b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Faculdade de Economia, Administração e Contabilidade de Ribeirão Preto</a:t>
            </a:r>
            <a:endParaRPr lang="pt-BR" sz="3200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92BC962-AF24-48DC-A932-91009BCC6669}"/>
              </a:ext>
            </a:extLst>
          </p:cNvPr>
          <p:cNvSpPr txBox="1">
            <a:spLocks/>
          </p:cNvSpPr>
          <p:nvPr/>
        </p:nvSpPr>
        <p:spPr>
          <a:xfrm>
            <a:off x="596717" y="4208488"/>
            <a:ext cx="10993546" cy="468233"/>
          </a:xfrm>
          <a:prstGeom prst="rect">
            <a:avLst/>
          </a:prstGeom>
        </p:spPr>
        <p:txBody>
          <a:bodyPr rtlCol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dirty="0"/>
              <a:t>Economia Política Clássica    -      REC2401 / 2023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66C73D-838C-47FB-8A95-B2F82287E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C27CAD4-9A4A-4CC7-9691-B597697E3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EEA2384-4DB6-41AF-99A0-2AB43068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869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838DDE2-BE91-4D7E-B190-5F63D7F9A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967" y="1520262"/>
            <a:ext cx="8140066" cy="38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2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C908DB6-D92D-49EA-96A1-876D029D2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49" y="2282950"/>
            <a:ext cx="7794102" cy="357824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DDF8B36-CA38-4206-9F35-2D01C468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mundo da mercadoria</a:t>
            </a:r>
          </a:p>
        </p:txBody>
      </p:sp>
    </p:spTree>
    <p:extLst>
      <p:ext uri="{BB962C8B-B14F-4D97-AF65-F5344CB8AC3E}">
        <p14:creationId xmlns:p14="http://schemas.microsoft.com/office/powerpoint/2010/main" val="154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A9DEF4-1D91-4D49-B443-04AAD7E8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O mundo mercantil e o homem</a:t>
            </a:r>
          </a:p>
        </p:txBody>
      </p:sp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2249DB80-2D61-498D-8020-3FDA9EFA0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79" y="2752012"/>
            <a:ext cx="5124328" cy="25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5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A1AEC-EDC6-4C6A-A3E8-ADB929C2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73" y="336753"/>
            <a:ext cx="10131425" cy="1456267"/>
          </a:xfrm>
        </p:spPr>
        <p:txBody>
          <a:bodyPr/>
          <a:lstStyle/>
          <a:p>
            <a:r>
              <a:rPr lang="pt-BR" dirty="0"/>
              <a:t>Por meio da troca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85FC6E-E95E-4546-B497-409CFBC11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446" y="1793020"/>
            <a:ext cx="7794608" cy="4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35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687E1FB-6BF0-4CDA-9751-FE13E5A9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15" y="1108469"/>
            <a:ext cx="7006769" cy="464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9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7E9A42-0E68-44F5-ACC0-611336EDE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37" y="1020971"/>
            <a:ext cx="8400126" cy="45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71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7EB6BA5-307B-4420-911B-F4EA0423D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D8EAF-5B48-41BF-A451-905D5E620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3FFD25-0953-4586-B961-A47FDC115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936E2B9-C37A-4825-A547-0D6EE404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18" y="1128099"/>
            <a:ext cx="8246153" cy="45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2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C6884-6F28-4E3D-B41D-EC9825F5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Homem negado?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5B1C1A-1882-4B3B-B37B-D5607751C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13" y="2177143"/>
            <a:ext cx="8436664" cy="232228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A6DFDEC8-689D-440C-8F20-B4B731CFE9D4}"/>
              </a:ext>
            </a:extLst>
          </p:cNvPr>
          <p:cNvSpPr/>
          <p:nvPr/>
        </p:nvSpPr>
        <p:spPr>
          <a:xfrm>
            <a:off x="9003323" y="4023360"/>
            <a:ext cx="520503" cy="47606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19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ADEDB7-D8DF-4E3C-88AB-175F18B3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91" y="1365888"/>
            <a:ext cx="8515640" cy="41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92D7BCC-EFC9-4AB1-9786-F0F09BDA5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9" y="1427362"/>
            <a:ext cx="10586507" cy="39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0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EE86709-DD0A-407F-9528-4EE7CB74F3D8}"/>
              </a:ext>
            </a:extLst>
          </p:cNvPr>
          <p:cNvSpPr txBox="1">
            <a:spLocks/>
          </p:cNvSpPr>
          <p:nvPr/>
        </p:nvSpPr>
        <p:spPr>
          <a:xfrm>
            <a:off x="581191" y="1020431"/>
            <a:ext cx="10993549" cy="14750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19ª aula</a:t>
            </a:r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8176B4F-A716-48F5-AABD-CF1BA521089A}"/>
              </a:ext>
            </a:extLst>
          </p:cNvPr>
          <p:cNvSpPr txBox="1">
            <a:spLocks/>
          </p:cNvSpPr>
          <p:nvPr/>
        </p:nvSpPr>
        <p:spPr>
          <a:xfrm>
            <a:off x="581194" y="2495445"/>
            <a:ext cx="10993546" cy="468233"/>
          </a:xfrm>
          <a:prstGeom prst="rect">
            <a:avLst/>
          </a:prstGeom>
        </p:spPr>
        <p:txBody>
          <a:bodyPr rtlCol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/>
              <a:t>Capítulo 2 de O Capital.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9981B9-5C28-49DA-87A5-07DDBD2CF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298" y="504116"/>
            <a:ext cx="5185442" cy="58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38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B6171A9-A54E-453A-B12E-35F7CE7E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496" y="1961677"/>
            <a:ext cx="7249050" cy="382952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77CBAC70-FA47-4122-AD8A-4000055F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Rui fausto: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C069F4-F84B-4583-967B-9627314A0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277" y="0"/>
            <a:ext cx="2695723" cy="24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5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C20E9D-FBF3-4F7F-9280-4EE01A11D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28" y="1088171"/>
            <a:ext cx="7208543" cy="468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7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D3C08-32B6-4064-A7E8-ED36EF0B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sugeridas e enfrentadas pela obra de MARX: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4F3AFD1-7EFF-457C-AD01-80BDF5121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549" y="2300512"/>
            <a:ext cx="7422902" cy="33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07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5D2B4-F858-461B-8CC0-CC893E4C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Oposição ao capitalismo...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4E9255C-4275-4741-A9D8-6DEA1D5D3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105" y="2375794"/>
            <a:ext cx="8131124" cy="26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48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A0CF37-75B7-477C-AAE1-53DA1786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importantes: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7AFCDF-CA2C-4C9B-8BEE-117EAAA17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1" y="1969105"/>
            <a:ext cx="10131425" cy="3649133"/>
          </a:xfrm>
        </p:spPr>
        <p:txBody>
          <a:bodyPr/>
          <a:lstStyle/>
          <a:p>
            <a:r>
              <a:rPr lang="pt-BR" sz="2800" dirty="0"/>
              <a:t>A alienação/estranhamento não se trata de um mero problema de consciência enfrentado pela luta por direitos trabalhistas.</a:t>
            </a:r>
          </a:p>
          <a:p>
            <a:r>
              <a:rPr lang="pt-BR" sz="2800" dirty="0"/>
              <a:t>Consciência comunista gerada por intelectuais de fora da luta de classes.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3567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D634827-4264-4105-A1C3-DA09B6E2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papel do partido revolucionário para Lênin: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26B988-45A2-4D8D-A18D-295ED15F6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03" y="2204756"/>
            <a:ext cx="9899393" cy="24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3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FB49E-100C-42F9-9172-A5FD672CE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 enfoque marxista (mais atual): </a:t>
            </a:r>
            <a:br>
              <a:rPr lang="pt-BR" dirty="0"/>
            </a:br>
            <a:r>
              <a:rPr lang="pt-BR" dirty="0"/>
              <a:t>o autonomismo!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8D3FCB8-D209-4610-84A8-609915F90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89" y="2520331"/>
            <a:ext cx="7674729" cy="273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19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8E40EA-A3E5-4118-8E72-899605CF7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08" y="2032605"/>
            <a:ext cx="8934783" cy="279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39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745A49B-DCE1-45D5-8492-E4AB58D7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solução de LÊNIN: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583C13-321E-43A4-AB74-691C05CC7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63" y="2125736"/>
            <a:ext cx="9204073" cy="293793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00AD982-6B73-4711-8EEB-42A2BBD3A1F0}"/>
              </a:ext>
            </a:extLst>
          </p:cNvPr>
          <p:cNvSpPr/>
          <p:nvPr/>
        </p:nvSpPr>
        <p:spPr>
          <a:xfrm>
            <a:off x="9031458" y="3812345"/>
            <a:ext cx="214142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756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CFDBEA-7608-4465-A67E-50D9CA44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13" y="1274838"/>
            <a:ext cx="8286773" cy="4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5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6F31130-52D8-42B3-AEB8-E564E3E7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625" y="2311836"/>
            <a:ext cx="8868601" cy="32761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6C7122-0F85-4944-A643-4126E26A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Marx sobre Economistas clássicos e economistas vulgares </a:t>
            </a:r>
          </a:p>
        </p:txBody>
      </p:sp>
    </p:spTree>
    <p:extLst>
      <p:ext uri="{BB962C8B-B14F-4D97-AF65-F5344CB8AC3E}">
        <p14:creationId xmlns:p14="http://schemas.microsoft.com/office/powerpoint/2010/main" val="1050202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D64F286-26DA-46A6-9BDB-11144BDE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878" y="805287"/>
            <a:ext cx="7407628" cy="524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17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2B527B1-E0AB-4995-AD23-9BF5F5D0A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501" y="1063779"/>
            <a:ext cx="7847128" cy="42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31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EB54EEE-D339-4008-9AFF-786278DA87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DAVID HARVEY e o ITEM 3 do cApítulo 1 de  O CAPITAL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878A3F5-C685-4F9D-AF3C-F338E1F57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6" y="469318"/>
            <a:ext cx="3840553" cy="565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08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02D2C3C-46F4-4DF9-80AD-39BCC5A0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6" y="600721"/>
            <a:ext cx="7692571" cy="55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10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D0A39AF-0687-4233-85A1-084BB8B25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57" y="2002972"/>
            <a:ext cx="9356485" cy="19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6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EBC7B55-C4DA-4BA7-83BE-2BB63A663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455" y="182557"/>
            <a:ext cx="7615431" cy="64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56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8397FD9-F57F-4A57-92CA-66F7C50A9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43" y="283871"/>
            <a:ext cx="7213600" cy="62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86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B5A3055-6417-47CE-BBEC-EE9C92DA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536" y="919457"/>
            <a:ext cx="8086928" cy="50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86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5CD7555-893C-434F-A8FA-F99B23625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65" y="1494971"/>
            <a:ext cx="8685842" cy="32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37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703F06-E186-448C-A1C3-513C0A10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218" y="1335315"/>
            <a:ext cx="9101564" cy="32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7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81F1E99-79AE-4431-9A2E-0F69649C2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955" y="979459"/>
            <a:ext cx="7912444" cy="48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28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45A5A7F-2973-4785-A6FE-6B45E2C7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085" y="930809"/>
            <a:ext cx="7808686" cy="42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52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6F5A15E-581A-4A57-A157-96E3E5014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04" y="1364343"/>
            <a:ext cx="8151391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7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70858E5-2437-408F-9412-DA4E21B89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56" y="471708"/>
            <a:ext cx="7866743" cy="59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15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E08220E-0938-4B7A-876A-6AAE4581A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316" y="891985"/>
            <a:ext cx="8359367" cy="50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71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49D3158-7D1A-406A-87E3-E234E25DA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657" y="212360"/>
            <a:ext cx="7300685" cy="64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59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128D4C8-292A-4A90-A3C7-9ED9989E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228" y="207478"/>
            <a:ext cx="7155543" cy="64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97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5D6E139-B343-4F07-A2DB-9B2671704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947758"/>
            <a:ext cx="8482250" cy="45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6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5250832-D436-468E-82D4-0B6549D9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6" y="743412"/>
            <a:ext cx="7590971" cy="493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418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6ECCFFA-4B07-429B-BEEE-BB633EB07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287" y="312638"/>
            <a:ext cx="7963426" cy="62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771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3F29C19-98E8-4146-B03D-2EF9DDF86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1754252"/>
            <a:ext cx="9862318" cy="257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861B905-35D4-4BA9-AEF4-18018A15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00" y="939725"/>
            <a:ext cx="8695616" cy="48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8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9626373-DE98-4B7E-91C3-68EB8045C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80" y="1553030"/>
            <a:ext cx="7866640" cy="349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8677F6-663B-4329-AC83-5EF33FF3A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35" y="1161143"/>
            <a:ext cx="7486929" cy="40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2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D79DC-98C5-4900-9769-9D0308419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Capítulo 2 do livro i de o capital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F9AB30-1FCD-4C9E-9250-58C0C5D9A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837" y="4764603"/>
            <a:ext cx="4354287" cy="105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6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C1A1BD5-724C-4422-A902-92E9DEC50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13" y="1230084"/>
            <a:ext cx="8248374" cy="43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0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149</Words>
  <Application>Microsoft Office PowerPoint</Application>
  <PresentationFormat>Widescreen</PresentationFormat>
  <Paragraphs>20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Celestial</vt:lpstr>
      <vt:lpstr>Apresentação do PowerPoint</vt:lpstr>
      <vt:lpstr>Apresentação do PowerPoint</vt:lpstr>
      <vt:lpstr>Marx sobre Economistas clássicos e economistas vulgares </vt:lpstr>
      <vt:lpstr>Apresentação do PowerPoint</vt:lpstr>
      <vt:lpstr>Apresentação do PowerPoint</vt:lpstr>
      <vt:lpstr>Apresentação do PowerPoint</vt:lpstr>
      <vt:lpstr>Apresentação do PowerPoint</vt:lpstr>
      <vt:lpstr>Capítulo 2 do livro i de o capital </vt:lpstr>
      <vt:lpstr>Apresentação do PowerPoint</vt:lpstr>
      <vt:lpstr>Apresentação do PowerPoint</vt:lpstr>
      <vt:lpstr>O mundo da mercadoria</vt:lpstr>
      <vt:lpstr>O mundo mercantil e o homem</vt:lpstr>
      <vt:lpstr>Por meio da troca</vt:lpstr>
      <vt:lpstr>Apresentação do PowerPoint</vt:lpstr>
      <vt:lpstr>Apresentação do PowerPoint</vt:lpstr>
      <vt:lpstr>Apresentação do PowerPoint</vt:lpstr>
      <vt:lpstr>Homem negado?</vt:lpstr>
      <vt:lpstr>Apresentação do PowerPoint</vt:lpstr>
      <vt:lpstr>Apresentação do PowerPoint</vt:lpstr>
      <vt:lpstr>Rui fausto:</vt:lpstr>
      <vt:lpstr>Apresentação do PowerPoint</vt:lpstr>
      <vt:lpstr>Questões sugeridas e enfrentadas pela obra de MARX:</vt:lpstr>
      <vt:lpstr>Oposição ao capitalismo...</vt:lpstr>
      <vt:lpstr>Pontos importantes:</vt:lpstr>
      <vt:lpstr>O papel do partido revolucionário para Lênin:</vt:lpstr>
      <vt:lpstr>Outro enfoque marxista (mais atual):  o autonomismo! </vt:lpstr>
      <vt:lpstr>Apresentação do PowerPoint</vt:lpstr>
      <vt:lpstr>A solução de LÊNIN:</vt:lpstr>
      <vt:lpstr>Apresentação do PowerPoint</vt:lpstr>
      <vt:lpstr>Apresentação do PowerPoint</vt:lpstr>
      <vt:lpstr>Apresentação do PowerPoint</vt:lpstr>
      <vt:lpstr>DAVID HARVEY e o ITEM 3 do cApítulo 1 de  O CAPITAL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MarX sobre Economistas clássicos e economistas vulgares</dc:title>
  <dc:creator>Ricardo Feijó</dc:creator>
  <cp:lastModifiedBy>Ricardo Feijó</cp:lastModifiedBy>
  <cp:revision>13</cp:revision>
  <dcterms:created xsi:type="dcterms:W3CDTF">2020-10-16T13:53:16Z</dcterms:created>
  <dcterms:modified xsi:type="dcterms:W3CDTF">2023-10-24T14:56:42Z</dcterms:modified>
</cp:coreProperties>
</file>