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57" r:id="rId5"/>
    <p:sldId id="400" r:id="rId6"/>
    <p:sldId id="270" r:id="rId7"/>
    <p:sldId id="405" r:id="rId8"/>
    <p:sldId id="417" r:id="rId9"/>
    <p:sldId id="262" r:id="rId10"/>
    <p:sldId id="259" r:id="rId11"/>
    <p:sldId id="273" r:id="rId12"/>
    <p:sldId id="394" r:id="rId13"/>
    <p:sldId id="261" r:id="rId14"/>
    <p:sldId id="396" r:id="rId15"/>
    <p:sldId id="410" r:id="rId16"/>
    <p:sldId id="285" r:id="rId17"/>
    <p:sldId id="317" r:id="rId18"/>
    <p:sldId id="318" r:id="rId19"/>
    <p:sldId id="395" r:id="rId20"/>
    <p:sldId id="413" r:id="rId21"/>
    <p:sldId id="418" r:id="rId22"/>
    <p:sldId id="412" r:id="rId23"/>
    <p:sldId id="325" r:id="rId24"/>
    <p:sldId id="415" r:id="rId25"/>
    <p:sldId id="264" r:id="rId26"/>
    <p:sldId id="284" r:id="rId27"/>
    <p:sldId id="287" r:id="rId28"/>
    <p:sldId id="263" r:id="rId29"/>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F0D9"/>
    <a:srgbClr val="FFA7A7"/>
    <a:srgbClr val="FF0000"/>
    <a:srgbClr val="FFF2CC"/>
    <a:srgbClr val="2F528F"/>
    <a:srgbClr val="F7A1B5"/>
    <a:srgbClr val="4472C4"/>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357" autoAdjust="0"/>
  </p:normalViewPr>
  <p:slideViewPr>
    <p:cSldViewPr snapToGrid="0" showGuides="1">
      <p:cViewPr varScale="1">
        <p:scale>
          <a:sx n="60" d="100"/>
          <a:sy n="60" d="100"/>
        </p:scale>
        <p:origin x="872" y="48"/>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872E620E-BEC5-4451-8DFC-9EE3F6D04079}" type="datetimeFigureOut">
              <a:rPr lang="en-US" smtClean="0"/>
              <a:t>3/20/2024</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87567689-2BD3-4E97-A83C-81B3517DC84F}" type="slidenum">
              <a:rPr lang="en-US" smtClean="0"/>
              <a:t>‹#›</a:t>
            </a:fld>
            <a:endParaRPr lang="en-US"/>
          </a:p>
        </p:txBody>
      </p:sp>
    </p:spTree>
    <p:extLst>
      <p:ext uri="{BB962C8B-B14F-4D97-AF65-F5344CB8AC3E}">
        <p14:creationId xmlns:p14="http://schemas.microsoft.com/office/powerpoint/2010/main" val="3627705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567689-2BD3-4E97-A83C-81B3517DC84F}" type="slidenum">
              <a:rPr lang="en-US" smtClean="0"/>
              <a:t>3</a:t>
            </a:fld>
            <a:endParaRPr lang="en-US"/>
          </a:p>
        </p:txBody>
      </p:sp>
    </p:spTree>
    <p:extLst>
      <p:ext uri="{BB962C8B-B14F-4D97-AF65-F5344CB8AC3E}">
        <p14:creationId xmlns:p14="http://schemas.microsoft.com/office/powerpoint/2010/main" val="1599214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87567689-2BD3-4E97-A83C-81B3517DC84F}" type="slidenum">
              <a:rPr lang="en-US" smtClean="0"/>
              <a:t>24</a:t>
            </a:fld>
            <a:endParaRPr lang="en-US"/>
          </a:p>
        </p:txBody>
      </p:sp>
    </p:spTree>
    <p:extLst>
      <p:ext uri="{BB962C8B-B14F-4D97-AF65-F5344CB8AC3E}">
        <p14:creationId xmlns:p14="http://schemas.microsoft.com/office/powerpoint/2010/main" val="198172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D403C-8F90-4FAF-A238-E42868E2DB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B27034-8DAF-44BB-90F0-1455512D75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41982B-AECE-4A2E-A4AD-A64F2A3D71A1}"/>
              </a:ext>
            </a:extLst>
          </p:cNvPr>
          <p:cNvSpPr>
            <a:spLocks noGrp="1"/>
          </p:cNvSpPr>
          <p:nvPr>
            <p:ph type="dt" sz="half" idx="10"/>
          </p:nvPr>
        </p:nvSpPr>
        <p:spPr/>
        <p:txBody>
          <a:bodyPr/>
          <a:lstStyle/>
          <a:p>
            <a:fld id="{0B1849CC-2DBD-40AA-B275-134AD508DAEC}" type="datetimeFigureOut">
              <a:rPr lang="en-US" smtClean="0"/>
              <a:t>3/20/2024</a:t>
            </a:fld>
            <a:endParaRPr lang="en-US"/>
          </a:p>
        </p:txBody>
      </p:sp>
      <p:sp>
        <p:nvSpPr>
          <p:cNvPr id="5" name="Footer Placeholder 4">
            <a:extLst>
              <a:ext uri="{FF2B5EF4-FFF2-40B4-BE49-F238E27FC236}">
                <a16:creationId xmlns:a16="http://schemas.microsoft.com/office/drawing/2014/main" id="{465595CA-94A0-4F1D-BF14-B93A8F7AB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FC20B5-F3E4-4565-BB1C-672601EE9A6B}"/>
              </a:ext>
            </a:extLst>
          </p:cNvPr>
          <p:cNvSpPr>
            <a:spLocks noGrp="1"/>
          </p:cNvSpPr>
          <p:nvPr>
            <p:ph type="sldNum" sz="quarter" idx="12"/>
          </p:nvPr>
        </p:nvSpPr>
        <p:spPr/>
        <p:txBody>
          <a:bodyPr/>
          <a:lstStyle/>
          <a:p>
            <a:fld id="{FA81AD59-FECE-435E-A449-C676B4544B1D}" type="slidenum">
              <a:rPr lang="en-US" smtClean="0"/>
              <a:t>‹#›</a:t>
            </a:fld>
            <a:endParaRPr lang="en-US"/>
          </a:p>
        </p:txBody>
      </p:sp>
    </p:spTree>
    <p:extLst>
      <p:ext uri="{BB962C8B-B14F-4D97-AF65-F5344CB8AC3E}">
        <p14:creationId xmlns:p14="http://schemas.microsoft.com/office/powerpoint/2010/main" val="106938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BBA8B-1C85-4CF1-82E8-E338333855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1BE1FC-701D-4BF4-882B-561C6863B9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E04F91-56B7-4985-83DB-0ACBE093AC83}"/>
              </a:ext>
            </a:extLst>
          </p:cNvPr>
          <p:cNvSpPr>
            <a:spLocks noGrp="1"/>
          </p:cNvSpPr>
          <p:nvPr>
            <p:ph type="dt" sz="half" idx="10"/>
          </p:nvPr>
        </p:nvSpPr>
        <p:spPr/>
        <p:txBody>
          <a:bodyPr/>
          <a:lstStyle/>
          <a:p>
            <a:fld id="{0B1849CC-2DBD-40AA-B275-134AD508DAEC}" type="datetimeFigureOut">
              <a:rPr lang="en-US" smtClean="0"/>
              <a:t>3/20/2024</a:t>
            </a:fld>
            <a:endParaRPr lang="en-US"/>
          </a:p>
        </p:txBody>
      </p:sp>
      <p:sp>
        <p:nvSpPr>
          <p:cNvPr id="5" name="Footer Placeholder 4">
            <a:extLst>
              <a:ext uri="{FF2B5EF4-FFF2-40B4-BE49-F238E27FC236}">
                <a16:creationId xmlns:a16="http://schemas.microsoft.com/office/drawing/2014/main" id="{E449BB80-B069-4C57-B4E6-AC38E875C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E98056-3151-4698-9474-20F749FD33B1}"/>
              </a:ext>
            </a:extLst>
          </p:cNvPr>
          <p:cNvSpPr>
            <a:spLocks noGrp="1"/>
          </p:cNvSpPr>
          <p:nvPr>
            <p:ph type="sldNum" sz="quarter" idx="12"/>
          </p:nvPr>
        </p:nvSpPr>
        <p:spPr/>
        <p:txBody>
          <a:bodyPr/>
          <a:lstStyle/>
          <a:p>
            <a:fld id="{FA81AD59-FECE-435E-A449-C676B4544B1D}" type="slidenum">
              <a:rPr lang="en-US" smtClean="0"/>
              <a:t>‹#›</a:t>
            </a:fld>
            <a:endParaRPr lang="en-US"/>
          </a:p>
        </p:txBody>
      </p:sp>
    </p:spTree>
    <p:extLst>
      <p:ext uri="{BB962C8B-B14F-4D97-AF65-F5344CB8AC3E}">
        <p14:creationId xmlns:p14="http://schemas.microsoft.com/office/powerpoint/2010/main" val="2236168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C68E03-9776-4059-B513-6B817F04A0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AF2716-FE4F-457B-B4D1-7706068357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428E8-C9B3-48E0-9521-22EFFCF8AC73}"/>
              </a:ext>
            </a:extLst>
          </p:cNvPr>
          <p:cNvSpPr>
            <a:spLocks noGrp="1"/>
          </p:cNvSpPr>
          <p:nvPr>
            <p:ph type="dt" sz="half" idx="10"/>
          </p:nvPr>
        </p:nvSpPr>
        <p:spPr/>
        <p:txBody>
          <a:bodyPr/>
          <a:lstStyle/>
          <a:p>
            <a:fld id="{0B1849CC-2DBD-40AA-B275-134AD508DAEC}" type="datetimeFigureOut">
              <a:rPr lang="en-US" smtClean="0"/>
              <a:t>3/20/2024</a:t>
            </a:fld>
            <a:endParaRPr lang="en-US"/>
          </a:p>
        </p:txBody>
      </p:sp>
      <p:sp>
        <p:nvSpPr>
          <p:cNvPr id="5" name="Footer Placeholder 4">
            <a:extLst>
              <a:ext uri="{FF2B5EF4-FFF2-40B4-BE49-F238E27FC236}">
                <a16:creationId xmlns:a16="http://schemas.microsoft.com/office/drawing/2014/main" id="{CEA73812-5CA9-4F6F-9593-614E128240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8928F-CDF9-4756-BCCA-3690E1EA6A07}"/>
              </a:ext>
            </a:extLst>
          </p:cNvPr>
          <p:cNvSpPr>
            <a:spLocks noGrp="1"/>
          </p:cNvSpPr>
          <p:nvPr>
            <p:ph type="sldNum" sz="quarter" idx="12"/>
          </p:nvPr>
        </p:nvSpPr>
        <p:spPr/>
        <p:txBody>
          <a:bodyPr/>
          <a:lstStyle/>
          <a:p>
            <a:fld id="{FA81AD59-FECE-435E-A449-C676B4544B1D}" type="slidenum">
              <a:rPr lang="en-US" smtClean="0"/>
              <a:t>‹#›</a:t>
            </a:fld>
            <a:endParaRPr lang="en-US"/>
          </a:p>
        </p:txBody>
      </p:sp>
    </p:spTree>
    <p:extLst>
      <p:ext uri="{BB962C8B-B14F-4D97-AF65-F5344CB8AC3E}">
        <p14:creationId xmlns:p14="http://schemas.microsoft.com/office/powerpoint/2010/main" val="259720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C0DCA-A63E-425A-8652-A03A8D159E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F3080E-1845-4A66-9984-92D621D56E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F8F3A4-45E4-4EBE-973B-C77D83C3167F}"/>
              </a:ext>
            </a:extLst>
          </p:cNvPr>
          <p:cNvSpPr>
            <a:spLocks noGrp="1"/>
          </p:cNvSpPr>
          <p:nvPr>
            <p:ph type="dt" sz="half" idx="10"/>
          </p:nvPr>
        </p:nvSpPr>
        <p:spPr/>
        <p:txBody>
          <a:bodyPr/>
          <a:lstStyle/>
          <a:p>
            <a:fld id="{0B1849CC-2DBD-40AA-B275-134AD508DAEC}" type="datetimeFigureOut">
              <a:rPr lang="en-US" smtClean="0"/>
              <a:t>3/20/2024</a:t>
            </a:fld>
            <a:endParaRPr lang="en-US"/>
          </a:p>
        </p:txBody>
      </p:sp>
      <p:sp>
        <p:nvSpPr>
          <p:cNvPr id="5" name="Footer Placeholder 4">
            <a:extLst>
              <a:ext uri="{FF2B5EF4-FFF2-40B4-BE49-F238E27FC236}">
                <a16:creationId xmlns:a16="http://schemas.microsoft.com/office/drawing/2014/main" id="{9AE1AC0C-59A1-430B-B2FE-A096D5227C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76C192-25F8-444A-B7F9-8EB935919BC8}"/>
              </a:ext>
            </a:extLst>
          </p:cNvPr>
          <p:cNvSpPr>
            <a:spLocks noGrp="1"/>
          </p:cNvSpPr>
          <p:nvPr>
            <p:ph type="sldNum" sz="quarter" idx="12"/>
          </p:nvPr>
        </p:nvSpPr>
        <p:spPr/>
        <p:txBody>
          <a:bodyPr/>
          <a:lstStyle/>
          <a:p>
            <a:fld id="{FA81AD59-FECE-435E-A449-C676B4544B1D}" type="slidenum">
              <a:rPr lang="en-US" smtClean="0"/>
              <a:t>‹#›</a:t>
            </a:fld>
            <a:endParaRPr lang="en-US"/>
          </a:p>
        </p:txBody>
      </p:sp>
    </p:spTree>
    <p:extLst>
      <p:ext uri="{BB962C8B-B14F-4D97-AF65-F5344CB8AC3E}">
        <p14:creationId xmlns:p14="http://schemas.microsoft.com/office/powerpoint/2010/main" val="595208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6CBC5-0C86-49A9-B536-11632C5460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F7C01E-E4C6-4759-8982-B8C44A301E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6BDA3B-F7F6-4077-A02B-73EAB2FE9157}"/>
              </a:ext>
            </a:extLst>
          </p:cNvPr>
          <p:cNvSpPr>
            <a:spLocks noGrp="1"/>
          </p:cNvSpPr>
          <p:nvPr>
            <p:ph type="dt" sz="half" idx="10"/>
          </p:nvPr>
        </p:nvSpPr>
        <p:spPr/>
        <p:txBody>
          <a:bodyPr/>
          <a:lstStyle/>
          <a:p>
            <a:fld id="{0B1849CC-2DBD-40AA-B275-134AD508DAEC}" type="datetimeFigureOut">
              <a:rPr lang="en-US" smtClean="0"/>
              <a:t>3/20/2024</a:t>
            </a:fld>
            <a:endParaRPr lang="en-US"/>
          </a:p>
        </p:txBody>
      </p:sp>
      <p:sp>
        <p:nvSpPr>
          <p:cNvPr id="5" name="Footer Placeholder 4">
            <a:extLst>
              <a:ext uri="{FF2B5EF4-FFF2-40B4-BE49-F238E27FC236}">
                <a16:creationId xmlns:a16="http://schemas.microsoft.com/office/drawing/2014/main" id="{4F862658-4568-4A39-811F-1C4B10CB89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7AA583-0C92-4C80-8819-D6515BD55293}"/>
              </a:ext>
            </a:extLst>
          </p:cNvPr>
          <p:cNvSpPr>
            <a:spLocks noGrp="1"/>
          </p:cNvSpPr>
          <p:nvPr>
            <p:ph type="sldNum" sz="quarter" idx="12"/>
          </p:nvPr>
        </p:nvSpPr>
        <p:spPr/>
        <p:txBody>
          <a:bodyPr/>
          <a:lstStyle/>
          <a:p>
            <a:fld id="{FA81AD59-FECE-435E-A449-C676B4544B1D}" type="slidenum">
              <a:rPr lang="en-US" smtClean="0"/>
              <a:t>‹#›</a:t>
            </a:fld>
            <a:endParaRPr lang="en-US"/>
          </a:p>
        </p:txBody>
      </p:sp>
    </p:spTree>
    <p:extLst>
      <p:ext uri="{BB962C8B-B14F-4D97-AF65-F5344CB8AC3E}">
        <p14:creationId xmlns:p14="http://schemas.microsoft.com/office/powerpoint/2010/main" val="2197376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D8C57-147F-4C76-A6B5-10BAEE893C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6B4090-7BFB-410F-98C7-42AC72F2DE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04F667-1374-4B43-B4EF-32F242BD64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277CB7-3FC1-4C58-9835-025B551DA482}"/>
              </a:ext>
            </a:extLst>
          </p:cNvPr>
          <p:cNvSpPr>
            <a:spLocks noGrp="1"/>
          </p:cNvSpPr>
          <p:nvPr>
            <p:ph type="dt" sz="half" idx="10"/>
          </p:nvPr>
        </p:nvSpPr>
        <p:spPr/>
        <p:txBody>
          <a:bodyPr/>
          <a:lstStyle/>
          <a:p>
            <a:fld id="{0B1849CC-2DBD-40AA-B275-134AD508DAEC}" type="datetimeFigureOut">
              <a:rPr lang="en-US" smtClean="0"/>
              <a:t>3/20/2024</a:t>
            </a:fld>
            <a:endParaRPr lang="en-US"/>
          </a:p>
        </p:txBody>
      </p:sp>
      <p:sp>
        <p:nvSpPr>
          <p:cNvPr id="6" name="Footer Placeholder 5">
            <a:extLst>
              <a:ext uri="{FF2B5EF4-FFF2-40B4-BE49-F238E27FC236}">
                <a16:creationId xmlns:a16="http://schemas.microsoft.com/office/drawing/2014/main" id="{090E4447-D087-4504-9AE3-5E9B7FB7A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C3F4EB-7F4D-4F02-A501-E2190267B0B4}"/>
              </a:ext>
            </a:extLst>
          </p:cNvPr>
          <p:cNvSpPr>
            <a:spLocks noGrp="1"/>
          </p:cNvSpPr>
          <p:nvPr>
            <p:ph type="sldNum" sz="quarter" idx="12"/>
          </p:nvPr>
        </p:nvSpPr>
        <p:spPr/>
        <p:txBody>
          <a:bodyPr/>
          <a:lstStyle/>
          <a:p>
            <a:fld id="{FA81AD59-FECE-435E-A449-C676B4544B1D}" type="slidenum">
              <a:rPr lang="en-US" smtClean="0"/>
              <a:t>‹#›</a:t>
            </a:fld>
            <a:endParaRPr lang="en-US"/>
          </a:p>
        </p:txBody>
      </p:sp>
    </p:spTree>
    <p:extLst>
      <p:ext uri="{BB962C8B-B14F-4D97-AF65-F5344CB8AC3E}">
        <p14:creationId xmlns:p14="http://schemas.microsoft.com/office/powerpoint/2010/main" val="1207323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E31CA-23E7-4CED-943D-CDFB33B601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D88DFB-1F2D-4629-8367-CB11D857DF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32EAF9-A5AC-4796-89B2-3E44A87F0F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4AA36F-A1A6-404F-BC1F-A93D54668C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8292D6-B613-4CCA-8544-0D11351F17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BFDF5-A2B8-4624-AE42-AD298A7377EA}"/>
              </a:ext>
            </a:extLst>
          </p:cNvPr>
          <p:cNvSpPr>
            <a:spLocks noGrp="1"/>
          </p:cNvSpPr>
          <p:nvPr>
            <p:ph type="dt" sz="half" idx="10"/>
          </p:nvPr>
        </p:nvSpPr>
        <p:spPr/>
        <p:txBody>
          <a:bodyPr/>
          <a:lstStyle/>
          <a:p>
            <a:fld id="{0B1849CC-2DBD-40AA-B275-134AD508DAEC}" type="datetimeFigureOut">
              <a:rPr lang="en-US" smtClean="0"/>
              <a:t>3/20/2024</a:t>
            </a:fld>
            <a:endParaRPr lang="en-US"/>
          </a:p>
        </p:txBody>
      </p:sp>
      <p:sp>
        <p:nvSpPr>
          <p:cNvPr id="8" name="Footer Placeholder 7">
            <a:extLst>
              <a:ext uri="{FF2B5EF4-FFF2-40B4-BE49-F238E27FC236}">
                <a16:creationId xmlns:a16="http://schemas.microsoft.com/office/drawing/2014/main" id="{B26E0DB7-48ED-490C-96CF-F850B551F1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647E43-88E6-4745-AD09-555ABD2A2FFF}"/>
              </a:ext>
            </a:extLst>
          </p:cNvPr>
          <p:cNvSpPr>
            <a:spLocks noGrp="1"/>
          </p:cNvSpPr>
          <p:nvPr>
            <p:ph type="sldNum" sz="quarter" idx="12"/>
          </p:nvPr>
        </p:nvSpPr>
        <p:spPr/>
        <p:txBody>
          <a:bodyPr/>
          <a:lstStyle/>
          <a:p>
            <a:fld id="{FA81AD59-FECE-435E-A449-C676B4544B1D}" type="slidenum">
              <a:rPr lang="en-US" smtClean="0"/>
              <a:t>‹#›</a:t>
            </a:fld>
            <a:endParaRPr lang="en-US"/>
          </a:p>
        </p:txBody>
      </p:sp>
    </p:spTree>
    <p:extLst>
      <p:ext uri="{BB962C8B-B14F-4D97-AF65-F5344CB8AC3E}">
        <p14:creationId xmlns:p14="http://schemas.microsoft.com/office/powerpoint/2010/main" val="486379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41CC0-6108-42C1-B991-66F4863C6D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8394BE-0EE3-4979-BF26-7D1321BD532A}"/>
              </a:ext>
            </a:extLst>
          </p:cNvPr>
          <p:cNvSpPr>
            <a:spLocks noGrp="1"/>
          </p:cNvSpPr>
          <p:nvPr>
            <p:ph type="dt" sz="half" idx="10"/>
          </p:nvPr>
        </p:nvSpPr>
        <p:spPr/>
        <p:txBody>
          <a:bodyPr/>
          <a:lstStyle/>
          <a:p>
            <a:fld id="{0B1849CC-2DBD-40AA-B275-134AD508DAEC}" type="datetimeFigureOut">
              <a:rPr lang="en-US" smtClean="0"/>
              <a:t>3/20/2024</a:t>
            </a:fld>
            <a:endParaRPr lang="en-US"/>
          </a:p>
        </p:txBody>
      </p:sp>
      <p:sp>
        <p:nvSpPr>
          <p:cNvPr id="4" name="Footer Placeholder 3">
            <a:extLst>
              <a:ext uri="{FF2B5EF4-FFF2-40B4-BE49-F238E27FC236}">
                <a16:creationId xmlns:a16="http://schemas.microsoft.com/office/drawing/2014/main" id="{EECE32C2-877F-42DD-A16B-E33A952765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EBE4-EB59-4FF4-8598-BC2561C54DE3}"/>
              </a:ext>
            </a:extLst>
          </p:cNvPr>
          <p:cNvSpPr>
            <a:spLocks noGrp="1"/>
          </p:cNvSpPr>
          <p:nvPr>
            <p:ph type="sldNum" sz="quarter" idx="12"/>
          </p:nvPr>
        </p:nvSpPr>
        <p:spPr/>
        <p:txBody>
          <a:bodyPr/>
          <a:lstStyle/>
          <a:p>
            <a:fld id="{FA81AD59-FECE-435E-A449-C676B4544B1D}" type="slidenum">
              <a:rPr lang="en-US" smtClean="0"/>
              <a:t>‹#›</a:t>
            </a:fld>
            <a:endParaRPr lang="en-US"/>
          </a:p>
        </p:txBody>
      </p:sp>
    </p:spTree>
    <p:extLst>
      <p:ext uri="{BB962C8B-B14F-4D97-AF65-F5344CB8AC3E}">
        <p14:creationId xmlns:p14="http://schemas.microsoft.com/office/powerpoint/2010/main" val="640592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48D993-E429-430E-B4B2-A21D5206CFAB}"/>
              </a:ext>
            </a:extLst>
          </p:cNvPr>
          <p:cNvSpPr>
            <a:spLocks noGrp="1"/>
          </p:cNvSpPr>
          <p:nvPr>
            <p:ph type="dt" sz="half" idx="10"/>
          </p:nvPr>
        </p:nvSpPr>
        <p:spPr/>
        <p:txBody>
          <a:bodyPr/>
          <a:lstStyle/>
          <a:p>
            <a:fld id="{0B1849CC-2DBD-40AA-B275-134AD508DAEC}" type="datetimeFigureOut">
              <a:rPr lang="en-US" smtClean="0"/>
              <a:t>3/20/2024</a:t>
            </a:fld>
            <a:endParaRPr lang="en-US"/>
          </a:p>
        </p:txBody>
      </p:sp>
      <p:sp>
        <p:nvSpPr>
          <p:cNvPr id="3" name="Footer Placeholder 2">
            <a:extLst>
              <a:ext uri="{FF2B5EF4-FFF2-40B4-BE49-F238E27FC236}">
                <a16:creationId xmlns:a16="http://schemas.microsoft.com/office/drawing/2014/main" id="{9863B549-FE50-46A2-8570-CB195693CF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F1127A-9699-4328-B4D4-F77F3FD00DFE}"/>
              </a:ext>
            </a:extLst>
          </p:cNvPr>
          <p:cNvSpPr>
            <a:spLocks noGrp="1"/>
          </p:cNvSpPr>
          <p:nvPr>
            <p:ph type="sldNum" sz="quarter" idx="12"/>
          </p:nvPr>
        </p:nvSpPr>
        <p:spPr/>
        <p:txBody>
          <a:bodyPr/>
          <a:lstStyle/>
          <a:p>
            <a:fld id="{FA81AD59-FECE-435E-A449-C676B4544B1D}" type="slidenum">
              <a:rPr lang="en-US" smtClean="0"/>
              <a:t>‹#›</a:t>
            </a:fld>
            <a:endParaRPr lang="en-US"/>
          </a:p>
        </p:txBody>
      </p:sp>
    </p:spTree>
    <p:extLst>
      <p:ext uri="{BB962C8B-B14F-4D97-AF65-F5344CB8AC3E}">
        <p14:creationId xmlns:p14="http://schemas.microsoft.com/office/powerpoint/2010/main" val="2881616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62B2-248B-43BD-B6A2-B59919093B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5FD433-9C49-4223-813E-7DA9F60751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D0AF05-3B21-45D5-B3F4-E243BF57FA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3E3888-D506-4034-8D7D-3C19A380C461}"/>
              </a:ext>
            </a:extLst>
          </p:cNvPr>
          <p:cNvSpPr>
            <a:spLocks noGrp="1"/>
          </p:cNvSpPr>
          <p:nvPr>
            <p:ph type="dt" sz="half" idx="10"/>
          </p:nvPr>
        </p:nvSpPr>
        <p:spPr/>
        <p:txBody>
          <a:bodyPr/>
          <a:lstStyle/>
          <a:p>
            <a:fld id="{0B1849CC-2DBD-40AA-B275-134AD508DAEC}" type="datetimeFigureOut">
              <a:rPr lang="en-US" smtClean="0"/>
              <a:t>3/20/2024</a:t>
            </a:fld>
            <a:endParaRPr lang="en-US"/>
          </a:p>
        </p:txBody>
      </p:sp>
      <p:sp>
        <p:nvSpPr>
          <p:cNvPr id="6" name="Footer Placeholder 5">
            <a:extLst>
              <a:ext uri="{FF2B5EF4-FFF2-40B4-BE49-F238E27FC236}">
                <a16:creationId xmlns:a16="http://schemas.microsoft.com/office/drawing/2014/main" id="{A36D5D82-B84F-40CA-83E2-B485923B56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A84AF-BD4E-4A74-95A0-A200A8BB09F3}"/>
              </a:ext>
            </a:extLst>
          </p:cNvPr>
          <p:cNvSpPr>
            <a:spLocks noGrp="1"/>
          </p:cNvSpPr>
          <p:nvPr>
            <p:ph type="sldNum" sz="quarter" idx="12"/>
          </p:nvPr>
        </p:nvSpPr>
        <p:spPr/>
        <p:txBody>
          <a:bodyPr/>
          <a:lstStyle/>
          <a:p>
            <a:fld id="{FA81AD59-FECE-435E-A449-C676B4544B1D}" type="slidenum">
              <a:rPr lang="en-US" smtClean="0"/>
              <a:t>‹#›</a:t>
            </a:fld>
            <a:endParaRPr lang="en-US"/>
          </a:p>
        </p:txBody>
      </p:sp>
    </p:spTree>
    <p:extLst>
      <p:ext uri="{BB962C8B-B14F-4D97-AF65-F5344CB8AC3E}">
        <p14:creationId xmlns:p14="http://schemas.microsoft.com/office/powerpoint/2010/main" val="2803529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32E9F-9574-4EE0-90D5-4456243DA1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568B0A-F216-4EC7-8D0C-E3508B047E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720A4B-1A40-41E0-9032-CFB8A5415F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FFDB97-7290-4799-8DD1-970BD54BA71F}"/>
              </a:ext>
            </a:extLst>
          </p:cNvPr>
          <p:cNvSpPr>
            <a:spLocks noGrp="1"/>
          </p:cNvSpPr>
          <p:nvPr>
            <p:ph type="dt" sz="half" idx="10"/>
          </p:nvPr>
        </p:nvSpPr>
        <p:spPr/>
        <p:txBody>
          <a:bodyPr/>
          <a:lstStyle/>
          <a:p>
            <a:fld id="{0B1849CC-2DBD-40AA-B275-134AD508DAEC}" type="datetimeFigureOut">
              <a:rPr lang="en-US" smtClean="0"/>
              <a:t>3/20/2024</a:t>
            </a:fld>
            <a:endParaRPr lang="en-US"/>
          </a:p>
        </p:txBody>
      </p:sp>
      <p:sp>
        <p:nvSpPr>
          <p:cNvPr id="6" name="Footer Placeholder 5">
            <a:extLst>
              <a:ext uri="{FF2B5EF4-FFF2-40B4-BE49-F238E27FC236}">
                <a16:creationId xmlns:a16="http://schemas.microsoft.com/office/drawing/2014/main" id="{C7D11E55-9A72-4220-9DA5-CD8F80F689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B3BFAB-C351-424F-A1C7-4FC4BA663E9E}"/>
              </a:ext>
            </a:extLst>
          </p:cNvPr>
          <p:cNvSpPr>
            <a:spLocks noGrp="1"/>
          </p:cNvSpPr>
          <p:nvPr>
            <p:ph type="sldNum" sz="quarter" idx="12"/>
          </p:nvPr>
        </p:nvSpPr>
        <p:spPr/>
        <p:txBody>
          <a:bodyPr/>
          <a:lstStyle/>
          <a:p>
            <a:fld id="{FA81AD59-FECE-435E-A449-C676B4544B1D}" type="slidenum">
              <a:rPr lang="en-US" smtClean="0"/>
              <a:t>‹#›</a:t>
            </a:fld>
            <a:endParaRPr lang="en-US"/>
          </a:p>
        </p:txBody>
      </p:sp>
    </p:spTree>
    <p:extLst>
      <p:ext uri="{BB962C8B-B14F-4D97-AF65-F5344CB8AC3E}">
        <p14:creationId xmlns:p14="http://schemas.microsoft.com/office/powerpoint/2010/main" val="24716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E3418C-BA94-4CDC-B257-9CE320BB9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D3D35B-3D43-4662-AF9D-43C8296F1C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C2F86-E150-450F-BC31-64AB1E6A54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1849CC-2DBD-40AA-B275-134AD508DAEC}" type="datetimeFigureOut">
              <a:rPr lang="en-US" smtClean="0"/>
              <a:t>3/20/2024</a:t>
            </a:fld>
            <a:endParaRPr lang="en-US"/>
          </a:p>
        </p:txBody>
      </p:sp>
      <p:sp>
        <p:nvSpPr>
          <p:cNvPr id="5" name="Footer Placeholder 4">
            <a:extLst>
              <a:ext uri="{FF2B5EF4-FFF2-40B4-BE49-F238E27FC236}">
                <a16:creationId xmlns:a16="http://schemas.microsoft.com/office/drawing/2014/main" id="{9110DC65-0267-4254-840F-4609210EA7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846959-1FE6-4BF9-9AA8-CF4E028D84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1AD59-FECE-435E-A449-C676B4544B1D}" type="slidenum">
              <a:rPr lang="en-US" smtClean="0"/>
              <a:t>‹#›</a:t>
            </a:fld>
            <a:endParaRPr lang="en-US"/>
          </a:p>
        </p:txBody>
      </p:sp>
    </p:spTree>
    <p:extLst>
      <p:ext uri="{BB962C8B-B14F-4D97-AF65-F5344CB8AC3E}">
        <p14:creationId xmlns:p14="http://schemas.microsoft.com/office/powerpoint/2010/main" val="963771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gif"/></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37.gif"/><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gif"/><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70.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63.gif"/><Relationship Id="rId4" Type="http://schemas.openxmlformats.org/officeDocument/2006/relationships/image" Target="../media/image620.png"/></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6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png"/><Relationship Id="rId9"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0.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0.pn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9.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a:extLst>
              <a:ext uri="{FF2B5EF4-FFF2-40B4-BE49-F238E27FC236}">
                <a16:creationId xmlns:a16="http://schemas.microsoft.com/office/drawing/2014/main" id="{70D16EFC-8892-1D82-9F5E-FEF96EC68162}"/>
              </a:ext>
            </a:extLst>
          </p:cNvPr>
          <p:cNvSpPr/>
          <p:nvPr/>
        </p:nvSpPr>
        <p:spPr>
          <a:xfrm>
            <a:off x="188537" y="3311103"/>
            <a:ext cx="11830638" cy="2825702"/>
          </a:xfrm>
          <a:prstGeom prst="rect">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26" name="Picture 2">
            <a:extLst>
              <a:ext uri="{FF2B5EF4-FFF2-40B4-BE49-F238E27FC236}">
                <a16:creationId xmlns:a16="http://schemas.microsoft.com/office/drawing/2014/main" id="{DDF3267B-0A7C-24CF-79A8-403B227FA5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081" y="3582233"/>
            <a:ext cx="5423553" cy="25545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28">
            <a:extLst>
              <a:ext uri="{FF2B5EF4-FFF2-40B4-BE49-F238E27FC236}">
                <a16:creationId xmlns:a16="http://schemas.microsoft.com/office/drawing/2014/main" id="{16243A01-226D-590E-165F-1F3B9D43D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962" y="3721964"/>
            <a:ext cx="4952216" cy="2083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eta: para a Esquerda 6">
            <a:extLst>
              <a:ext uri="{FF2B5EF4-FFF2-40B4-BE49-F238E27FC236}">
                <a16:creationId xmlns:a16="http://schemas.microsoft.com/office/drawing/2014/main" id="{A3B4B0E3-B7C1-4E59-5ED5-AB7AD598CB05}"/>
              </a:ext>
            </a:extLst>
          </p:cNvPr>
          <p:cNvSpPr/>
          <p:nvPr/>
        </p:nvSpPr>
        <p:spPr>
          <a:xfrm>
            <a:off x="5728351" y="4773594"/>
            <a:ext cx="461914" cy="254523"/>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BR"/>
          </a:p>
        </p:txBody>
      </p:sp>
      <p:sp>
        <p:nvSpPr>
          <p:cNvPr id="8" name="Seta: para a Esquerda 7">
            <a:extLst>
              <a:ext uri="{FF2B5EF4-FFF2-40B4-BE49-F238E27FC236}">
                <a16:creationId xmlns:a16="http://schemas.microsoft.com/office/drawing/2014/main" id="{E299A6A8-AE79-F366-4E6D-052AF19C15B2}"/>
              </a:ext>
            </a:extLst>
          </p:cNvPr>
          <p:cNvSpPr/>
          <p:nvPr/>
        </p:nvSpPr>
        <p:spPr>
          <a:xfrm flipH="1">
            <a:off x="5749701" y="5099808"/>
            <a:ext cx="461914" cy="254523"/>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pt-BR"/>
          </a:p>
        </p:txBody>
      </p:sp>
      <mc:AlternateContent xmlns:mc="http://schemas.openxmlformats.org/markup-compatibility/2006">
        <mc:Choice xmlns:a14="http://schemas.microsoft.com/office/drawing/2010/main" Requires="a14">
          <p:sp>
            <p:nvSpPr>
              <p:cNvPr id="9" name="Object 2">
                <a:extLst>
                  <a:ext uri="{FF2B5EF4-FFF2-40B4-BE49-F238E27FC236}">
                    <a16:creationId xmlns:a16="http://schemas.microsoft.com/office/drawing/2014/main" id="{E08B69CC-0E46-9BD4-16AE-BFC345372D59}"/>
                  </a:ext>
                </a:extLst>
              </p:cNvPr>
              <p:cNvSpPr txBox="1"/>
              <p:nvPr/>
            </p:nvSpPr>
            <p:spPr bwMode="auto">
              <a:xfrm>
                <a:off x="1598423" y="5750431"/>
                <a:ext cx="3607986" cy="309134"/>
              </a:xfrm>
              <a:prstGeom prst="rect">
                <a:avLst/>
              </a:prstGeom>
              <a:solidFill>
                <a:schemeClr val="accent4">
                  <a:lumMod val="20000"/>
                  <a:lumOff val="80000"/>
                </a:schemeClr>
              </a:solidFill>
            </p:spPr>
            <p:txBody>
              <a:bodyPr>
                <a:normAutofit fontScale="92500"/>
              </a:bodyPr>
              <a:lstStyle/>
              <a:p>
                <a:pPr/>
                <a14:m>
                  <m:oMathPara xmlns:m="http://schemas.openxmlformats.org/officeDocument/2006/math">
                    <m:oMathParaPr>
                      <m:jc m:val="center"/>
                    </m:oMathParaPr>
                    <m:oMath xmlns:m="http://schemas.openxmlformats.org/officeDocument/2006/math">
                      <m:sSub>
                        <m:sSubPr>
                          <m:ctrlPr>
                            <a:rPr lang="en-US" sz="1400" i="1" smtClean="0">
                              <a:solidFill>
                                <a:srgbClr val="000000"/>
                              </a:solidFill>
                              <a:latin typeface="Cambria Math" panose="02040503050406030204" pitchFamily="18" charset="0"/>
                            </a:rPr>
                          </m:ctrlPr>
                        </m:sSubPr>
                        <m:e>
                          <m:r>
                            <m:rPr>
                              <m:sty m:val="p"/>
                            </m:rPr>
                            <a:rPr lang="en-US" sz="1400" i="0">
                              <a:solidFill>
                                <a:srgbClr val="000000"/>
                              </a:solidFill>
                              <a:latin typeface="Cambria Math" panose="02040503050406030204" pitchFamily="18" charset="0"/>
                            </a:rPr>
                            <m:t>E</m:t>
                          </m:r>
                        </m:e>
                        <m:sub>
                          <m:r>
                            <m:rPr>
                              <m:nor/>
                            </m:rPr>
                            <a:rPr lang="en-US" sz="1400" i="0">
                              <a:solidFill>
                                <a:srgbClr val="000000"/>
                              </a:solidFill>
                              <a:latin typeface="Cambria Math" panose="02040503050406030204" pitchFamily="18" charset="0"/>
                            </a:rPr>
                            <m:t>total</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m:rPr>
                              <m:sty m:val="p"/>
                            </m:rPr>
                            <a:rPr lang="en-US" sz="1400" i="0">
                              <a:solidFill>
                                <a:srgbClr val="000000"/>
                              </a:solidFill>
                              <a:latin typeface="Cambria Math" panose="02040503050406030204" pitchFamily="18" charset="0"/>
                            </a:rPr>
                            <m:t>E</m:t>
                          </m:r>
                        </m:e>
                        <m:sub>
                          <m:r>
                            <m:rPr>
                              <m:nor/>
                            </m:rPr>
                            <a:rPr lang="pt-BR" sz="1400" b="0" i="0" smtClean="0">
                              <a:solidFill>
                                <a:srgbClr val="000000"/>
                              </a:solidFill>
                              <a:latin typeface="Cambria Math" panose="02040503050406030204" pitchFamily="18" charset="0"/>
                            </a:rPr>
                            <m:t>nuc</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m:rPr>
                              <m:sty m:val="p"/>
                            </m:rPr>
                            <a:rPr lang="en-US" sz="1400" i="0">
                              <a:solidFill>
                                <a:srgbClr val="000000"/>
                              </a:solidFill>
                              <a:latin typeface="Cambria Math" panose="02040503050406030204" pitchFamily="18" charset="0"/>
                            </a:rPr>
                            <m:t>E</m:t>
                          </m:r>
                        </m:e>
                        <m:sub>
                          <m:r>
                            <m:rPr>
                              <m:nor/>
                            </m:rPr>
                            <a:rPr lang="pt-BR" sz="1400" b="0" i="0" smtClean="0">
                              <a:solidFill>
                                <a:srgbClr val="000000"/>
                              </a:solidFill>
                              <a:latin typeface="Cambria Math" panose="02040503050406030204" pitchFamily="18" charset="0"/>
                            </a:rPr>
                            <m:t>elect</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m:rPr>
                              <m:sty m:val="p"/>
                            </m:rPr>
                            <a:rPr lang="en-US" sz="1400" i="0">
                              <a:solidFill>
                                <a:srgbClr val="000000"/>
                              </a:solidFill>
                              <a:latin typeface="Cambria Math" panose="02040503050406030204" pitchFamily="18" charset="0"/>
                            </a:rPr>
                            <m:t>E</m:t>
                          </m:r>
                        </m:e>
                        <m:sub>
                          <m:r>
                            <m:rPr>
                              <m:nor/>
                            </m:rPr>
                            <a:rPr lang="pt-BR" sz="1400" i="0" smtClean="0">
                              <a:solidFill>
                                <a:srgbClr val="000000"/>
                              </a:solidFill>
                              <a:latin typeface="Cambria Math" panose="02040503050406030204" pitchFamily="18" charset="0"/>
                            </a:rPr>
                            <m:t>v</m:t>
                          </m:r>
                          <m:r>
                            <m:rPr>
                              <m:nor/>
                            </m:rPr>
                            <a:rPr lang="pt-BR" sz="1400" b="0" i="0" smtClean="0">
                              <a:solidFill>
                                <a:srgbClr val="000000"/>
                              </a:solidFill>
                              <a:latin typeface="Cambria Math" panose="02040503050406030204" pitchFamily="18" charset="0"/>
                            </a:rPr>
                            <m:t>ibr</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m:rPr>
                              <m:sty m:val="p"/>
                            </m:rPr>
                            <a:rPr lang="en-US" sz="1400" i="0">
                              <a:solidFill>
                                <a:srgbClr val="000000"/>
                              </a:solidFill>
                              <a:latin typeface="Cambria Math" panose="02040503050406030204" pitchFamily="18" charset="0"/>
                            </a:rPr>
                            <m:t>E</m:t>
                          </m:r>
                        </m:e>
                        <m:sub>
                          <m:r>
                            <m:rPr>
                              <m:nor/>
                            </m:rPr>
                            <a:rPr lang="pt-BR" sz="1400" b="0" i="0" smtClean="0">
                              <a:solidFill>
                                <a:srgbClr val="000000"/>
                              </a:solidFill>
                              <a:latin typeface="Cambria Math" panose="02040503050406030204" pitchFamily="18" charset="0"/>
                            </a:rPr>
                            <m:t>rot</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m:rPr>
                              <m:sty m:val="p"/>
                            </m:rPr>
                            <a:rPr lang="en-US" sz="1400" i="0">
                              <a:solidFill>
                                <a:srgbClr val="000000"/>
                              </a:solidFill>
                              <a:latin typeface="Cambria Math" panose="02040503050406030204" pitchFamily="18" charset="0"/>
                            </a:rPr>
                            <m:t>E</m:t>
                          </m:r>
                        </m:e>
                        <m:sub>
                          <m:r>
                            <m:rPr>
                              <m:nor/>
                            </m:rPr>
                            <a:rPr lang="en-US" sz="1400" i="0">
                              <a:solidFill>
                                <a:srgbClr val="000000"/>
                              </a:solidFill>
                              <a:latin typeface="Cambria Math" panose="02040503050406030204" pitchFamily="18" charset="0"/>
                            </a:rPr>
                            <m:t>trans</m:t>
                          </m:r>
                        </m:sub>
                      </m:sSub>
                    </m:oMath>
                  </m:oMathPara>
                </a14:m>
                <a:endParaRPr lang="en-US" sz="1400" dirty="0"/>
              </a:p>
            </p:txBody>
          </p:sp>
        </mc:Choice>
        <mc:Fallback>
          <p:sp>
            <p:nvSpPr>
              <p:cNvPr id="9" name="Object 2">
                <a:extLst>
                  <a:ext uri="{FF2B5EF4-FFF2-40B4-BE49-F238E27FC236}">
                    <a16:creationId xmlns:a16="http://schemas.microsoft.com/office/drawing/2014/main" id="{E08B69CC-0E46-9BD4-16AE-BFC345372D59}"/>
                  </a:ext>
                </a:extLst>
              </p:cNvPr>
              <p:cNvSpPr txBox="1">
                <a:spLocks noRot="1" noChangeAspect="1" noMove="1" noResize="1" noEditPoints="1" noAdjustHandles="1" noChangeArrowheads="1" noChangeShapeType="1" noTextEdit="1"/>
              </p:cNvSpPr>
              <p:nvPr/>
            </p:nvSpPr>
            <p:spPr bwMode="auto">
              <a:xfrm>
                <a:off x="1598423" y="5750431"/>
                <a:ext cx="3607986" cy="309134"/>
              </a:xfrm>
              <a:prstGeom prst="rect">
                <a:avLst/>
              </a:prstGeom>
              <a:blipFill>
                <a:blip r:embed="rId4"/>
                <a:stretch>
                  <a:fillRect b="-3922"/>
                </a:stretch>
              </a:blipFill>
            </p:spPr>
            <p:txBody>
              <a:bodyPr/>
              <a:lstStyle/>
              <a:p>
                <a:r>
                  <a:rPr lang="en-US">
                    <a:noFill/>
                  </a:rPr>
                  <a:t> </a:t>
                </a:r>
              </a:p>
            </p:txBody>
          </p:sp>
        </mc:Fallback>
      </mc:AlternateContent>
      <p:sp>
        <p:nvSpPr>
          <p:cNvPr id="10" name="CaixaDeTexto 9">
            <a:extLst>
              <a:ext uri="{FF2B5EF4-FFF2-40B4-BE49-F238E27FC236}">
                <a16:creationId xmlns:a16="http://schemas.microsoft.com/office/drawing/2014/main" id="{B12DC42E-53F3-E558-A1BA-760B7F5F06A7}"/>
              </a:ext>
            </a:extLst>
          </p:cNvPr>
          <p:cNvSpPr txBox="1"/>
          <p:nvPr/>
        </p:nvSpPr>
        <p:spPr>
          <a:xfrm>
            <a:off x="7934565" y="3311103"/>
            <a:ext cx="2412584" cy="369332"/>
          </a:xfrm>
          <a:prstGeom prst="rect">
            <a:avLst/>
          </a:prstGeom>
          <a:noFill/>
        </p:spPr>
        <p:txBody>
          <a:bodyPr wrap="none" rtlCol="0">
            <a:spAutoFit/>
          </a:bodyPr>
          <a:lstStyle/>
          <a:p>
            <a:r>
              <a:rPr lang="pt-BR" dirty="0">
                <a:solidFill>
                  <a:srgbClr val="FF0000"/>
                </a:solidFill>
              </a:rPr>
              <a:t>Ferramentas de medida</a:t>
            </a:r>
          </a:p>
        </p:txBody>
      </p:sp>
      <p:sp>
        <p:nvSpPr>
          <p:cNvPr id="11" name="CaixaDeTexto 10">
            <a:extLst>
              <a:ext uri="{FF2B5EF4-FFF2-40B4-BE49-F238E27FC236}">
                <a16:creationId xmlns:a16="http://schemas.microsoft.com/office/drawing/2014/main" id="{033E6A5A-DB7D-D499-6EF5-82A910B9E744}"/>
              </a:ext>
            </a:extLst>
          </p:cNvPr>
          <p:cNvSpPr txBox="1"/>
          <p:nvPr/>
        </p:nvSpPr>
        <p:spPr>
          <a:xfrm>
            <a:off x="2171638" y="3311103"/>
            <a:ext cx="1812099" cy="369332"/>
          </a:xfrm>
          <a:prstGeom prst="rect">
            <a:avLst/>
          </a:prstGeom>
          <a:noFill/>
        </p:spPr>
        <p:txBody>
          <a:bodyPr wrap="none" rtlCol="0">
            <a:spAutoFit/>
          </a:bodyPr>
          <a:lstStyle/>
          <a:p>
            <a:r>
              <a:rPr lang="pt-BR" dirty="0">
                <a:solidFill>
                  <a:srgbClr val="FF0000"/>
                </a:solidFill>
              </a:rPr>
              <a:t>Objeto de estudo</a:t>
            </a:r>
          </a:p>
        </p:txBody>
      </p:sp>
      <p:sp>
        <p:nvSpPr>
          <p:cNvPr id="2" name="TextBox 1">
            <a:extLst>
              <a:ext uri="{FF2B5EF4-FFF2-40B4-BE49-F238E27FC236}">
                <a16:creationId xmlns:a16="http://schemas.microsoft.com/office/drawing/2014/main" id="{F895F870-3290-FECA-8079-3F96EE6998A0}"/>
              </a:ext>
            </a:extLst>
          </p:cNvPr>
          <p:cNvSpPr txBox="1"/>
          <p:nvPr/>
        </p:nvSpPr>
        <p:spPr>
          <a:xfrm>
            <a:off x="2638566" y="87090"/>
            <a:ext cx="6914906" cy="461665"/>
          </a:xfrm>
          <a:prstGeom prst="rect">
            <a:avLst/>
          </a:prstGeom>
          <a:noFill/>
        </p:spPr>
        <p:txBody>
          <a:bodyPr wrap="none" rtlCol="0">
            <a:spAutoFit/>
          </a:bodyPr>
          <a:lstStyle/>
          <a:p>
            <a:pPr algn="ctr"/>
            <a:r>
              <a:rPr lang="pt-BR" sz="2400" dirty="0" err="1">
                <a:solidFill>
                  <a:schemeClr val="accent1"/>
                </a:solidFill>
              </a:rPr>
              <a:t>Atomic</a:t>
            </a:r>
            <a:r>
              <a:rPr lang="pt-BR" sz="2400" dirty="0">
                <a:solidFill>
                  <a:schemeClr val="accent1"/>
                </a:solidFill>
              </a:rPr>
              <a:t> </a:t>
            </a:r>
            <a:r>
              <a:rPr lang="pt-BR" sz="2400" dirty="0" err="1">
                <a:solidFill>
                  <a:schemeClr val="accent1"/>
                </a:solidFill>
              </a:rPr>
              <a:t>and</a:t>
            </a:r>
            <a:r>
              <a:rPr lang="pt-BR" sz="2400" dirty="0">
                <a:solidFill>
                  <a:schemeClr val="accent1"/>
                </a:solidFill>
              </a:rPr>
              <a:t> molecular </a:t>
            </a:r>
            <a:r>
              <a:rPr lang="pt-BR" sz="2400" dirty="0" err="1">
                <a:solidFill>
                  <a:schemeClr val="accent1"/>
                </a:solidFill>
              </a:rPr>
              <a:t>spectroscopy</a:t>
            </a:r>
            <a:r>
              <a:rPr lang="pt-BR" sz="2400" dirty="0">
                <a:solidFill>
                  <a:schemeClr val="accent1"/>
                </a:solidFill>
              </a:rPr>
              <a:t> (</a:t>
            </a:r>
            <a:r>
              <a:rPr lang="pt-BR" sz="2400" dirty="0" err="1">
                <a:solidFill>
                  <a:schemeClr val="accent1"/>
                </a:solidFill>
              </a:rPr>
              <a:t>electromagnetic</a:t>
            </a:r>
            <a:r>
              <a:rPr lang="pt-BR" sz="2400" dirty="0">
                <a:solidFill>
                  <a:schemeClr val="accent1"/>
                </a:solidFill>
              </a:rPr>
              <a:t>)</a:t>
            </a:r>
          </a:p>
        </p:txBody>
      </p:sp>
      <p:sp>
        <p:nvSpPr>
          <p:cNvPr id="3" name="TextBox 2">
            <a:extLst>
              <a:ext uri="{FF2B5EF4-FFF2-40B4-BE49-F238E27FC236}">
                <a16:creationId xmlns:a16="http://schemas.microsoft.com/office/drawing/2014/main" id="{FB0362EC-0F9D-F8AC-46C9-9EEC0A767E43}"/>
              </a:ext>
            </a:extLst>
          </p:cNvPr>
          <p:cNvSpPr txBox="1"/>
          <p:nvPr/>
        </p:nvSpPr>
        <p:spPr>
          <a:xfrm>
            <a:off x="1417988" y="881195"/>
            <a:ext cx="9356023" cy="2492990"/>
          </a:xfrm>
          <a:prstGeom prst="rect">
            <a:avLst/>
          </a:prstGeom>
          <a:noFill/>
        </p:spPr>
        <p:txBody>
          <a:bodyPr wrap="none" lIns="0" tIns="0" rIns="0" bIns="0" rtlCol="0">
            <a:spAutoFit/>
          </a:bodyPr>
          <a:lstStyle/>
          <a:p>
            <a:pPr algn="ctr"/>
            <a:r>
              <a:rPr lang="en-US" b="1" dirty="0"/>
              <a:t>Study of the interaction between EM radiation with matter</a:t>
            </a:r>
          </a:p>
          <a:p>
            <a:pPr algn="ctr"/>
            <a:endParaRPr lang="en-US" dirty="0"/>
          </a:p>
          <a:p>
            <a:pPr algn="ctr"/>
            <a:r>
              <a:rPr lang="en-US" b="1" dirty="0"/>
              <a:t>Analysis of the EM radiation that is absorbed, emitted or scattered by biological (macro)molecules</a:t>
            </a:r>
          </a:p>
          <a:p>
            <a:pPr algn="ctr"/>
            <a:endParaRPr lang="en-US" dirty="0"/>
          </a:p>
          <a:p>
            <a:pPr algn="ctr"/>
            <a:r>
              <a:rPr lang="en-US" b="1" dirty="0"/>
              <a:t>Composition</a:t>
            </a:r>
            <a:r>
              <a:rPr lang="en-US" dirty="0"/>
              <a:t>: C, N, O, S and H</a:t>
            </a:r>
          </a:p>
          <a:p>
            <a:pPr algn="ctr"/>
            <a:endParaRPr lang="en-US" dirty="0"/>
          </a:p>
          <a:p>
            <a:pPr algn="ctr"/>
            <a:r>
              <a:rPr lang="en-US" b="1" dirty="0"/>
              <a:t>Chemical analysis</a:t>
            </a:r>
            <a:r>
              <a:rPr lang="en-US" dirty="0"/>
              <a:t>: composition fingerprint</a:t>
            </a:r>
          </a:p>
          <a:p>
            <a:pPr algn="ctr"/>
            <a:r>
              <a:rPr lang="en-US" b="1" dirty="0"/>
              <a:t>Structural analysis</a:t>
            </a:r>
            <a:r>
              <a:rPr lang="en-US" dirty="0"/>
              <a:t>: distances, bond length, bond angle, strength, energy level, </a:t>
            </a:r>
            <a:r>
              <a:rPr lang="en-US" dirty="0" err="1"/>
              <a:t>etc</a:t>
            </a:r>
            <a:endParaRPr lang="en-US" dirty="0"/>
          </a:p>
          <a:p>
            <a:pPr algn="ctr"/>
            <a:endParaRPr lang="en-US" dirty="0"/>
          </a:p>
        </p:txBody>
      </p:sp>
      <p:sp>
        <p:nvSpPr>
          <p:cNvPr id="13" name="Oval 12">
            <a:extLst>
              <a:ext uri="{FF2B5EF4-FFF2-40B4-BE49-F238E27FC236}">
                <a16:creationId xmlns:a16="http://schemas.microsoft.com/office/drawing/2014/main" id="{8A61CB39-4739-6301-C004-FB26BD6E6AFF}"/>
              </a:ext>
            </a:extLst>
          </p:cNvPr>
          <p:cNvSpPr/>
          <p:nvPr/>
        </p:nvSpPr>
        <p:spPr>
          <a:xfrm>
            <a:off x="7914970" y="1337190"/>
            <a:ext cx="3008670" cy="467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3A60437-1977-41AD-29B5-2F5F6191C8C6}"/>
              </a:ext>
            </a:extLst>
          </p:cNvPr>
          <p:cNvSpPr txBox="1"/>
          <p:nvPr/>
        </p:nvSpPr>
        <p:spPr>
          <a:xfrm>
            <a:off x="8783354" y="1804222"/>
            <a:ext cx="1290738" cy="369332"/>
          </a:xfrm>
          <a:prstGeom prst="rect">
            <a:avLst/>
          </a:prstGeom>
          <a:noFill/>
        </p:spPr>
        <p:txBody>
          <a:bodyPr wrap="none" rtlCol="0">
            <a:spAutoFit/>
          </a:bodyPr>
          <a:lstStyle/>
          <a:p>
            <a:r>
              <a:rPr lang="pt-BR" dirty="0">
                <a:solidFill>
                  <a:srgbClr val="FF0000"/>
                </a:solidFill>
              </a:rPr>
              <a:t>1. </a:t>
            </a:r>
            <a:r>
              <a:rPr lang="pt-BR" dirty="0" err="1">
                <a:solidFill>
                  <a:srgbClr val="FF0000"/>
                </a:solidFill>
              </a:rPr>
              <a:t>Size</a:t>
            </a:r>
            <a:r>
              <a:rPr lang="pt-BR" dirty="0">
                <a:solidFill>
                  <a:srgbClr val="FF0000"/>
                </a:solidFill>
              </a:rPr>
              <a:t> </a:t>
            </a:r>
            <a:r>
              <a:rPr lang="pt-BR" dirty="0" err="1">
                <a:solidFill>
                  <a:srgbClr val="FF0000"/>
                </a:solidFill>
              </a:rPr>
              <a:t>scale</a:t>
            </a:r>
            <a:endParaRPr lang="en-US" dirty="0">
              <a:solidFill>
                <a:srgbClr val="FF0000"/>
              </a:solidFill>
            </a:endParaRPr>
          </a:p>
        </p:txBody>
      </p:sp>
      <p:sp>
        <p:nvSpPr>
          <p:cNvPr id="15" name="Oval 14">
            <a:extLst>
              <a:ext uri="{FF2B5EF4-FFF2-40B4-BE49-F238E27FC236}">
                <a16:creationId xmlns:a16="http://schemas.microsoft.com/office/drawing/2014/main" id="{A07AD8F4-A51E-DB69-ECD9-8152962C05B0}"/>
              </a:ext>
            </a:extLst>
          </p:cNvPr>
          <p:cNvSpPr/>
          <p:nvPr/>
        </p:nvSpPr>
        <p:spPr>
          <a:xfrm>
            <a:off x="2761756" y="1333523"/>
            <a:ext cx="1513756" cy="467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3312531-3486-2DC7-D32B-FF54A708E2E9}"/>
              </a:ext>
            </a:extLst>
          </p:cNvPr>
          <p:cNvSpPr txBox="1"/>
          <p:nvPr/>
        </p:nvSpPr>
        <p:spPr>
          <a:xfrm>
            <a:off x="2612751" y="1820869"/>
            <a:ext cx="1811766" cy="369332"/>
          </a:xfrm>
          <a:prstGeom prst="rect">
            <a:avLst/>
          </a:prstGeom>
          <a:noFill/>
        </p:spPr>
        <p:txBody>
          <a:bodyPr wrap="square" rtlCol="0">
            <a:spAutoFit/>
          </a:bodyPr>
          <a:lstStyle/>
          <a:p>
            <a:r>
              <a:rPr lang="pt-BR" dirty="0">
                <a:solidFill>
                  <a:srgbClr val="FF0000"/>
                </a:solidFill>
              </a:rPr>
              <a:t>2. </a:t>
            </a:r>
            <a:r>
              <a:rPr lang="pt-BR" dirty="0" err="1">
                <a:solidFill>
                  <a:srgbClr val="FF0000"/>
                </a:solidFill>
              </a:rPr>
              <a:t>Probing</a:t>
            </a:r>
            <a:r>
              <a:rPr lang="pt-BR" dirty="0">
                <a:solidFill>
                  <a:srgbClr val="FF0000"/>
                </a:solidFill>
              </a:rPr>
              <a:t> tool</a:t>
            </a:r>
            <a:endParaRPr lang="en-US" dirty="0">
              <a:solidFill>
                <a:srgbClr val="FF0000"/>
              </a:solidFill>
            </a:endParaRPr>
          </a:p>
        </p:txBody>
      </p:sp>
      <p:sp>
        <p:nvSpPr>
          <p:cNvPr id="17" name="Oval 16">
            <a:extLst>
              <a:ext uri="{FF2B5EF4-FFF2-40B4-BE49-F238E27FC236}">
                <a16:creationId xmlns:a16="http://schemas.microsoft.com/office/drawing/2014/main" id="{42870E12-EA14-7EB9-D755-35F54A3473FA}"/>
              </a:ext>
            </a:extLst>
          </p:cNvPr>
          <p:cNvSpPr/>
          <p:nvPr/>
        </p:nvSpPr>
        <p:spPr>
          <a:xfrm>
            <a:off x="5673214" y="1943024"/>
            <a:ext cx="2094271"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5051DD6-70F2-9EEA-407B-CE0B2B5C9212}"/>
              </a:ext>
            </a:extLst>
          </p:cNvPr>
          <p:cNvSpPr txBox="1"/>
          <p:nvPr/>
        </p:nvSpPr>
        <p:spPr>
          <a:xfrm>
            <a:off x="5941809" y="2275464"/>
            <a:ext cx="1359859" cy="369332"/>
          </a:xfrm>
          <a:prstGeom prst="rect">
            <a:avLst/>
          </a:prstGeom>
          <a:noFill/>
        </p:spPr>
        <p:txBody>
          <a:bodyPr wrap="none" rtlCol="0">
            <a:spAutoFit/>
          </a:bodyPr>
          <a:lstStyle/>
          <a:p>
            <a:r>
              <a:rPr lang="pt-BR" dirty="0">
                <a:solidFill>
                  <a:srgbClr val="FF0000"/>
                </a:solidFill>
              </a:rPr>
              <a:t>3. </a:t>
            </a:r>
            <a:r>
              <a:rPr lang="pt-BR" dirty="0" err="1">
                <a:solidFill>
                  <a:srgbClr val="FF0000"/>
                </a:solidFill>
              </a:rPr>
              <a:t>Chemistry</a:t>
            </a:r>
            <a:endParaRPr lang="en-US" dirty="0">
              <a:solidFill>
                <a:srgbClr val="FF0000"/>
              </a:solidFill>
            </a:endParaRPr>
          </a:p>
        </p:txBody>
      </p:sp>
      <p:sp>
        <p:nvSpPr>
          <p:cNvPr id="19" name="Oval 18">
            <a:extLst>
              <a:ext uri="{FF2B5EF4-FFF2-40B4-BE49-F238E27FC236}">
                <a16:creationId xmlns:a16="http://schemas.microsoft.com/office/drawing/2014/main" id="{E3C46B8A-2FC7-D198-F6F4-B14AE271F007}"/>
              </a:ext>
            </a:extLst>
          </p:cNvPr>
          <p:cNvSpPr/>
          <p:nvPr/>
        </p:nvSpPr>
        <p:spPr>
          <a:xfrm>
            <a:off x="4761792" y="1353837"/>
            <a:ext cx="3153178" cy="467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6B4C2F2-32C2-BAD8-C1B9-6518B0EC2F3C}"/>
              </a:ext>
            </a:extLst>
          </p:cNvPr>
          <p:cNvSpPr txBox="1"/>
          <p:nvPr/>
        </p:nvSpPr>
        <p:spPr>
          <a:xfrm>
            <a:off x="5260276" y="1020696"/>
            <a:ext cx="2233240" cy="369332"/>
          </a:xfrm>
          <a:prstGeom prst="rect">
            <a:avLst/>
          </a:prstGeom>
          <a:noFill/>
        </p:spPr>
        <p:txBody>
          <a:bodyPr wrap="none" rtlCol="0">
            <a:spAutoFit/>
          </a:bodyPr>
          <a:lstStyle/>
          <a:p>
            <a:r>
              <a:rPr lang="pt-BR" dirty="0">
                <a:solidFill>
                  <a:srgbClr val="FF0000"/>
                </a:solidFill>
              </a:rPr>
              <a:t>4. </a:t>
            </a:r>
            <a:r>
              <a:rPr lang="pt-BR" dirty="0" err="1">
                <a:solidFill>
                  <a:srgbClr val="FF0000"/>
                </a:solidFill>
              </a:rPr>
              <a:t>Possible</a:t>
            </a:r>
            <a:r>
              <a:rPr lang="pt-BR" dirty="0">
                <a:solidFill>
                  <a:srgbClr val="FF0000"/>
                </a:solidFill>
              </a:rPr>
              <a:t> </a:t>
            </a:r>
            <a:r>
              <a:rPr lang="pt-BR" dirty="0" err="1">
                <a:solidFill>
                  <a:srgbClr val="FF0000"/>
                </a:solidFill>
              </a:rPr>
              <a:t>interations</a:t>
            </a:r>
            <a:endParaRPr lang="en-US" dirty="0">
              <a:solidFill>
                <a:srgbClr val="FF0000"/>
              </a:solidFill>
            </a:endParaRPr>
          </a:p>
        </p:txBody>
      </p:sp>
      <p:sp>
        <p:nvSpPr>
          <p:cNvPr id="21" name="TextBox 20">
            <a:extLst>
              <a:ext uri="{FF2B5EF4-FFF2-40B4-BE49-F238E27FC236}">
                <a16:creationId xmlns:a16="http://schemas.microsoft.com/office/drawing/2014/main" id="{3C837AAC-12E6-B5B0-B868-83EE3009E195}"/>
              </a:ext>
            </a:extLst>
          </p:cNvPr>
          <p:cNvSpPr txBox="1"/>
          <p:nvPr/>
        </p:nvSpPr>
        <p:spPr>
          <a:xfrm>
            <a:off x="1836231" y="6343376"/>
            <a:ext cx="8550739" cy="369332"/>
          </a:xfrm>
          <a:prstGeom prst="rect">
            <a:avLst/>
          </a:prstGeom>
          <a:noFill/>
        </p:spPr>
        <p:txBody>
          <a:bodyPr wrap="none" rtlCol="0">
            <a:spAutoFit/>
          </a:bodyPr>
          <a:lstStyle/>
          <a:p>
            <a:r>
              <a:rPr lang="pt-BR" b="1" dirty="0" err="1"/>
              <a:t>Types</a:t>
            </a:r>
            <a:r>
              <a:rPr lang="pt-BR" b="1" dirty="0"/>
              <a:t> of molecular </a:t>
            </a:r>
            <a:r>
              <a:rPr lang="pt-BR" b="1" dirty="0" err="1"/>
              <a:t>energy</a:t>
            </a:r>
            <a:r>
              <a:rPr lang="pt-BR" b="1" dirty="0"/>
              <a:t> </a:t>
            </a:r>
            <a:r>
              <a:rPr lang="pt-BR" b="1" dirty="0" err="1"/>
              <a:t>can</a:t>
            </a:r>
            <a:r>
              <a:rPr lang="pt-BR" b="1" dirty="0"/>
              <a:t> </a:t>
            </a:r>
            <a:r>
              <a:rPr lang="pt-BR" b="1" dirty="0" err="1"/>
              <a:t>probe</a:t>
            </a:r>
            <a:r>
              <a:rPr lang="pt-BR" dirty="0"/>
              <a:t>: </a:t>
            </a:r>
            <a:r>
              <a:rPr lang="pt-BR" dirty="0" err="1"/>
              <a:t>translational</a:t>
            </a:r>
            <a:r>
              <a:rPr lang="pt-BR" dirty="0"/>
              <a:t>, </a:t>
            </a:r>
            <a:r>
              <a:rPr lang="pt-BR" dirty="0" err="1"/>
              <a:t>rotational</a:t>
            </a:r>
            <a:r>
              <a:rPr lang="pt-BR" dirty="0"/>
              <a:t>, </a:t>
            </a:r>
            <a:r>
              <a:rPr lang="pt-BR" dirty="0" err="1"/>
              <a:t>vibrational</a:t>
            </a:r>
            <a:r>
              <a:rPr lang="pt-BR" dirty="0"/>
              <a:t> </a:t>
            </a:r>
            <a:r>
              <a:rPr lang="pt-BR" dirty="0" err="1"/>
              <a:t>and</a:t>
            </a:r>
            <a:r>
              <a:rPr lang="pt-BR" dirty="0"/>
              <a:t> </a:t>
            </a:r>
            <a:r>
              <a:rPr lang="pt-BR" dirty="0" err="1"/>
              <a:t>electronic</a:t>
            </a:r>
            <a:endParaRPr lang="en-US" dirty="0"/>
          </a:p>
        </p:txBody>
      </p:sp>
    </p:spTree>
    <p:extLst>
      <p:ext uri="{BB962C8B-B14F-4D97-AF65-F5344CB8AC3E}">
        <p14:creationId xmlns:p14="http://schemas.microsoft.com/office/powerpoint/2010/main" val="89985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7" grpId="0" animBg="1"/>
      <p:bldP spid="18" grpId="0"/>
      <p:bldP spid="19" grpId="0" animBg="1"/>
      <p:bldP spid="20"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AE3E75B-EDBD-49EE-B49D-F60B51276BD0}"/>
              </a:ext>
            </a:extLst>
          </p:cNvPr>
          <p:cNvSpPr/>
          <p:nvPr/>
        </p:nvSpPr>
        <p:spPr>
          <a:xfrm>
            <a:off x="1023482" y="2676896"/>
            <a:ext cx="239641" cy="4104000"/>
          </a:xfrm>
          <a:prstGeom prst="rect">
            <a:avLst/>
          </a:prstGeom>
          <a:solidFill>
            <a:schemeClr val="accent6">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E0926A16-82B1-42B7-A298-7AB9407350AE}"/>
              </a:ext>
            </a:extLst>
          </p:cNvPr>
          <p:cNvGrpSpPr/>
          <p:nvPr/>
        </p:nvGrpSpPr>
        <p:grpSpPr>
          <a:xfrm>
            <a:off x="3764308" y="2376882"/>
            <a:ext cx="8038833" cy="2509246"/>
            <a:chOff x="3606712" y="2458062"/>
            <a:chExt cx="8038833" cy="2509246"/>
          </a:xfrm>
        </p:grpSpPr>
        <p:sp>
          <p:nvSpPr>
            <p:cNvPr id="22" name="Retângulo 1">
              <a:extLst>
                <a:ext uri="{FF2B5EF4-FFF2-40B4-BE49-F238E27FC236}">
                  <a16:creationId xmlns:a16="http://schemas.microsoft.com/office/drawing/2014/main" id="{888CD789-9AB8-49E6-A642-F2784139126F}"/>
                </a:ext>
              </a:extLst>
            </p:cNvPr>
            <p:cNvSpPr/>
            <p:nvPr/>
          </p:nvSpPr>
          <p:spPr>
            <a:xfrm>
              <a:off x="4130784" y="2458062"/>
              <a:ext cx="6811993" cy="369332"/>
            </a:xfrm>
            <a:prstGeom prst="rect">
              <a:avLst/>
            </a:prstGeom>
            <a:noFill/>
          </p:spPr>
          <p:txBody>
            <a:bodyPr wrap="none">
              <a:spAutoFit/>
            </a:bodyPr>
            <a:lstStyle/>
            <a:p>
              <a:r>
                <a:rPr lang="pt-BR" b="1" i="1" dirty="0"/>
                <a:t>ℓ</a:t>
              </a:r>
              <a:r>
                <a:rPr lang="pt-BR" dirty="0"/>
                <a:t> = 0 (</a:t>
              </a:r>
              <a:r>
                <a:rPr lang="pt-BR" b="1" u="sng" dirty="0" err="1"/>
                <a:t>s</a:t>
              </a:r>
              <a:r>
                <a:rPr lang="pt-BR" dirty="0" err="1"/>
                <a:t>pherical</a:t>
              </a:r>
              <a:r>
                <a:rPr lang="pt-BR" dirty="0"/>
                <a:t>), </a:t>
              </a:r>
              <a:r>
                <a:rPr lang="pt-BR" b="1" i="1" dirty="0"/>
                <a:t>ℓ</a:t>
              </a:r>
              <a:r>
                <a:rPr lang="pt-BR" dirty="0"/>
                <a:t> = 1 (</a:t>
              </a:r>
              <a:r>
                <a:rPr lang="pt-BR" b="1" u="sng" dirty="0"/>
                <a:t>p</a:t>
              </a:r>
              <a:r>
                <a:rPr lang="pt-BR" dirty="0"/>
                <a:t>rincipal), </a:t>
              </a:r>
              <a:r>
                <a:rPr lang="pt-BR" b="1" i="1" dirty="0"/>
                <a:t>ℓ</a:t>
              </a:r>
              <a:r>
                <a:rPr lang="pt-BR" dirty="0"/>
                <a:t> = 2 (</a:t>
              </a:r>
              <a:r>
                <a:rPr lang="pt-BR" b="1" u="sng" dirty="0" err="1"/>
                <a:t>d</a:t>
              </a:r>
              <a:r>
                <a:rPr lang="pt-BR" dirty="0" err="1"/>
                <a:t>iffuse</a:t>
              </a:r>
              <a:r>
                <a:rPr lang="pt-BR" dirty="0"/>
                <a:t>), </a:t>
              </a:r>
              <a:r>
                <a:rPr lang="pt-BR" b="1" i="1" dirty="0"/>
                <a:t>ℓ</a:t>
              </a:r>
              <a:r>
                <a:rPr lang="pt-BR" dirty="0"/>
                <a:t> = 3 (</a:t>
              </a:r>
              <a:r>
                <a:rPr lang="pt-BR" b="1" u="sng" dirty="0"/>
                <a:t>f</a:t>
              </a:r>
              <a:r>
                <a:rPr lang="pt-BR" dirty="0"/>
                <a:t>undamental)...</a:t>
              </a:r>
            </a:p>
          </p:txBody>
        </p:sp>
        <p:pic>
          <p:nvPicPr>
            <p:cNvPr id="49" name="Picture 48" descr="A close up of a logo&#10;&#10;Description automatically generated">
              <a:extLst>
                <a:ext uri="{FF2B5EF4-FFF2-40B4-BE49-F238E27FC236}">
                  <a16:creationId xmlns:a16="http://schemas.microsoft.com/office/drawing/2014/main" id="{4565AD6B-052E-45F7-98FB-EFBD37F1E331}"/>
                </a:ext>
              </a:extLst>
            </p:cNvPr>
            <p:cNvPicPr>
              <a:picLocks noChangeAspect="1"/>
            </p:cNvPicPr>
            <p:nvPr/>
          </p:nvPicPr>
          <p:blipFill rotWithShape="1">
            <a:blip r:embed="rId2">
              <a:extLst>
                <a:ext uri="{28A0092B-C50C-407E-A947-70E740481C1C}">
                  <a14:useLocalDpi xmlns:a14="http://schemas.microsoft.com/office/drawing/2010/main" val="0"/>
                </a:ext>
              </a:extLst>
            </a:blip>
            <a:srcRect l="36535" b="56549"/>
            <a:stretch/>
          </p:blipFill>
          <p:spPr>
            <a:xfrm>
              <a:off x="3606712" y="2941736"/>
              <a:ext cx="4560425" cy="2025572"/>
            </a:xfrm>
            <a:prstGeom prst="rect">
              <a:avLst/>
            </a:prstGeom>
          </p:spPr>
        </p:pic>
        <p:sp>
          <p:nvSpPr>
            <p:cNvPr id="50" name="Rectangle 49">
              <a:extLst>
                <a:ext uri="{FF2B5EF4-FFF2-40B4-BE49-F238E27FC236}">
                  <a16:creationId xmlns:a16="http://schemas.microsoft.com/office/drawing/2014/main" id="{D1437C8C-EB73-4A2E-9D2D-3471D593CE4C}"/>
                </a:ext>
              </a:extLst>
            </p:cNvPr>
            <p:cNvSpPr/>
            <p:nvPr/>
          </p:nvSpPr>
          <p:spPr>
            <a:xfrm>
              <a:off x="7761785" y="3310385"/>
              <a:ext cx="3883760" cy="1200329"/>
            </a:xfrm>
            <a:prstGeom prst="rect">
              <a:avLst/>
            </a:prstGeom>
          </p:spPr>
          <p:txBody>
            <a:bodyPr wrap="square">
              <a:spAutoFit/>
            </a:bodyPr>
            <a:lstStyle/>
            <a:p>
              <a:pPr algn="ctr"/>
              <a:r>
                <a:rPr lang="pt-BR" dirty="0" err="1"/>
                <a:t>First</a:t>
              </a:r>
              <a:r>
                <a:rPr lang="pt-BR" dirty="0"/>
                <a:t> p orbital(ℓ = 1) </a:t>
              </a:r>
              <a:r>
                <a:rPr lang="pt-BR" dirty="0" err="1"/>
                <a:t>appear</a:t>
              </a:r>
              <a:r>
                <a:rPr lang="pt-BR" dirty="0"/>
                <a:t> in </a:t>
              </a:r>
              <a:r>
                <a:rPr lang="pt-BR" dirty="0" err="1"/>
                <a:t>the</a:t>
              </a:r>
              <a:r>
                <a:rPr lang="pt-BR" dirty="0"/>
                <a:t> </a:t>
              </a:r>
              <a:r>
                <a:rPr lang="pt-BR" dirty="0" err="1"/>
                <a:t>second</a:t>
              </a:r>
              <a:r>
                <a:rPr lang="pt-BR" dirty="0"/>
                <a:t> </a:t>
              </a:r>
              <a:r>
                <a:rPr lang="pt-BR" dirty="0" err="1"/>
                <a:t>shell</a:t>
              </a:r>
              <a:r>
                <a:rPr lang="pt-BR" dirty="0"/>
                <a:t> (n = 2), </a:t>
              </a:r>
              <a:r>
                <a:rPr lang="pt-BR" dirty="0" err="1"/>
                <a:t>the</a:t>
              </a:r>
              <a:r>
                <a:rPr lang="pt-BR" dirty="0"/>
                <a:t> </a:t>
              </a:r>
              <a:r>
                <a:rPr lang="pt-BR" dirty="0" err="1"/>
                <a:t>first</a:t>
              </a:r>
              <a:r>
                <a:rPr lang="pt-BR" dirty="0"/>
                <a:t> d orbital (ℓ = 2) </a:t>
              </a:r>
              <a:r>
                <a:rPr lang="pt-BR" dirty="0" err="1"/>
                <a:t>appear</a:t>
              </a:r>
              <a:r>
                <a:rPr lang="pt-BR" dirty="0"/>
                <a:t> in </a:t>
              </a:r>
              <a:r>
                <a:rPr lang="pt-BR" dirty="0" err="1"/>
                <a:t>the</a:t>
              </a:r>
              <a:r>
                <a:rPr lang="pt-BR" dirty="0"/>
                <a:t> </a:t>
              </a:r>
              <a:r>
                <a:rPr lang="pt-BR" dirty="0" err="1"/>
                <a:t>third</a:t>
              </a:r>
              <a:r>
                <a:rPr lang="pt-BR" dirty="0"/>
                <a:t> </a:t>
              </a:r>
              <a:r>
                <a:rPr lang="pt-BR" dirty="0" err="1"/>
                <a:t>shell</a:t>
              </a:r>
              <a:r>
                <a:rPr lang="pt-BR" dirty="0"/>
                <a:t> (n = 3), </a:t>
              </a:r>
              <a:r>
                <a:rPr lang="pt-BR" dirty="0" err="1"/>
                <a:t>and</a:t>
              </a:r>
              <a:r>
                <a:rPr lang="pt-BR" dirty="0"/>
                <a:t> </a:t>
              </a:r>
              <a:r>
                <a:rPr lang="pt-BR" dirty="0" err="1"/>
                <a:t>so</a:t>
              </a:r>
              <a:r>
                <a:rPr lang="pt-BR" dirty="0"/>
                <a:t> </a:t>
              </a:r>
              <a:r>
                <a:rPr lang="pt-BR" dirty="0" err="1"/>
                <a:t>on</a:t>
              </a:r>
              <a:endParaRPr lang="pt-BR" dirty="0"/>
            </a:p>
          </p:txBody>
        </p:sp>
      </p:grpSp>
      <p:sp>
        <p:nvSpPr>
          <p:cNvPr id="20" name="Rectangle 19">
            <a:extLst>
              <a:ext uri="{FF2B5EF4-FFF2-40B4-BE49-F238E27FC236}">
                <a16:creationId xmlns:a16="http://schemas.microsoft.com/office/drawing/2014/main" id="{5A9E43C1-2E0A-484F-851A-15E7C9E2BD9F}"/>
              </a:ext>
            </a:extLst>
          </p:cNvPr>
          <p:cNvSpPr/>
          <p:nvPr/>
        </p:nvSpPr>
        <p:spPr>
          <a:xfrm>
            <a:off x="476177" y="1855874"/>
            <a:ext cx="239641" cy="4928384"/>
          </a:xfrm>
          <a:prstGeom prst="rect">
            <a:avLst/>
          </a:prstGeom>
          <a:solidFill>
            <a:schemeClr val="accent6">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5FA257-DEA7-43F2-AFE6-C7D5A98BF2C6}"/>
              </a:ext>
            </a:extLst>
          </p:cNvPr>
          <p:cNvSpPr/>
          <p:nvPr/>
        </p:nvSpPr>
        <p:spPr>
          <a:xfrm>
            <a:off x="2271806" y="88688"/>
            <a:ext cx="7648387" cy="461665"/>
          </a:xfrm>
          <a:prstGeom prst="rect">
            <a:avLst/>
          </a:prstGeom>
        </p:spPr>
        <p:txBody>
          <a:bodyPr wrap="square">
            <a:spAutoFit/>
          </a:bodyPr>
          <a:lstStyle/>
          <a:p>
            <a:pPr algn="ctr"/>
            <a:r>
              <a:rPr lang="pt-BR" sz="2400" dirty="0" err="1">
                <a:solidFill>
                  <a:schemeClr val="accent1"/>
                </a:solidFill>
              </a:rPr>
              <a:t>Electron</a:t>
            </a:r>
            <a:r>
              <a:rPr lang="pt-BR" sz="2400" dirty="0">
                <a:solidFill>
                  <a:schemeClr val="accent1"/>
                </a:solidFill>
              </a:rPr>
              <a:t> </a:t>
            </a:r>
            <a:r>
              <a:rPr lang="pt-BR" sz="2400" dirty="0" err="1">
                <a:solidFill>
                  <a:schemeClr val="accent1"/>
                </a:solidFill>
              </a:rPr>
              <a:t>configuration</a:t>
            </a:r>
            <a:r>
              <a:rPr lang="pt-BR" sz="2400" dirty="0">
                <a:solidFill>
                  <a:schemeClr val="accent1"/>
                </a:solidFill>
              </a:rPr>
              <a:t>: </a:t>
            </a:r>
            <a:r>
              <a:rPr lang="pt-BR" sz="2400" dirty="0" err="1">
                <a:solidFill>
                  <a:schemeClr val="accent1"/>
                </a:solidFill>
              </a:rPr>
              <a:t>finding</a:t>
            </a:r>
            <a:r>
              <a:rPr lang="pt-BR" sz="2400" dirty="0">
                <a:solidFill>
                  <a:schemeClr val="accent1"/>
                </a:solidFill>
              </a:rPr>
              <a:t> a home for </a:t>
            </a:r>
            <a:r>
              <a:rPr lang="pt-BR" sz="2400" dirty="0" err="1">
                <a:solidFill>
                  <a:schemeClr val="accent1"/>
                </a:solidFill>
              </a:rPr>
              <a:t>each</a:t>
            </a:r>
            <a:r>
              <a:rPr lang="pt-BR" sz="2400" dirty="0">
                <a:solidFill>
                  <a:schemeClr val="accent1"/>
                </a:solidFill>
              </a:rPr>
              <a:t> </a:t>
            </a:r>
            <a:r>
              <a:rPr lang="pt-BR" sz="2400" dirty="0" err="1">
                <a:solidFill>
                  <a:schemeClr val="accent1"/>
                </a:solidFill>
              </a:rPr>
              <a:t>electron</a:t>
            </a:r>
            <a:endParaRPr lang="en-US" sz="2400" dirty="0">
              <a:solidFill>
                <a:schemeClr val="accent1"/>
              </a:solidFill>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BBA79BA-5F59-4C5F-BDE4-B73383E232E1}"/>
                  </a:ext>
                </a:extLst>
              </p:cNvPr>
              <p:cNvSpPr txBox="1"/>
              <p:nvPr/>
            </p:nvSpPr>
            <p:spPr>
              <a:xfrm>
                <a:off x="814563" y="556584"/>
                <a:ext cx="10581102" cy="1200329"/>
              </a:xfrm>
              <a:prstGeom prst="rect">
                <a:avLst/>
              </a:prstGeom>
              <a:noFill/>
            </p:spPr>
            <p:txBody>
              <a:bodyPr wrap="none" rtlCol="0">
                <a:spAutoFit/>
              </a:bodyPr>
              <a:lstStyle/>
              <a:p>
                <a:pPr marL="342900" indent="-342900">
                  <a:buAutoNum type="arabicParenBoth"/>
                </a:pPr>
                <a:r>
                  <a:rPr lang="pt-BR" b="1" dirty="0"/>
                  <a:t>Principal quantum </a:t>
                </a:r>
                <a:r>
                  <a:rPr lang="pt-BR" b="1" dirty="0" err="1"/>
                  <a:t>number</a:t>
                </a:r>
                <a:r>
                  <a:rPr lang="pt-BR" b="1" dirty="0"/>
                  <a:t> (</a:t>
                </a:r>
                <a:r>
                  <a:rPr lang="pt-BR" b="1" i="1" dirty="0"/>
                  <a:t>n</a:t>
                </a:r>
                <a:r>
                  <a:rPr lang="pt-BR" b="1" dirty="0"/>
                  <a:t>)</a:t>
                </a:r>
                <a:r>
                  <a:rPr lang="pt-BR" dirty="0"/>
                  <a:t>: </a:t>
                </a:r>
                <a:r>
                  <a:rPr lang="pt-BR" dirty="0" err="1"/>
                  <a:t>energy</a:t>
                </a:r>
                <a:r>
                  <a:rPr lang="pt-BR" dirty="0"/>
                  <a:t> </a:t>
                </a:r>
                <a:r>
                  <a:rPr lang="pt-BR" dirty="0" err="1"/>
                  <a:t>level</a:t>
                </a:r>
                <a:r>
                  <a:rPr lang="pt-BR" dirty="0"/>
                  <a:t> (</a:t>
                </a:r>
                <a:r>
                  <a:rPr lang="pt-BR" dirty="0" err="1"/>
                  <a:t>shell</a:t>
                </a:r>
                <a:r>
                  <a:rPr lang="pt-BR" dirty="0"/>
                  <a:t>) </a:t>
                </a:r>
                <a:r>
                  <a:rPr lang="pt-BR" dirty="0" err="1"/>
                  <a:t>occupied</a:t>
                </a:r>
                <a:r>
                  <a:rPr lang="pt-BR" dirty="0"/>
                  <a:t> </a:t>
                </a:r>
                <a:r>
                  <a:rPr lang="pt-BR" dirty="0" err="1"/>
                  <a:t>by</a:t>
                </a:r>
                <a:r>
                  <a:rPr lang="pt-BR" dirty="0"/>
                  <a:t> </a:t>
                </a:r>
                <a:r>
                  <a:rPr lang="pt-BR" dirty="0" err="1"/>
                  <a:t>electron</a:t>
                </a:r>
                <a:r>
                  <a:rPr lang="pt-BR" dirty="0"/>
                  <a:t>; n = 1, 2, 3, 4, 5, 6, 7...</a:t>
                </a:r>
              </a:p>
              <a:p>
                <a:pPr marL="342900" indent="-342900">
                  <a:buAutoNum type="arabicParenBoth"/>
                </a:pPr>
                <a:r>
                  <a:rPr lang="pt-BR" b="1" dirty="0"/>
                  <a:t>Angular momentum quantum </a:t>
                </a:r>
                <a:r>
                  <a:rPr lang="pt-BR" b="1" dirty="0" err="1"/>
                  <a:t>number</a:t>
                </a:r>
                <a:r>
                  <a:rPr lang="pt-BR" b="1" dirty="0"/>
                  <a:t> (</a:t>
                </a:r>
                <a14:m>
                  <m:oMath xmlns:m="http://schemas.openxmlformats.org/officeDocument/2006/math">
                    <m:r>
                      <a:rPr lang="pt-BR" b="1" i="1" smtClean="0">
                        <a:latin typeface="Cambria Math" panose="02040503050406030204" pitchFamily="18" charset="0"/>
                        <a:ea typeface="Cambria Math" panose="02040503050406030204" pitchFamily="18" charset="0"/>
                      </a:rPr>
                      <m:t>ℓ</m:t>
                    </m:r>
                  </m:oMath>
                </a14:m>
                <a:r>
                  <a:rPr lang="pt-BR" b="1" dirty="0"/>
                  <a:t>)</a:t>
                </a:r>
                <a:r>
                  <a:rPr lang="pt-BR" dirty="0"/>
                  <a:t>: shape of </a:t>
                </a:r>
                <a:r>
                  <a:rPr lang="pt-BR" dirty="0" err="1"/>
                  <a:t>the</a:t>
                </a:r>
                <a:r>
                  <a:rPr lang="pt-BR" dirty="0"/>
                  <a:t> orbital(s) </a:t>
                </a:r>
                <a:r>
                  <a:rPr lang="pt-BR" dirty="0" err="1"/>
                  <a:t>within</a:t>
                </a:r>
                <a:r>
                  <a:rPr lang="pt-BR" dirty="0"/>
                  <a:t> </a:t>
                </a:r>
                <a:r>
                  <a:rPr lang="pt-BR" dirty="0" err="1"/>
                  <a:t>the</a:t>
                </a:r>
                <a:r>
                  <a:rPr lang="pt-BR" dirty="0"/>
                  <a:t> </a:t>
                </a:r>
                <a:r>
                  <a:rPr lang="pt-BR" dirty="0" err="1"/>
                  <a:t>shell</a:t>
                </a:r>
                <a:r>
                  <a:rPr lang="pt-BR" dirty="0"/>
                  <a:t>; </a:t>
                </a:r>
                <a:r>
                  <a:rPr lang="pt-PT" altLang="pt-BR" dirty="0"/>
                  <a:t>(</a:t>
                </a:r>
                <a:r>
                  <a:rPr lang="pt-BR" b="1" i="1" dirty="0"/>
                  <a:t>ℓ</a:t>
                </a:r>
                <a:r>
                  <a:rPr lang="pt-BR" dirty="0"/>
                  <a:t> = 0, 1, 2,..., </a:t>
                </a:r>
                <a:r>
                  <a:rPr lang="pt-BR" i="1" dirty="0"/>
                  <a:t>n</a:t>
                </a:r>
                <a:r>
                  <a:rPr lang="pt-BR" dirty="0"/>
                  <a:t> − 1</a:t>
                </a:r>
                <a:r>
                  <a:rPr lang="pt-PT" altLang="pt-BR" dirty="0"/>
                  <a:t>) of </a:t>
                </a:r>
                <a:r>
                  <a:rPr lang="pt-PT" altLang="pt-BR" b="1" i="1" dirty="0"/>
                  <a:t>n</a:t>
                </a:r>
                <a:endParaRPr lang="pt-BR" dirty="0"/>
              </a:p>
              <a:p>
                <a:pPr marL="342900" indent="-342900">
                  <a:buAutoNum type="arabicParenBoth"/>
                </a:pPr>
                <a:r>
                  <a:rPr lang="pt-BR" b="1" dirty="0" err="1"/>
                  <a:t>Magnetic</a:t>
                </a:r>
                <a:r>
                  <a:rPr lang="pt-BR" b="1" dirty="0"/>
                  <a:t> quantum </a:t>
                </a:r>
                <a:r>
                  <a:rPr lang="pt-BR" b="1" dirty="0" err="1"/>
                  <a:t>number</a:t>
                </a:r>
                <a:r>
                  <a:rPr lang="pt-BR" b="1" dirty="0"/>
                  <a:t> (</a:t>
                </a:r>
                <a:r>
                  <a:rPr lang="pt-BR" b="1" i="1" dirty="0"/>
                  <a:t>m</a:t>
                </a:r>
                <a:r>
                  <a:rPr lang="pt-BR" b="1" i="1" baseline="-25000" dirty="0"/>
                  <a:t>ℓ</a:t>
                </a:r>
                <a:r>
                  <a:rPr lang="pt-BR" b="1" dirty="0"/>
                  <a:t>)</a:t>
                </a:r>
                <a:r>
                  <a:rPr lang="pt-BR" dirty="0"/>
                  <a:t>: </a:t>
                </a:r>
                <a:r>
                  <a:rPr lang="pt-BR" dirty="0" err="1"/>
                  <a:t>orientation</a:t>
                </a:r>
                <a:r>
                  <a:rPr lang="pt-BR" dirty="0"/>
                  <a:t> of </a:t>
                </a:r>
                <a:r>
                  <a:rPr lang="pt-BR" dirty="0" err="1"/>
                  <a:t>an</a:t>
                </a:r>
                <a:r>
                  <a:rPr lang="pt-BR" dirty="0"/>
                  <a:t> orbital </a:t>
                </a:r>
                <a:r>
                  <a:rPr lang="pt-BR" dirty="0" err="1"/>
                  <a:t>around</a:t>
                </a:r>
                <a:r>
                  <a:rPr lang="pt-BR" dirty="0"/>
                  <a:t> </a:t>
                </a:r>
                <a:r>
                  <a:rPr lang="pt-BR" dirty="0" err="1"/>
                  <a:t>the</a:t>
                </a:r>
                <a:r>
                  <a:rPr lang="pt-BR" dirty="0"/>
                  <a:t> </a:t>
                </a:r>
                <a:r>
                  <a:rPr lang="pt-BR" dirty="0" err="1"/>
                  <a:t>nucleus</a:t>
                </a:r>
                <a:r>
                  <a:rPr lang="pt-BR" dirty="0"/>
                  <a:t>; (</a:t>
                </a:r>
                <a:r>
                  <a:rPr lang="pt-BR" dirty="0" err="1"/>
                  <a:t>from</a:t>
                </a:r>
                <a:r>
                  <a:rPr lang="pt-BR" dirty="0"/>
                  <a:t> </a:t>
                </a:r>
                <a:r>
                  <a:rPr lang="pt-BR" b="1" i="1" dirty="0"/>
                  <a:t>−ℓ</a:t>
                </a:r>
                <a:r>
                  <a:rPr lang="pt-BR" dirty="0"/>
                  <a:t> </a:t>
                </a:r>
                <a:r>
                  <a:rPr lang="pt-BR" dirty="0" err="1"/>
                  <a:t>to</a:t>
                </a:r>
                <a:r>
                  <a:rPr lang="pt-BR" dirty="0"/>
                  <a:t> </a:t>
                </a:r>
                <a:r>
                  <a:rPr lang="pt-BR" b="1" i="1" dirty="0"/>
                  <a:t>ℓ</a:t>
                </a:r>
                <a:r>
                  <a:rPr lang="pt-BR" dirty="0"/>
                  <a:t>, in </a:t>
                </a:r>
                <a:r>
                  <a:rPr lang="pt-BR" dirty="0" err="1"/>
                  <a:t>intergers</a:t>
                </a:r>
                <a:r>
                  <a:rPr lang="pt-BR" dirty="0"/>
                  <a:t>);</a:t>
                </a:r>
              </a:p>
              <a:p>
                <a:pPr marL="342900" indent="-342900">
                  <a:buAutoNum type="arabicParenBoth"/>
                </a:pPr>
                <a:r>
                  <a:rPr lang="pt-BR" b="1" dirty="0"/>
                  <a:t>Spin quantum </a:t>
                </a:r>
                <a:r>
                  <a:rPr lang="pt-BR" b="1" dirty="0" err="1"/>
                  <a:t>number</a:t>
                </a:r>
                <a:r>
                  <a:rPr lang="pt-BR" b="1" dirty="0"/>
                  <a:t> (</a:t>
                </a:r>
                <a:r>
                  <a:rPr lang="pt-BR" b="1" i="1" dirty="0"/>
                  <a:t>s</a:t>
                </a:r>
                <a:r>
                  <a:rPr lang="pt-BR" b="1" dirty="0"/>
                  <a:t>)</a:t>
                </a:r>
                <a:r>
                  <a:rPr lang="pt-BR" dirty="0"/>
                  <a:t>: </a:t>
                </a:r>
                <a:r>
                  <a:rPr lang="pt-BR" dirty="0" err="1"/>
                  <a:t>projection</a:t>
                </a:r>
                <a:r>
                  <a:rPr lang="pt-BR" dirty="0"/>
                  <a:t> of </a:t>
                </a:r>
                <a:r>
                  <a:rPr lang="pt-BR" dirty="0" err="1"/>
                  <a:t>intrinsic</a:t>
                </a:r>
                <a:r>
                  <a:rPr lang="pt-BR" dirty="0"/>
                  <a:t> angular momentum of </a:t>
                </a:r>
                <a:r>
                  <a:rPr lang="pt-BR" dirty="0" err="1"/>
                  <a:t>electron</a:t>
                </a:r>
                <a:r>
                  <a:rPr lang="pt-BR" dirty="0"/>
                  <a:t> (±½)</a:t>
                </a:r>
                <a:endParaRPr lang="en-US" dirty="0"/>
              </a:p>
            </p:txBody>
          </p:sp>
        </mc:Choice>
        <mc:Fallback xmlns="">
          <p:sp>
            <p:nvSpPr>
              <p:cNvPr id="2" name="TextBox 1">
                <a:extLst>
                  <a:ext uri="{FF2B5EF4-FFF2-40B4-BE49-F238E27FC236}">
                    <a16:creationId xmlns:a16="http://schemas.microsoft.com/office/drawing/2014/main" id="{ABBA79BA-5F59-4C5F-BDE4-B73383E232E1}"/>
                  </a:ext>
                </a:extLst>
              </p:cNvPr>
              <p:cNvSpPr txBox="1">
                <a:spLocks noRot="1" noChangeAspect="1" noMove="1" noResize="1" noEditPoints="1" noAdjustHandles="1" noChangeArrowheads="1" noChangeShapeType="1" noTextEdit="1"/>
              </p:cNvSpPr>
              <p:nvPr/>
            </p:nvSpPr>
            <p:spPr>
              <a:xfrm>
                <a:off x="814563" y="556584"/>
                <a:ext cx="10581102" cy="1200329"/>
              </a:xfrm>
              <a:prstGeom prst="rect">
                <a:avLst/>
              </a:prstGeom>
              <a:blipFill>
                <a:blip r:embed="rId3"/>
                <a:stretch>
                  <a:fillRect l="-519" t="-2538" b="-7107"/>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6258656A-A6EE-4405-B3B4-28B176CBA87F}"/>
              </a:ext>
            </a:extLst>
          </p:cNvPr>
          <p:cNvCxnSpPr>
            <a:cxnSpLocks/>
          </p:cNvCxnSpPr>
          <p:nvPr/>
        </p:nvCxnSpPr>
        <p:spPr>
          <a:xfrm flipH="1">
            <a:off x="326000" y="3810578"/>
            <a:ext cx="2766161" cy="312182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2A34E0B-2024-4A90-A72A-21F66B0FFF18}"/>
              </a:ext>
            </a:extLst>
          </p:cNvPr>
          <p:cNvCxnSpPr>
            <a:cxnSpLocks/>
          </p:cNvCxnSpPr>
          <p:nvPr/>
        </p:nvCxnSpPr>
        <p:spPr>
          <a:xfrm flipH="1">
            <a:off x="1558306" y="4288221"/>
            <a:ext cx="1787423" cy="2027694"/>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1A6B025-E474-466A-8978-BDDECC147B18}"/>
              </a:ext>
            </a:extLst>
          </p:cNvPr>
          <p:cNvCxnSpPr>
            <a:cxnSpLocks/>
          </p:cNvCxnSpPr>
          <p:nvPr/>
        </p:nvCxnSpPr>
        <p:spPr>
          <a:xfrm flipH="1">
            <a:off x="367529" y="3841531"/>
            <a:ext cx="2121536" cy="235302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F5F17AF-59D5-4DD1-B1D7-CC2A3B124AFE}"/>
              </a:ext>
            </a:extLst>
          </p:cNvPr>
          <p:cNvCxnSpPr>
            <a:cxnSpLocks/>
          </p:cNvCxnSpPr>
          <p:nvPr/>
        </p:nvCxnSpPr>
        <p:spPr>
          <a:xfrm flipH="1">
            <a:off x="324975" y="3225612"/>
            <a:ext cx="2016185" cy="231680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5AA97C2-DCBF-4F2C-B354-1146CA5A1E0C}"/>
              </a:ext>
            </a:extLst>
          </p:cNvPr>
          <p:cNvCxnSpPr>
            <a:cxnSpLocks/>
          </p:cNvCxnSpPr>
          <p:nvPr/>
        </p:nvCxnSpPr>
        <p:spPr>
          <a:xfrm flipH="1">
            <a:off x="319784" y="3225612"/>
            <a:ext cx="1381566" cy="155953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A88DA38-A279-497B-A393-D611EC9F56D4}"/>
              </a:ext>
            </a:extLst>
          </p:cNvPr>
          <p:cNvCxnSpPr>
            <a:cxnSpLocks/>
          </p:cNvCxnSpPr>
          <p:nvPr/>
        </p:nvCxnSpPr>
        <p:spPr>
          <a:xfrm flipH="1">
            <a:off x="319784" y="2565450"/>
            <a:ext cx="1302472" cy="148987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C70DDDE-0178-4071-B542-F7CCB2A47450}"/>
              </a:ext>
            </a:extLst>
          </p:cNvPr>
          <p:cNvCxnSpPr>
            <a:cxnSpLocks/>
          </p:cNvCxnSpPr>
          <p:nvPr/>
        </p:nvCxnSpPr>
        <p:spPr>
          <a:xfrm flipH="1">
            <a:off x="325649" y="2543656"/>
            <a:ext cx="686977" cy="75854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42350A6-4775-43FD-8811-1B97EFCBCB0F}"/>
              </a:ext>
            </a:extLst>
          </p:cNvPr>
          <p:cNvCxnSpPr>
            <a:cxnSpLocks/>
          </p:cNvCxnSpPr>
          <p:nvPr/>
        </p:nvCxnSpPr>
        <p:spPr>
          <a:xfrm flipH="1">
            <a:off x="323590" y="1855874"/>
            <a:ext cx="686977" cy="75854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405DA97-1A4C-45FD-82E1-7A356C6CA047}"/>
              </a:ext>
            </a:extLst>
          </p:cNvPr>
          <p:cNvSpPr txBox="1"/>
          <p:nvPr/>
        </p:nvSpPr>
        <p:spPr>
          <a:xfrm>
            <a:off x="427018" y="1964353"/>
            <a:ext cx="2590774" cy="4893647"/>
          </a:xfrm>
          <a:prstGeom prst="rect">
            <a:avLst/>
          </a:prstGeom>
          <a:noFill/>
        </p:spPr>
        <p:txBody>
          <a:bodyPr wrap="none" rtlCol="0">
            <a:spAutoFit/>
          </a:bodyPr>
          <a:lstStyle/>
          <a:p>
            <a:r>
              <a:rPr lang="pt-BR" sz="2400" dirty="0"/>
              <a:t>1s</a:t>
            </a:r>
            <a:r>
              <a:rPr lang="pt-BR" sz="2400" baseline="30000" dirty="0"/>
              <a:t>2</a:t>
            </a:r>
          </a:p>
          <a:p>
            <a:endParaRPr lang="pt-BR" sz="2400" dirty="0"/>
          </a:p>
          <a:p>
            <a:r>
              <a:rPr lang="pt-BR" sz="2400" dirty="0"/>
              <a:t>2s</a:t>
            </a:r>
            <a:r>
              <a:rPr lang="pt-BR" sz="2400" baseline="30000" dirty="0"/>
              <a:t>2</a:t>
            </a:r>
            <a:r>
              <a:rPr lang="pt-BR" sz="2400" dirty="0"/>
              <a:t>   2p</a:t>
            </a:r>
            <a:r>
              <a:rPr lang="pt-BR" sz="2400" baseline="30000" dirty="0"/>
              <a:t>6</a:t>
            </a:r>
            <a:r>
              <a:rPr lang="pt-BR" sz="2400" dirty="0"/>
              <a:t> </a:t>
            </a:r>
          </a:p>
          <a:p>
            <a:endParaRPr lang="pt-BR" sz="2400" dirty="0"/>
          </a:p>
          <a:p>
            <a:r>
              <a:rPr lang="pt-BR" sz="2400" dirty="0"/>
              <a:t>3s</a:t>
            </a:r>
            <a:r>
              <a:rPr lang="pt-BR" sz="2400" baseline="30000" dirty="0"/>
              <a:t>2</a:t>
            </a:r>
            <a:r>
              <a:rPr lang="pt-BR" sz="2400" dirty="0"/>
              <a:t>   3p</a:t>
            </a:r>
            <a:r>
              <a:rPr lang="pt-BR" sz="2400" baseline="30000" dirty="0"/>
              <a:t>6</a:t>
            </a:r>
            <a:r>
              <a:rPr lang="pt-BR" sz="2400" dirty="0"/>
              <a:t>   3d</a:t>
            </a:r>
            <a:r>
              <a:rPr lang="pt-BR" sz="2400" baseline="30000" dirty="0"/>
              <a:t>10</a:t>
            </a:r>
            <a:r>
              <a:rPr lang="pt-BR" sz="2400" dirty="0"/>
              <a:t> </a:t>
            </a:r>
            <a:endParaRPr lang="pt-BR" sz="2400" baseline="30000" dirty="0"/>
          </a:p>
          <a:p>
            <a:endParaRPr lang="pt-BR" sz="2400" dirty="0"/>
          </a:p>
          <a:p>
            <a:r>
              <a:rPr lang="pt-BR" sz="2400" dirty="0"/>
              <a:t>4s</a:t>
            </a:r>
            <a:r>
              <a:rPr lang="pt-BR" sz="2400" baseline="30000" dirty="0"/>
              <a:t>2</a:t>
            </a:r>
            <a:r>
              <a:rPr lang="pt-BR" sz="2400" dirty="0"/>
              <a:t>   4p</a:t>
            </a:r>
            <a:r>
              <a:rPr lang="pt-BR" sz="2400" baseline="30000" dirty="0"/>
              <a:t>6</a:t>
            </a:r>
            <a:r>
              <a:rPr lang="pt-BR" sz="2400" dirty="0"/>
              <a:t>   4d</a:t>
            </a:r>
            <a:r>
              <a:rPr lang="pt-BR" sz="2400" baseline="30000" dirty="0"/>
              <a:t>10</a:t>
            </a:r>
            <a:r>
              <a:rPr lang="pt-BR" sz="2400" dirty="0"/>
              <a:t>   4f</a:t>
            </a:r>
            <a:r>
              <a:rPr lang="pt-BR" sz="2400" baseline="30000" dirty="0"/>
              <a:t>14</a:t>
            </a:r>
          </a:p>
          <a:p>
            <a:endParaRPr lang="pt-BR" sz="2400" dirty="0"/>
          </a:p>
          <a:p>
            <a:r>
              <a:rPr lang="pt-BR" sz="2400" dirty="0"/>
              <a:t>5s</a:t>
            </a:r>
            <a:r>
              <a:rPr lang="pt-BR" sz="2400" baseline="30000" dirty="0"/>
              <a:t>2</a:t>
            </a:r>
            <a:r>
              <a:rPr lang="pt-BR" sz="2400" dirty="0"/>
              <a:t>   5p</a:t>
            </a:r>
            <a:r>
              <a:rPr lang="pt-BR" sz="2400" baseline="30000" dirty="0"/>
              <a:t>6</a:t>
            </a:r>
            <a:r>
              <a:rPr lang="pt-BR" sz="2400" dirty="0"/>
              <a:t>   5d</a:t>
            </a:r>
            <a:r>
              <a:rPr lang="pt-BR" sz="2400" baseline="30000" dirty="0"/>
              <a:t>10</a:t>
            </a:r>
            <a:r>
              <a:rPr lang="pt-BR" sz="2400" dirty="0"/>
              <a:t>   5f</a:t>
            </a:r>
            <a:r>
              <a:rPr lang="pt-BR" sz="2400" baseline="30000" dirty="0"/>
              <a:t>14</a:t>
            </a:r>
          </a:p>
          <a:p>
            <a:endParaRPr lang="pt-BR" sz="2400" dirty="0"/>
          </a:p>
          <a:p>
            <a:r>
              <a:rPr lang="pt-BR" sz="2400" dirty="0"/>
              <a:t>6s</a:t>
            </a:r>
            <a:r>
              <a:rPr lang="pt-BR" sz="2400" baseline="30000" dirty="0"/>
              <a:t>2</a:t>
            </a:r>
            <a:r>
              <a:rPr lang="pt-BR" sz="2400" dirty="0"/>
              <a:t>   6p</a:t>
            </a:r>
            <a:r>
              <a:rPr lang="pt-BR" sz="2400" baseline="30000" dirty="0"/>
              <a:t>6</a:t>
            </a:r>
            <a:r>
              <a:rPr lang="pt-BR" sz="2400" dirty="0"/>
              <a:t>   6d</a:t>
            </a:r>
            <a:r>
              <a:rPr lang="pt-BR" sz="2400" baseline="30000" dirty="0"/>
              <a:t>10</a:t>
            </a:r>
            <a:r>
              <a:rPr lang="pt-BR" sz="2400" dirty="0"/>
              <a:t>   </a:t>
            </a:r>
            <a:r>
              <a:rPr lang="pt-BR" sz="2400" dirty="0">
                <a:solidFill>
                  <a:schemeClr val="bg1">
                    <a:lumMod val="65000"/>
                  </a:schemeClr>
                </a:solidFill>
              </a:rPr>
              <a:t>6f</a:t>
            </a:r>
            <a:r>
              <a:rPr lang="pt-BR" sz="2400" baseline="30000" dirty="0">
                <a:solidFill>
                  <a:schemeClr val="bg1">
                    <a:lumMod val="65000"/>
                  </a:schemeClr>
                </a:solidFill>
              </a:rPr>
              <a:t>14</a:t>
            </a:r>
          </a:p>
          <a:p>
            <a:endParaRPr lang="pt-BR" sz="2400" dirty="0"/>
          </a:p>
          <a:p>
            <a:r>
              <a:rPr lang="pt-BR" sz="2400" dirty="0"/>
              <a:t>7s</a:t>
            </a:r>
            <a:r>
              <a:rPr lang="pt-BR" sz="2400" baseline="30000" dirty="0"/>
              <a:t>2</a:t>
            </a:r>
            <a:r>
              <a:rPr lang="pt-BR" sz="2400" dirty="0"/>
              <a:t>   7p</a:t>
            </a:r>
            <a:r>
              <a:rPr lang="pt-BR" sz="2400" baseline="30000" dirty="0"/>
              <a:t>6</a:t>
            </a:r>
            <a:r>
              <a:rPr lang="pt-BR" sz="2400" dirty="0">
                <a:solidFill>
                  <a:schemeClr val="bg1">
                    <a:lumMod val="65000"/>
                  </a:schemeClr>
                </a:solidFill>
              </a:rPr>
              <a:t>  </a:t>
            </a:r>
            <a:r>
              <a:rPr lang="pt-BR" sz="2400" dirty="0"/>
              <a:t> </a:t>
            </a:r>
            <a:r>
              <a:rPr lang="pt-BR" sz="2400" dirty="0">
                <a:solidFill>
                  <a:schemeClr val="bg1">
                    <a:lumMod val="65000"/>
                  </a:schemeClr>
                </a:solidFill>
              </a:rPr>
              <a:t>7d</a:t>
            </a:r>
            <a:r>
              <a:rPr lang="pt-BR" sz="2400" baseline="30000" dirty="0">
                <a:solidFill>
                  <a:schemeClr val="bg1">
                    <a:lumMod val="65000"/>
                  </a:schemeClr>
                </a:solidFill>
              </a:rPr>
              <a:t>10</a:t>
            </a:r>
            <a:r>
              <a:rPr lang="pt-BR" sz="2400" dirty="0">
                <a:solidFill>
                  <a:schemeClr val="bg1">
                    <a:lumMod val="65000"/>
                  </a:schemeClr>
                </a:solidFill>
              </a:rPr>
              <a:t>   7f</a:t>
            </a:r>
            <a:r>
              <a:rPr lang="pt-BR" sz="2400" baseline="30000" dirty="0">
                <a:solidFill>
                  <a:schemeClr val="bg1">
                    <a:lumMod val="65000"/>
                  </a:schemeClr>
                </a:solidFill>
              </a:rPr>
              <a:t>14</a:t>
            </a:r>
            <a:endParaRPr lang="en-US" sz="2400" dirty="0">
              <a:solidFill>
                <a:schemeClr val="bg1">
                  <a:lumMod val="65000"/>
                </a:schemeClr>
              </a:solidFill>
            </a:endParaRPr>
          </a:p>
        </p:txBody>
      </p:sp>
      <p:grpSp>
        <p:nvGrpSpPr>
          <p:cNvPr id="53" name="Group 52">
            <a:extLst>
              <a:ext uri="{FF2B5EF4-FFF2-40B4-BE49-F238E27FC236}">
                <a16:creationId xmlns:a16="http://schemas.microsoft.com/office/drawing/2014/main" id="{3567B940-A99C-4912-923F-3D130E18019D}"/>
              </a:ext>
            </a:extLst>
          </p:cNvPr>
          <p:cNvGrpSpPr/>
          <p:nvPr/>
        </p:nvGrpSpPr>
        <p:grpSpPr>
          <a:xfrm>
            <a:off x="3193179" y="1903606"/>
            <a:ext cx="8776514" cy="4769230"/>
            <a:chOff x="3209979" y="1903606"/>
            <a:chExt cx="8776514" cy="4769230"/>
          </a:xfrm>
        </p:grpSpPr>
        <p:pic>
          <p:nvPicPr>
            <p:cNvPr id="21" name="Imagem 2">
              <a:extLst>
                <a:ext uri="{FF2B5EF4-FFF2-40B4-BE49-F238E27FC236}">
                  <a16:creationId xmlns:a16="http://schemas.microsoft.com/office/drawing/2014/main" id="{FA88563B-AE17-469C-8648-359736A5E7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0280" y="1903606"/>
              <a:ext cx="8126213" cy="4769230"/>
            </a:xfrm>
            <a:prstGeom prst="rect">
              <a:avLst/>
            </a:prstGeom>
          </p:spPr>
        </p:pic>
        <p:sp>
          <p:nvSpPr>
            <p:cNvPr id="25" name="Retângulo 7">
              <a:extLst>
                <a:ext uri="{FF2B5EF4-FFF2-40B4-BE49-F238E27FC236}">
                  <a16:creationId xmlns:a16="http://schemas.microsoft.com/office/drawing/2014/main" id="{E92362FD-DC56-4F1B-B329-D6C3A95EC280}"/>
                </a:ext>
              </a:extLst>
            </p:cNvPr>
            <p:cNvSpPr/>
            <p:nvPr/>
          </p:nvSpPr>
          <p:spPr>
            <a:xfrm>
              <a:off x="3209979" y="5825222"/>
              <a:ext cx="644728" cy="369332"/>
            </a:xfrm>
            <a:prstGeom prst="rect">
              <a:avLst/>
            </a:prstGeom>
            <a:noFill/>
          </p:spPr>
          <p:txBody>
            <a:bodyPr wrap="none">
              <a:spAutoFit/>
            </a:bodyPr>
            <a:lstStyle/>
            <a:p>
              <a:r>
                <a:rPr lang="pt-BR" b="1" i="1" dirty="0">
                  <a:solidFill>
                    <a:schemeClr val="accent6"/>
                  </a:solidFill>
                </a:rPr>
                <a:t>ℓ</a:t>
              </a:r>
              <a:r>
                <a:rPr lang="pt-BR" dirty="0">
                  <a:solidFill>
                    <a:schemeClr val="accent6"/>
                  </a:solidFill>
                </a:rPr>
                <a:t> = 3</a:t>
              </a:r>
            </a:p>
          </p:txBody>
        </p:sp>
        <p:sp>
          <p:nvSpPr>
            <p:cNvPr id="23" name="Retângulo 5">
              <a:extLst>
                <a:ext uri="{FF2B5EF4-FFF2-40B4-BE49-F238E27FC236}">
                  <a16:creationId xmlns:a16="http://schemas.microsoft.com/office/drawing/2014/main" id="{42ACBDFA-EB25-4F7C-81BC-F3FB070FBA7F}"/>
                </a:ext>
              </a:extLst>
            </p:cNvPr>
            <p:cNvSpPr/>
            <p:nvPr/>
          </p:nvSpPr>
          <p:spPr>
            <a:xfrm>
              <a:off x="5456960" y="3606401"/>
              <a:ext cx="644728" cy="369332"/>
            </a:xfrm>
            <a:prstGeom prst="rect">
              <a:avLst/>
            </a:prstGeom>
            <a:noFill/>
          </p:spPr>
          <p:txBody>
            <a:bodyPr wrap="none">
              <a:spAutoFit/>
            </a:bodyPr>
            <a:lstStyle/>
            <a:p>
              <a:r>
                <a:rPr lang="pt-BR" b="1" i="1" dirty="0">
                  <a:solidFill>
                    <a:schemeClr val="accent2"/>
                  </a:solidFill>
                </a:rPr>
                <a:t>ℓ</a:t>
              </a:r>
              <a:r>
                <a:rPr lang="pt-BR" dirty="0">
                  <a:solidFill>
                    <a:schemeClr val="accent2"/>
                  </a:solidFill>
                </a:rPr>
                <a:t> = 1</a:t>
              </a:r>
            </a:p>
          </p:txBody>
        </p:sp>
        <p:sp>
          <p:nvSpPr>
            <p:cNvPr id="24" name="Retângulo 6">
              <a:extLst>
                <a:ext uri="{FF2B5EF4-FFF2-40B4-BE49-F238E27FC236}">
                  <a16:creationId xmlns:a16="http://schemas.microsoft.com/office/drawing/2014/main" id="{2B0708F1-6632-4D42-BCBD-1C601490C13D}"/>
                </a:ext>
              </a:extLst>
            </p:cNvPr>
            <p:cNvSpPr/>
            <p:nvPr/>
          </p:nvSpPr>
          <p:spPr>
            <a:xfrm>
              <a:off x="4440205" y="4701462"/>
              <a:ext cx="644728" cy="369332"/>
            </a:xfrm>
            <a:prstGeom prst="rect">
              <a:avLst/>
            </a:prstGeom>
            <a:noFill/>
          </p:spPr>
          <p:txBody>
            <a:bodyPr wrap="none">
              <a:spAutoFit/>
            </a:bodyPr>
            <a:lstStyle/>
            <a:p>
              <a:r>
                <a:rPr lang="pt-BR" b="1" i="1" dirty="0">
                  <a:solidFill>
                    <a:schemeClr val="accent1"/>
                  </a:solidFill>
                </a:rPr>
                <a:t>ℓ</a:t>
              </a:r>
              <a:r>
                <a:rPr lang="pt-BR" dirty="0">
                  <a:solidFill>
                    <a:schemeClr val="accent1"/>
                  </a:solidFill>
                </a:rPr>
                <a:t> = 2</a:t>
              </a:r>
            </a:p>
          </p:txBody>
        </p:sp>
        <p:sp>
          <p:nvSpPr>
            <p:cNvPr id="52" name="Retângulo 5">
              <a:extLst>
                <a:ext uri="{FF2B5EF4-FFF2-40B4-BE49-F238E27FC236}">
                  <a16:creationId xmlns:a16="http://schemas.microsoft.com/office/drawing/2014/main" id="{DC70035F-DE2A-4809-883B-5B8F471D7CD7}"/>
                </a:ext>
              </a:extLst>
            </p:cNvPr>
            <p:cNvSpPr/>
            <p:nvPr/>
          </p:nvSpPr>
          <p:spPr>
            <a:xfrm>
              <a:off x="6708517" y="2441782"/>
              <a:ext cx="644728" cy="369332"/>
            </a:xfrm>
            <a:prstGeom prst="rect">
              <a:avLst/>
            </a:prstGeom>
            <a:noFill/>
          </p:spPr>
          <p:txBody>
            <a:bodyPr wrap="none">
              <a:spAutoFit/>
            </a:bodyPr>
            <a:lstStyle/>
            <a:p>
              <a:r>
                <a:rPr lang="pt-BR" b="1" i="1" dirty="0">
                  <a:solidFill>
                    <a:srgbClr val="FF0000"/>
                  </a:solidFill>
                </a:rPr>
                <a:t>ℓ</a:t>
              </a:r>
              <a:r>
                <a:rPr lang="pt-BR" dirty="0">
                  <a:solidFill>
                    <a:srgbClr val="FF0000"/>
                  </a:solidFill>
                </a:rPr>
                <a:t> = 0</a:t>
              </a:r>
            </a:p>
          </p:txBody>
        </p:sp>
      </p:grpSp>
      <p:grpSp>
        <p:nvGrpSpPr>
          <p:cNvPr id="26" name="Group 25">
            <a:extLst>
              <a:ext uri="{FF2B5EF4-FFF2-40B4-BE49-F238E27FC236}">
                <a16:creationId xmlns:a16="http://schemas.microsoft.com/office/drawing/2014/main" id="{15F11C41-658B-4F4E-A99F-86BDD2975565}"/>
              </a:ext>
            </a:extLst>
          </p:cNvPr>
          <p:cNvGrpSpPr/>
          <p:nvPr/>
        </p:nvGrpSpPr>
        <p:grpSpPr>
          <a:xfrm>
            <a:off x="4520574" y="6315915"/>
            <a:ext cx="7306098" cy="283232"/>
            <a:chOff x="6467360" y="4445101"/>
            <a:chExt cx="4904796" cy="283232"/>
          </a:xfrm>
        </p:grpSpPr>
        <p:sp>
          <p:nvSpPr>
            <p:cNvPr id="27" name="Oval 26">
              <a:extLst>
                <a:ext uri="{FF2B5EF4-FFF2-40B4-BE49-F238E27FC236}">
                  <a16:creationId xmlns:a16="http://schemas.microsoft.com/office/drawing/2014/main" id="{C6667476-00BB-4186-BB25-37D1EE640505}"/>
                </a:ext>
              </a:extLst>
            </p:cNvPr>
            <p:cNvSpPr/>
            <p:nvPr/>
          </p:nvSpPr>
          <p:spPr>
            <a:xfrm>
              <a:off x="6467360" y="4445101"/>
              <a:ext cx="243191" cy="2500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3545955-7C66-493E-BEAB-9DFF195C2E51}"/>
                </a:ext>
              </a:extLst>
            </p:cNvPr>
            <p:cNvSpPr/>
            <p:nvPr/>
          </p:nvSpPr>
          <p:spPr>
            <a:xfrm>
              <a:off x="7222876" y="4461312"/>
              <a:ext cx="243191" cy="2500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7174F89-3685-457C-9EAA-5E6F6237E4E6}"/>
                </a:ext>
              </a:extLst>
            </p:cNvPr>
            <p:cNvSpPr/>
            <p:nvPr/>
          </p:nvSpPr>
          <p:spPr>
            <a:xfrm>
              <a:off x="8031007" y="4469531"/>
              <a:ext cx="243191" cy="2500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715D1F8-8FDA-4920-AC87-37273C1CAA26}"/>
                </a:ext>
              </a:extLst>
            </p:cNvPr>
            <p:cNvSpPr/>
            <p:nvPr/>
          </p:nvSpPr>
          <p:spPr>
            <a:xfrm>
              <a:off x="8736413" y="4453870"/>
              <a:ext cx="243191" cy="2500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76FD4E5-BB1D-479B-BF42-E51DC689F497}"/>
                </a:ext>
              </a:extLst>
            </p:cNvPr>
            <p:cNvSpPr/>
            <p:nvPr/>
          </p:nvSpPr>
          <p:spPr>
            <a:xfrm>
              <a:off x="9544544" y="4461312"/>
              <a:ext cx="243191" cy="2500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B25F106-2D01-439C-BD43-48DFBF5892CA}"/>
                </a:ext>
              </a:extLst>
            </p:cNvPr>
            <p:cNvSpPr/>
            <p:nvPr/>
          </p:nvSpPr>
          <p:spPr>
            <a:xfrm>
              <a:off x="10300060" y="4478300"/>
              <a:ext cx="243191" cy="2500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D5160E5-FB32-43EE-A2C3-B7C5E20BA144}"/>
                </a:ext>
              </a:extLst>
            </p:cNvPr>
            <p:cNvSpPr/>
            <p:nvPr/>
          </p:nvSpPr>
          <p:spPr>
            <a:xfrm>
              <a:off x="11128965" y="4469802"/>
              <a:ext cx="243191" cy="2500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E027A1EE-6E4D-4534-A4E6-47DE75459A3A}"/>
              </a:ext>
            </a:extLst>
          </p:cNvPr>
          <p:cNvSpPr/>
          <p:nvPr/>
        </p:nvSpPr>
        <p:spPr>
          <a:xfrm>
            <a:off x="1663785" y="3250068"/>
            <a:ext cx="239641" cy="2988000"/>
          </a:xfrm>
          <a:prstGeom prst="rect">
            <a:avLst/>
          </a:prstGeom>
          <a:solidFill>
            <a:schemeClr val="accent6">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A4BCBBA-5D91-4AF1-86E6-7973915D37B3}"/>
              </a:ext>
            </a:extLst>
          </p:cNvPr>
          <p:cNvSpPr/>
          <p:nvPr/>
        </p:nvSpPr>
        <p:spPr>
          <a:xfrm>
            <a:off x="2380100" y="4091228"/>
            <a:ext cx="239641" cy="1476000"/>
          </a:xfrm>
          <a:prstGeom prst="rect">
            <a:avLst/>
          </a:prstGeom>
          <a:solidFill>
            <a:schemeClr val="accent6">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A87DF17F-BC86-4D13-8762-D35E5ECB5CAE}"/>
              </a:ext>
            </a:extLst>
          </p:cNvPr>
          <p:cNvGrpSpPr/>
          <p:nvPr/>
        </p:nvGrpSpPr>
        <p:grpSpPr>
          <a:xfrm>
            <a:off x="9327969" y="1558611"/>
            <a:ext cx="277154" cy="335280"/>
            <a:chOff x="3261361" y="4578096"/>
            <a:chExt cx="277154" cy="335280"/>
          </a:xfrm>
        </p:grpSpPr>
        <p:pic>
          <p:nvPicPr>
            <p:cNvPr id="38" name="Picture 37">
              <a:extLst>
                <a:ext uri="{FF2B5EF4-FFF2-40B4-BE49-F238E27FC236}">
                  <a16:creationId xmlns:a16="http://schemas.microsoft.com/office/drawing/2014/main" id="{BAB6CA98-6103-4C4C-AD63-E75EC78FC062}"/>
                </a:ext>
              </a:extLst>
            </p:cNvPr>
            <p:cNvPicPr>
              <a:picLocks noChangeAspect="1"/>
            </p:cNvPicPr>
            <p:nvPr/>
          </p:nvPicPr>
          <p:blipFill rotWithShape="1">
            <a:blip r:embed="rId5">
              <a:extLst>
                <a:ext uri="{28A0092B-C50C-407E-A947-70E740481C1C}">
                  <a14:useLocalDpi xmlns:a14="http://schemas.microsoft.com/office/drawing/2010/main" val="0"/>
                </a:ext>
              </a:extLst>
            </a:blip>
            <a:srcRect l="44271" t="37018" r="23623" b="8800"/>
            <a:stretch/>
          </p:blipFill>
          <p:spPr>
            <a:xfrm flipV="1">
              <a:off x="3413761" y="4578096"/>
              <a:ext cx="124754" cy="335280"/>
            </a:xfrm>
            <a:prstGeom prst="rect">
              <a:avLst/>
            </a:prstGeom>
          </p:spPr>
        </p:pic>
        <p:pic>
          <p:nvPicPr>
            <p:cNvPr id="39" name="Picture 38">
              <a:extLst>
                <a:ext uri="{FF2B5EF4-FFF2-40B4-BE49-F238E27FC236}">
                  <a16:creationId xmlns:a16="http://schemas.microsoft.com/office/drawing/2014/main" id="{03D1E253-197E-4E2A-A3D8-FFD406DA1C73}"/>
                </a:ext>
              </a:extLst>
            </p:cNvPr>
            <p:cNvPicPr>
              <a:picLocks noChangeAspect="1"/>
            </p:cNvPicPr>
            <p:nvPr/>
          </p:nvPicPr>
          <p:blipFill rotWithShape="1">
            <a:blip r:embed="rId5">
              <a:extLst>
                <a:ext uri="{28A0092B-C50C-407E-A947-70E740481C1C}">
                  <a14:useLocalDpi xmlns:a14="http://schemas.microsoft.com/office/drawing/2010/main" val="0"/>
                </a:ext>
              </a:extLst>
            </a:blip>
            <a:srcRect l="44271" t="37018" r="23623" b="8800"/>
            <a:stretch/>
          </p:blipFill>
          <p:spPr>
            <a:xfrm flipH="1">
              <a:off x="3261361" y="4578096"/>
              <a:ext cx="124754" cy="335280"/>
            </a:xfrm>
            <a:prstGeom prst="rect">
              <a:avLst/>
            </a:prstGeom>
          </p:spPr>
        </p:pic>
      </p:grpSp>
    </p:spTree>
    <p:extLst>
      <p:ext uri="{BB962C8B-B14F-4D97-AF65-F5344CB8AC3E}">
        <p14:creationId xmlns:p14="http://schemas.microsoft.com/office/powerpoint/2010/main" val="104649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0" grpId="0" animBg="1"/>
      <p:bldP spid="35"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B0152276-AFCC-4579-BD36-2339EA5CE51E}"/>
              </a:ext>
            </a:extLst>
          </p:cNvPr>
          <p:cNvCxnSpPr/>
          <p:nvPr/>
        </p:nvCxnSpPr>
        <p:spPr>
          <a:xfrm>
            <a:off x="1541709" y="6159850"/>
            <a:ext cx="360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987C245-D01A-43C6-9FC5-2DFE288ED0C4}"/>
              </a:ext>
            </a:extLst>
          </p:cNvPr>
          <p:cNvCxnSpPr/>
          <p:nvPr/>
        </p:nvCxnSpPr>
        <p:spPr>
          <a:xfrm>
            <a:off x="1537560" y="5803793"/>
            <a:ext cx="360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D362E6-5F2E-4940-B2D7-DFA244963F69}"/>
              </a:ext>
            </a:extLst>
          </p:cNvPr>
          <p:cNvCxnSpPr/>
          <p:nvPr/>
        </p:nvCxnSpPr>
        <p:spPr>
          <a:xfrm>
            <a:off x="1538860" y="5440365"/>
            <a:ext cx="360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0A873F3-2780-4326-827E-9523B88B9F66}"/>
              </a:ext>
            </a:extLst>
          </p:cNvPr>
          <p:cNvCxnSpPr/>
          <p:nvPr/>
        </p:nvCxnSpPr>
        <p:spPr>
          <a:xfrm>
            <a:off x="1537560" y="5065454"/>
            <a:ext cx="360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FE2E50-2C49-4A76-A0C1-A988B8483E09}"/>
              </a:ext>
            </a:extLst>
          </p:cNvPr>
          <p:cNvCxnSpPr/>
          <p:nvPr/>
        </p:nvCxnSpPr>
        <p:spPr>
          <a:xfrm>
            <a:off x="1538860" y="4702026"/>
            <a:ext cx="360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BA3B4ED-80EE-49BE-BBA4-456ACF601FBA}"/>
              </a:ext>
            </a:extLst>
          </p:cNvPr>
          <p:cNvCxnSpPr/>
          <p:nvPr/>
        </p:nvCxnSpPr>
        <p:spPr>
          <a:xfrm>
            <a:off x="1540682" y="4333114"/>
            <a:ext cx="360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0494035-AB6E-4F47-9188-9CFF6943BE2F}"/>
              </a:ext>
            </a:extLst>
          </p:cNvPr>
          <p:cNvCxnSpPr/>
          <p:nvPr/>
        </p:nvCxnSpPr>
        <p:spPr>
          <a:xfrm>
            <a:off x="1541982" y="3979113"/>
            <a:ext cx="360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F173580-77D5-42DA-88CE-A7D563A0BE1A}"/>
              </a:ext>
            </a:extLst>
          </p:cNvPr>
          <p:cNvCxnSpPr/>
          <p:nvPr/>
        </p:nvCxnSpPr>
        <p:spPr>
          <a:xfrm>
            <a:off x="1549918" y="3604202"/>
            <a:ext cx="360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E24BD7D-1815-40BE-95E7-F572BCD66BA2}"/>
              </a:ext>
            </a:extLst>
          </p:cNvPr>
          <p:cNvCxnSpPr/>
          <p:nvPr/>
        </p:nvCxnSpPr>
        <p:spPr>
          <a:xfrm>
            <a:off x="1551218" y="3240774"/>
            <a:ext cx="360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7394AA-3849-441C-886E-220A60FECAB1}"/>
              </a:ext>
            </a:extLst>
          </p:cNvPr>
          <p:cNvCxnSpPr/>
          <p:nvPr/>
        </p:nvCxnSpPr>
        <p:spPr>
          <a:xfrm>
            <a:off x="1551248" y="2870662"/>
            <a:ext cx="360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0E46C0-6158-42E4-8D2F-7BFDEB73EB23}"/>
              </a:ext>
            </a:extLst>
          </p:cNvPr>
          <p:cNvCxnSpPr/>
          <p:nvPr/>
        </p:nvCxnSpPr>
        <p:spPr>
          <a:xfrm>
            <a:off x="1552548" y="2507234"/>
            <a:ext cx="360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E86D8D0-9A4C-4F31-A056-CFB4685E6E5D}"/>
              </a:ext>
            </a:extLst>
          </p:cNvPr>
          <p:cNvCxnSpPr/>
          <p:nvPr/>
        </p:nvCxnSpPr>
        <p:spPr>
          <a:xfrm>
            <a:off x="1551248" y="2141750"/>
            <a:ext cx="360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6B02406-4548-4B52-9F84-ED572DB6AC25}"/>
              </a:ext>
            </a:extLst>
          </p:cNvPr>
          <p:cNvCxnSpPr/>
          <p:nvPr/>
        </p:nvCxnSpPr>
        <p:spPr>
          <a:xfrm>
            <a:off x="1552548" y="1778322"/>
            <a:ext cx="360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0F4866C-A412-4BDB-96CE-71301AA7AE42}"/>
              </a:ext>
            </a:extLst>
          </p:cNvPr>
          <p:cNvCxnSpPr/>
          <p:nvPr/>
        </p:nvCxnSpPr>
        <p:spPr>
          <a:xfrm>
            <a:off x="2292357" y="6159850"/>
            <a:ext cx="360000"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D84E7C3-F9B5-416D-81BD-60078FAC2158}"/>
              </a:ext>
            </a:extLst>
          </p:cNvPr>
          <p:cNvCxnSpPr/>
          <p:nvPr/>
        </p:nvCxnSpPr>
        <p:spPr>
          <a:xfrm>
            <a:off x="2288208" y="5803793"/>
            <a:ext cx="360000"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7967A7B-7956-4223-8F24-6B9BDA2F8ABB}"/>
              </a:ext>
            </a:extLst>
          </p:cNvPr>
          <p:cNvCxnSpPr/>
          <p:nvPr/>
        </p:nvCxnSpPr>
        <p:spPr>
          <a:xfrm>
            <a:off x="2288208" y="5065454"/>
            <a:ext cx="360000"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D14C9AD-2FE4-4E22-942D-6158E9986710}"/>
              </a:ext>
            </a:extLst>
          </p:cNvPr>
          <p:cNvCxnSpPr/>
          <p:nvPr/>
        </p:nvCxnSpPr>
        <p:spPr>
          <a:xfrm>
            <a:off x="2291330" y="4333114"/>
            <a:ext cx="360000"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4293E27-01C6-4133-B818-3A1CF0CC4EF5}"/>
              </a:ext>
            </a:extLst>
          </p:cNvPr>
          <p:cNvCxnSpPr/>
          <p:nvPr/>
        </p:nvCxnSpPr>
        <p:spPr>
          <a:xfrm>
            <a:off x="2301866" y="3240774"/>
            <a:ext cx="360000"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4F5FF52-CB13-49E8-8188-ED4194F47A77}"/>
              </a:ext>
            </a:extLst>
          </p:cNvPr>
          <p:cNvCxnSpPr/>
          <p:nvPr/>
        </p:nvCxnSpPr>
        <p:spPr>
          <a:xfrm>
            <a:off x="2301896" y="2141750"/>
            <a:ext cx="360000"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4C89596-81D3-491C-9F58-743BE2C3B0AE}"/>
              </a:ext>
            </a:extLst>
          </p:cNvPr>
          <p:cNvCxnSpPr/>
          <p:nvPr/>
        </p:nvCxnSpPr>
        <p:spPr>
          <a:xfrm>
            <a:off x="2822340" y="5440365"/>
            <a:ext cx="360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967C270-DBCA-40AE-AC50-4250E0155AFD}"/>
              </a:ext>
            </a:extLst>
          </p:cNvPr>
          <p:cNvCxnSpPr/>
          <p:nvPr/>
        </p:nvCxnSpPr>
        <p:spPr>
          <a:xfrm>
            <a:off x="2822340" y="4702026"/>
            <a:ext cx="360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0CC6DC9-9A97-4D85-8C98-C1ACE849F1E3}"/>
              </a:ext>
            </a:extLst>
          </p:cNvPr>
          <p:cNvCxnSpPr/>
          <p:nvPr/>
        </p:nvCxnSpPr>
        <p:spPr>
          <a:xfrm>
            <a:off x="2833398" y="3604202"/>
            <a:ext cx="360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0C103283-7976-45DC-B048-DFAF86FFF8BA}"/>
              </a:ext>
            </a:extLst>
          </p:cNvPr>
          <p:cNvCxnSpPr/>
          <p:nvPr/>
        </p:nvCxnSpPr>
        <p:spPr>
          <a:xfrm>
            <a:off x="2836028" y="2507234"/>
            <a:ext cx="360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0994AB3-ADCF-43B3-A35E-EA13B1D82110}"/>
              </a:ext>
            </a:extLst>
          </p:cNvPr>
          <p:cNvCxnSpPr/>
          <p:nvPr/>
        </p:nvCxnSpPr>
        <p:spPr>
          <a:xfrm>
            <a:off x="3374830" y="5440365"/>
            <a:ext cx="360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96DEA24-BF2A-4747-9A2F-5589AAB58672}"/>
              </a:ext>
            </a:extLst>
          </p:cNvPr>
          <p:cNvCxnSpPr/>
          <p:nvPr/>
        </p:nvCxnSpPr>
        <p:spPr>
          <a:xfrm>
            <a:off x="3374830" y="4702026"/>
            <a:ext cx="360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4CC4490-F753-4FE6-A995-4EFFDEE52B31}"/>
              </a:ext>
            </a:extLst>
          </p:cNvPr>
          <p:cNvCxnSpPr/>
          <p:nvPr/>
        </p:nvCxnSpPr>
        <p:spPr>
          <a:xfrm>
            <a:off x="3385888" y="3604202"/>
            <a:ext cx="360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6F03120-5BB4-4F2A-A07B-267A18EA284E}"/>
              </a:ext>
            </a:extLst>
          </p:cNvPr>
          <p:cNvCxnSpPr/>
          <p:nvPr/>
        </p:nvCxnSpPr>
        <p:spPr>
          <a:xfrm>
            <a:off x="3388518" y="2507234"/>
            <a:ext cx="360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EC6CF18-7D9D-4AB5-A011-B239D3E2BB02}"/>
              </a:ext>
            </a:extLst>
          </p:cNvPr>
          <p:cNvCxnSpPr/>
          <p:nvPr/>
        </p:nvCxnSpPr>
        <p:spPr>
          <a:xfrm>
            <a:off x="3909874" y="5440365"/>
            <a:ext cx="360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6AEFC269-BEC7-4D07-88FE-4DE879D9512B}"/>
              </a:ext>
            </a:extLst>
          </p:cNvPr>
          <p:cNvCxnSpPr/>
          <p:nvPr/>
        </p:nvCxnSpPr>
        <p:spPr>
          <a:xfrm>
            <a:off x="3909874" y="4702026"/>
            <a:ext cx="360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9B8FA40-8E28-4BC7-A412-F2EB5B7D7824}"/>
              </a:ext>
            </a:extLst>
          </p:cNvPr>
          <p:cNvCxnSpPr/>
          <p:nvPr/>
        </p:nvCxnSpPr>
        <p:spPr>
          <a:xfrm>
            <a:off x="3920932" y="3604202"/>
            <a:ext cx="360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8321F5CB-7BD9-43B1-8E78-D3132DD513DF}"/>
              </a:ext>
            </a:extLst>
          </p:cNvPr>
          <p:cNvCxnSpPr/>
          <p:nvPr/>
        </p:nvCxnSpPr>
        <p:spPr>
          <a:xfrm>
            <a:off x="3923562" y="2507234"/>
            <a:ext cx="360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CB5FDFBA-60E4-4234-B5F7-F64612A30DCB}"/>
              </a:ext>
            </a:extLst>
          </p:cNvPr>
          <p:cNvCxnSpPr/>
          <p:nvPr/>
        </p:nvCxnSpPr>
        <p:spPr>
          <a:xfrm>
            <a:off x="4456250" y="3979113"/>
            <a:ext cx="36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7E371C37-8C1A-4B8E-A981-7218AA449D02}"/>
              </a:ext>
            </a:extLst>
          </p:cNvPr>
          <p:cNvCxnSpPr/>
          <p:nvPr/>
        </p:nvCxnSpPr>
        <p:spPr>
          <a:xfrm>
            <a:off x="4465516" y="2870662"/>
            <a:ext cx="36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B301BE4F-4622-4523-834D-2ECED0BE3352}"/>
              </a:ext>
            </a:extLst>
          </p:cNvPr>
          <p:cNvCxnSpPr/>
          <p:nvPr/>
        </p:nvCxnSpPr>
        <p:spPr>
          <a:xfrm>
            <a:off x="4989082" y="3979113"/>
            <a:ext cx="36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C736934-25C3-4D8E-81F1-4415326FE572}"/>
              </a:ext>
            </a:extLst>
          </p:cNvPr>
          <p:cNvCxnSpPr/>
          <p:nvPr/>
        </p:nvCxnSpPr>
        <p:spPr>
          <a:xfrm>
            <a:off x="4998348" y="2870662"/>
            <a:ext cx="36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7794EB0-0930-4DE0-ADC3-5617727A2BCD}"/>
              </a:ext>
            </a:extLst>
          </p:cNvPr>
          <p:cNvCxnSpPr/>
          <p:nvPr/>
        </p:nvCxnSpPr>
        <p:spPr>
          <a:xfrm>
            <a:off x="5532336" y="3979113"/>
            <a:ext cx="36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6DFAC843-1C93-49BA-BD24-4956226D1472}"/>
              </a:ext>
            </a:extLst>
          </p:cNvPr>
          <p:cNvCxnSpPr/>
          <p:nvPr/>
        </p:nvCxnSpPr>
        <p:spPr>
          <a:xfrm>
            <a:off x="5541602" y="2870662"/>
            <a:ext cx="36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A2C89F2-2781-4257-8DE2-27D28B2EC8E9}"/>
              </a:ext>
            </a:extLst>
          </p:cNvPr>
          <p:cNvCxnSpPr/>
          <p:nvPr/>
        </p:nvCxnSpPr>
        <p:spPr>
          <a:xfrm>
            <a:off x="6073819" y="3979113"/>
            <a:ext cx="36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D0117BC2-3BD7-497A-ABED-3044CB108A5E}"/>
              </a:ext>
            </a:extLst>
          </p:cNvPr>
          <p:cNvCxnSpPr/>
          <p:nvPr/>
        </p:nvCxnSpPr>
        <p:spPr>
          <a:xfrm>
            <a:off x="6083085" y="2870662"/>
            <a:ext cx="36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2A755742-3D72-4570-B6F9-8A04911D497A}"/>
              </a:ext>
            </a:extLst>
          </p:cNvPr>
          <p:cNvCxnSpPr/>
          <p:nvPr/>
        </p:nvCxnSpPr>
        <p:spPr>
          <a:xfrm>
            <a:off x="6617073" y="3979113"/>
            <a:ext cx="36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7F6ED63D-2F32-4772-84DC-B505A868083A}"/>
              </a:ext>
            </a:extLst>
          </p:cNvPr>
          <p:cNvCxnSpPr/>
          <p:nvPr/>
        </p:nvCxnSpPr>
        <p:spPr>
          <a:xfrm>
            <a:off x="6626339" y="2870662"/>
            <a:ext cx="36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AEEABBE6-C252-4DBD-855D-110D71DF9697}"/>
              </a:ext>
            </a:extLst>
          </p:cNvPr>
          <p:cNvCxnSpPr/>
          <p:nvPr/>
        </p:nvCxnSpPr>
        <p:spPr>
          <a:xfrm>
            <a:off x="7160471" y="1778322"/>
            <a:ext cx="360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22C92B47-DCC8-4ED6-8FBC-35D7BCE4EE6C}"/>
              </a:ext>
            </a:extLst>
          </p:cNvPr>
          <p:cNvCxnSpPr/>
          <p:nvPr/>
        </p:nvCxnSpPr>
        <p:spPr>
          <a:xfrm>
            <a:off x="7703725" y="1778322"/>
            <a:ext cx="360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ABF3E44A-5B14-4305-908F-1221B98F7AE6}"/>
              </a:ext>
            </a:extLst>
          </p:cNvPr>
          <p:cNvCxnSpPr/>
          <p:nvPr/>
        </p:nvCxnSpPr>
        <p:spPr>
          <a:xfrm>
            <a:off x="8238769" y="1778322"/>
            <a:ext cx="360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278E4F99-50E6-4148-A291-E1D383E795A7}"/>
              </a:ext>
            </a:extLst>
          </p:cNvPr>
          <p:cNvCxnSpPr/>
          <p:nvPr/>
        </p:nvCxnSpPr>
        <p:spPr>
          <a:xfrm>
            <a:off x="8782023" y="1778322"/>
            <a:ext cx="360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316E0F51-2C18-4B92-96F1-C4DA37CAF10D}"/>
              </a:ext>
            </a:extLst>
          </p:cNvPr>
          <p:cNvCxnSpPr/>
          <p:nvPr/>
        </p:nvCxnSpPr>
        <p:spPr>
          <a:xfrm>
            <a:off x="9314855" y="1778322"/>
            <a:ext cx="360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1654C0C3-0668-490E-B015-5B2BB93A0BAF}"/>
              </a:ext>
            </a:extLst>
          </p:cNvPr>
          <p:cNvCxnSpPr/>
          <p:nvPr/>
        </p:nvCxnSpPr>
        <p:spPr>
          <a:xfrm>
            <a:off x="9867345" y="1778322"/>
            <a:ext cx="360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6" name="TextBox 275">
            <a:extLst>
              <a:ext uri="{FF2B5EF4-FFF2-40B4-BE49-F238E27FC236}">
                <a16:creationId xmlns:a16="http://schemas.microsoft.com/office/drawing/2014/main" id="{AE50AD60-D67F-4D71-90F4-8209CFD25366}"/>
              </a:ext>
            </a:extLst>
          </p:cNvPr>
          <p:cNvSpPr txBox="1"/>
          <p:nvPr/>
        </p:nvSpPr>
        <p:spPr>
          <a:xfrm>
            <a:off x="1110352" y="741163"/>
            <a:ext cx="502061" cy="5632311"/>
          </a:xfrm>
          <a:prstGeom prst="rect">
            <a:avLst/>
          </a:prstGeom>
          <a:noFill/>
        </p:spPr>
        <p:txBody>
          <a:bodyPr wrap="none" rtlCol="0">
            <a:spAutoFit/>
          </a:bodyPr>
          <a:lstStyle/>
          <a:p>
            <a:r>
              <a:rPr lang="pt-BR" sz="2400" dirty="0"/>
              <a:t>6p</a:t>
            </a:r>
          </a:p>
          <a:p>
            <a:r>
              <a:rPr lang="pt-BR" sz="2400" dirty="0"/>
              <a:t>5d</a:t>
            </a:r>
          </a:p>
          <a:p>
            <a:r>
              <a:rPr lang="pt-BR" sz="2400" dirty="0"/>
              <a:t>4f</a:t>
            </a:r>
          </a:p>
          <a:p>
            <a:r>
              <a:rPr lang="pt-BR" sz="2400" dirty="0"/>
              <a:t>6s</a:t>
            </a:r>
          </a:p>
          <a:p>
            <a:r>
              <a:rPr lang="pt-BR" sz="2400" dirty="0"/>
              <a:t>5p</a:t>
            </a:r>
          </a:p>
          <a:p>
            <a:r>
              <a:rPr lang="pt-BR" sz="2400" dirty="0"/>
              <a:t>4d</a:t>
            </a:r>
          </a:p>
          <a:p>
            <a:r>
              <a:rPr lang="pt-BR" sz="2400" dirty="0"/>
              <a:t>5s</a:t>
            </a:r>
          </a:p>
          <a:p>
            <a:r>
              <a:rPr lang="pt-BR" sz="2400" dirty="0"/>
              <a:t>4p</a:t>
            </a:r>
          </a:p>
          <a:p>
            <a:r>
              <a:rPr lang="pt-BR" sz="2400" dirty="0"/>
              <a:t>3d</a:t>
            </a:r>
          </a:p>
          <a:p>
            <a:r>
              <a:rPr lang="pt-BR" sz="2400" dirty="0"/>
              <a:t>4s</a:t>
            </a:r>
          </a:p>
          <a:p>
            <a:r>
              <a:rPr lang="pt-BR" sz="2400" dirty="0"/>
              <a:t>3p</a:t>
            </a:r>
          </a:p>
          <a:p>
            <a:r>
              <a:rPr lang="pt-BR" sz="2400" dirty="0"/>
              <a:t>3s</a:t>
            </a:r>
          </a:p>
          <a:p>
            <a:r>
              <a:rPr lang="pt-BR" sz="2400" dirty="0"/>
              <a:t>2p</a:t>
            </a:r>
          </a:p>
          <a:p>
            <a:r>
              <a:rPr lang="pt-BR" sz="2400" dirty="0"/>
              <a:t>2s</a:t>
            </a:r>
          </a:p>
          <a:p>
            <a:r>
              <a:rPr lang="pt-BR" sz="2400" dirty="0"/>
              <a:t>1s</a:t>
            </a:r>
            <a:endParaRPr lang="en-US" sz="2400" dirty="0"/>
          </a:p>
        </p:txBody>
      </p:sp>
      <p:cxnSp>
        <p:nvCxnSpPr>
          <p:cNvPr id="277" name="Straight Connector 276">
            <a:extLst>
              <a:ext uri="{FF2B5EF4-FFF2-40B4-BE49-F238E27FC236}">
                <a16:creationId xmlns:a16="http://schemas.microsoft.com/office/drawing/2014/main" id="{1A68BA88-1958-4200-96DF-B72E747FD2B5}"/>
              </a:ext>
            </a:extLst>
          </p:cNvPr>
          <p:cNvCxnSpPr/>
          <p:nvPr/>
        </p:nvCxnSpPr>
        <p:spPr>
          <a:xfrm>
            <a:off x="1551248" y="1410673"/>
            <a:ext cx="360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44286C52-992E-4267-9411-9DD67F88E3F7}"/>
              </a:ext>
            </a:extLst>
          </p:cNvPr>
          <p:cNvCxnSpPr/>
          <p:nvPr/>
        </p:nvCxnSpPr>
        <p:spPr>
          <a:xfrm>
            <a:off x="4465516" y="1410673"/>
            <a:ext cx="36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85A44B9F-C08A-418D-8D23-587C0B57B913}"/>
              </a:ext>
            </a:extLst>
          </p:cNvPr>
          <p:cNvCxnSpPr/>
          <p:nvPr/>
        </p:nvCxnSpPr>
        <p:spPr>
          <a:xfrm>
            <a:off x="4998348" y="1410673"/>
            <a:ext cx="36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975DF322-151E-4E4E-ACD6-ECA00EE1FC34}"/>
              </a:ext>
            </a:extLst>
          </p:cNvPr>
          <p:cNvCxnSpPr/>
          <p:nvPr/>
        </p:nvCxnSpPr>
        <p:spPr>
          <a:xfrm>
            <a:off x="5541602" y="1410673"/>
            <a:ext cx="36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F805FC55-BBC1-4081-AF0A-E9FBD28F5616}"/>
              </a:ext>
            </a:extLst>
          </p:cNvPr>
          <p:cNvCxnSpPr/>
          <p:nvPr/>
        </p:nvCxnSpPr>
        <p:spPr>
          <a:xfrm>
            <a:off x="6083085" y="1410673"/>
            <a:ext cx="36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64CB116D-D78F-40FD-A741-9D1DCB47EE1A}"/>
              </a:ext>
            </a:extLst>
          </p:cNvPr>
          <p:cNvCxnSpPr/>
          <p:nvPr/>
        </p:nvCxnSpPr>
        <p:spPr>
          <a:xfrm>
            <a:off x="6626339" y="1410673"/>
            <a:ext cx="36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356AED5F-7F43-46B0-ACFF-55F399B1DEAE}"/>
              </a:ext>
            </a:extLst>
          </p:cNvPr>
          <p:cNvCxnSpPr/>
          <p:nvPr/>
        </p:nvCxnSpPr>
        <p:spPr>
          <a:xfrm>
            <a:off x="1549918" y="1038222"/>
            <a:ext cx="360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A3050FF3-9DCB-48E1-960D-4AD4DBC3C005}"/>
              </a:ext>
            </a:extLst>
          </p:cNvPr>
          <p:cNvCxnSpPr/>
          <p:nvPr/>
        </p:nvCxnSpPr>
        <p:spPr>
          <a:xfrm>
            <a:off x="2833398" y="1038222"/>
            <a:ext cx="360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A425575E-0496-4536-9329-5F414F803521}"/>
              </a:ext>
            </a:extLst>
          </p:cNvPr>
          <p:cNvCxnSpPr/>
          <p:nvPr/>
        </p:nvCxnSpPr>
        <p:spPr>
          <a:xfrm>
            <a:off x="3385888" y="1038222"/>
            <a:ext cx="360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0558CE64-4399-4AA2-9377-D44366AB284B}"/>
              </a:ext>
            </a:extLst>
          </p:cNvPr>
          <p:cNvCxnSpPr/>
          <p:nvPr/>
        </p:nvCxnSpPr>
        <p:spPr>
          <a:xfrm>
            <a:off x="3920932" y="1038222"/>
            <a:ext cx="360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8" name="Straight Arrow Connector 287">
            <a:extLst>
              <a:ext uri="{FF2B5EF4-FFF2-40B4-BE49-F238E27FC236}">
                <a16:creationId xmlns:a16="http://schemas.microsoft.com/office/drawing/2014/main" id="{AF198DD3-EE1B-4D77-A36A-221E0076758C}"/>
              </a:ext>
            </a:extLst>
          </p:cNvPr>
          <p:cNvCxnSpPr>
            <a:cxnSpLocks/>
          </p:cNvCxnSpPr>
          <p:nvPr/>
        </p:nvCxnSpPr>
        <p:spPr>
          <a:xfrm flipV="1">
            <a:off x="1729918" y="536082"/>
            <a:ext cx="0" cy="599309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290" name="TextBox 289">
            <a:extLst>
              <a:ext uri="{FF2B5EF4-FFF2-40B4-BE49-F238E27FC236}">
                <a16:creationId xmlns:a16="http://schemas.microsoft.com/office/drawing/2014/main" id="{A5D1BF64-BA15-4263-B28D-688F47A4DF05}"/>
              </a:ext>
            </a:extLst>
          </p:cNvPr>
          <p:cNvSpPr txBox="1"/>
          <p:nvPr/>
        </p:nvSpPr>
        <p:spPr>
          <a:xfrm>
            <a:off x="210912" y="6487731"/>
            <a:ext cx="4153701" cy="369332"/>
          </a:xfrm>
          <a:prstGeom prst="rect">
            <a:avLst/>
          </a:prstGeom>
          <a:noFill/>
        </p:spPr>
        <p:txBody>
          <a:bodyPr wrap="none" rtlCol="0">
            <a:spAutoFit/>
          </a:bodyPr>
          <a:lstStyle/>
          <a:p>
            <a:r>
              <a:rPr lang="pt-BR" dirty="0" err="1">
                <a:solidFill>
                  <a:srgbClr val="FF0000"/>
                </a:solidFill>
              </a:rPr>
              <a:t>Each</a:t>
            </a:r>
            <a:r>
              <a:rPr lang="pt-BR" dirty="0">
                <a:solidFill>
                  <a:srgbClr val="FF0000"/>
                </a:solidFill>
              </a:rPr>
              <a:t> </a:t>
            </a:r>
            <a:r>
              <a:rPr lang="pt-BR" dirty="0" err="1">
                <a:solidFill>
                  <a:srgbClr val="FF0000"/>
                </a:solidFill>
              </a:rPr>
              <a:t>line</a:t>
            </a:r>
            <a:r>
              <a:rPr lang="pt-BR" dirty="0">
                <a:solidFill>
                  <a:srgbClr val="FF0000"/>
                </a:solidFill>
              </a:rPr>
              <a:t> </a:t>
            </a:r>
            <a:r>
              <a:rPr lang="pt-BR" dirty="0" err="1">
                <a:solidFill>
                  <a:srgbClr val="FF0000"/>
                </a:solidFill>
              </a:rPr>
              <a:t>represents</a:t>
            </a:r>
            <a:r>
              <a:rPr lang="pt-BR" dirty="0">
                <a:solidFill>
                  <a:srgbClr val="FF0000"/>
                </a:solidFill>
              </a:rPr>
              <a:t> </a:t>
            </a:r>
            <a:r>
              <a:rPr lang="pt-BR" dirty="0" err="1">
                <a:solidFill>
                  <a:srgbClr val="FF0000"/>
                </a:solidFill>
              </a:rPr>
              <a:t>an</a:t>
            </a:r>
            <a:r>
              <a:rPr lang="pt-BR" dirty="0">
                <a:solidFill>
                  <a:srgbClr val="FF0000"/>
                </a:solidFill>
              </a:rPr>
              <a:t> orbital (</a:t>
            </a:r>
            <a:r>
              <a:rPr lang="pt-BR" dirty="0" err="1">
                <a:solidFill>
                  <a:srgbClr val="FF0000"/>
                </a:solidFill>
              </a:rPr>
              <a:t>abstractly</a:t>
            </a:r>
            <a:r>
              <a:rPr lang="pt-BR" dirty="0">
                <a:solidFill>
                  <a:srgbClr val="FF0000"/>
                </a:solidFill>
              </a:rPr>
              <a:t>)</a:t>
            </a:r>
            <a:endParaRPr lang="en-US" dirty="0">
              <a:solidFill>
                <a:srgbClr val="FF0000"/>
              </a:solidFill>
            </a:endParaRPr>
          </a:p>
        </p:txBody>
      </p:sp>
      <p:sp>
        <p:nvSpPr>
          <p:cNvPr id="291" name="TextBox 290">
            <a:extLst>
              <a:ext uri="{FF2B5EF4-FFF2-40B4-BE49-F238E27FC236}">
                <a16:creationId xmlns:a16="http://schemas.microsoft.com/office/drawing/2014/main" id="{9C2478A0-7439-4561-A266-8CFAA232B8FA}"/>
              </a:ext>
            </a:extLst>
          </p:cNvPr>
          <p:cNvSpPr txBox="1"/>
          <p:nvPr/>
        </p:nvSpPr>
        <p:spPr>
          <a:xfrm>
            <a:off x="1395835" y="37950"/>
            <a:ext cx="9400330" cy="461665"/>
          </a:xfrm>
          <a:prstGeom prst="rect">
            <a:avLst/>
          </a:prstGeom>
          <a:noFill/>
        </p:spPr>
        <p:txBody>
          <a:bodyPr wrap="none" rtlCol="0">
            <a:spAutoFit/>
          </a:bodyPr>
          <a:lstStyle/>
          <a:p>
            <a:pPr algn="ctr"/>
            <a:r>
              <a:rPr lang="pt-BR" sz="2400" dirty="0" err="1">
                <a:solidFill>
                  <a:schemeClr val="accent1"/>
                </a:solidFill>
              </a:rPr>
              <a:t>Electron</a:t>
            </a:r>
            <a:r>
              <a:rPr lang="pt-BR" sz="2400" dirty="0">
                <a:solidFill>
                  <a:schemeClr val="accent1"/>
                </a:solidFill>
              </a:rPr>
              <a:t> </a:t>
            </a:r>
            <a:r>
              <a:rPr lang="pt-BR" sz="2400" dirty="0" err="1">
                <a:solidFill>
                  <a:schemeClr val="accent1"/>
                </a:solidFill>
              </a:rPr>
              <a:t>configuration</a:t>
            </a:r>
            <a:r>
              <a:rPr lang="pt-BR" sz="2400" dirty="0">
                <a:solidFill>
                  <a:schemeClr val="accent1"/>
                </a:solidFill>
              </a:rPr>
              <a:t>: </a:t>
            </a:r>
            <a:r>
              <a:rPr lang="pt-BR" sz="2400" dirty="0" err="1">
                <a:solidFill>
                  <a:schemeClr val="accent1"/>
                </a:solidFill>
              </a:rPr>
              <a:t>finding</a:t>
            </a:r>
            <a:r>
              <a:rPr lang="pt-BR" sz="2400" dirty="0">
                <a:solidFill>
                  <a:schemeClr val="accent1"/>
                </a:solidFill>
              </a:rPr>
              <a:t> a home for </a:t>
            </a:r>
            <a:r>
              <a:rPr lang="pt-BR" sz="2400" dirty="0" err="1">
                <a:solidFill>
                  <a:schemeClr val="accent1"/>
                </a:solidFill>
              </a:rPr>
              <a:t>each</a:t>
            </a:r>
            <a:r>
              <a:rPr lang="pt-BR" sz="2400" dirty="0">
                <a:solidFill>
                  <a:schemeClr val="accent1"/>
                </a:solidFill>
              </a:rPr>
              <a:t> </a:t>
            </a:r>
            <a:r>
              <a:rPr lang="pt-BR" sz="2400" dirty="0" err="1">
                <a:solidFill>
                  <a:schemeClr val="accent1"/>
                </a:solidFill>
              </a:rPr>
              <a:t>electron</a:t>
            </a:r>
            <a:r>
              <a:rPr lang="pt-BR" sz="2400" dirty="0">
                <a:solidFill>
                  <a:schemeClr val="accent1"/>
                </a:solidFill>
              </a:rPr>
              <a:t> (4 QN </a:t>
            </a:r>
            <a:r>
              <a:rPr lang="pt-BR" sz="2400" dirty="0" err="1">
                <a:solidFill>
                  <a:schemeClr val="accent1"/>
                </a:solidFill>
              </a:rPr>
              <a:t>combined</a:t>
            </a:r>
            <a:r>
              <a:rPr lang="pt-BR" sz="2400" dirty="0">
                <a:solidFill>
                  <a:schemeClr val="accent1"/>
                </a:solidFill>
              </a:rPr>
              <a:t>)</a:t>
            </a:r>
            <a:endParaRPr lang="en-US" sz="2400" dirty="0">
              <a:solidFill>
                <a:schemeClr val="accent1"/>
              </a:solidFill>
            </a:endParaRPr>
          </a:p>
        </p:txBody>
      </p:sp>
      <p:cxnSp>
        <p:nvCxnSpPr>
          <p:cNvPr id="295" name="Straight Connector 294">
            <a:extLst>
              <a:ext uri="{FF2B5EF4-FFF2-40B4-BE49-F238E27FC236}">
                <a16:creationId xmlns:a16="http://schemas.microsoft.com/office/drawing/2014/main" id="{1A79ACCD-1B2F-4B24-9327-20ADA01357BF}"/>
              </a:ext>
            </a:extLst>
          </p:cNvPr>
          <p:cNvCxnSpPr/>
          <p:nvPr/>
        </p:nvCxnSpPr>
        <p:spPr>
          <a:xfrm>
            <a:off x="10419835" y="1778322"/>
            <a:ext cx="360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6" name="TextBox 295">
            <a:extLst>
              <a:ext uri="{FF2B5EF4-FFF2-40B4-BE49-F238E27FC236}">
                <a16:creationId xmlns:a16="http://schemas.microsoft.com/office/drawing/2014/main" id="{330CDB1C-1F3A-462D-AD98-3D99816D5507}"/>
              </a:ext>
            </a:extLst>
          </p:cNvPr>
          <p:cNvSpPr txBox="1"/>
          <p:nvPr/>
        </p:nvSpPr>
        <p:spPr>
          <a:xfrm>
            <a:off x="2729114" y="5430686"/>
            <a:ext cx="2504056" cy="324000"/>
          </a:xfrm>
          <a:prstGeom prst="rect">
            <a:avLst/>
          </a:prstGeom>
          <a:noFill/>
        </p:spPr>
        <p:txBody>
          <a:bodyPr wrap="square" rtlCol="0">
            <a:noAutofit/>
          </a:bodyPr>
          <a:lstStyle/>
          <a:p>
            <a:r>
              <a:rPr lang="pt-BR" sz="1400" dirty="0" err="1">
                <a:solidFill>
                  <a:schemeClr val="accent1"/>
                </a:solidFill>
              </a:rPr>
              <a:t>p</a:t>
            </a:r>
            <a:r>
              <a:rPr lang="pt-BR" sz="1400" baseline="-25000" dirty="0" err="1">
                <a:solidFill>
                  <a:schemeClr val="accent1"/>
                </a:solidFill>
              </a:rPr>
              <a:t>x</a:t>
            </a:r>
            <a:r>
              <a:rPr lang="pt-BR" sz="1400" dirty="0">
                <a:solidFill>
                  <a:schemeClr val="accent1"/>
                </a:solidFill>
              </a:rPr>
              <a:t> (-1)   </a:t>
            </a:r>
            <a:r>
              <a:rPr lang="pt-BR" sz="1400" dirty="0" err="1">
                <a:solidFill>
                  <a:schemeClr val="accent1"/>
                </a:solidFill>
              </a:rPr>
              <a:t>p</a:t>
            </a:r>
            <a:r>
              <a:rPr lang="pt-BR" sz="1400" baseline="-25000" dirty="0" err="1">
                <a:solidFill>
                  <a:schemeClr val="accent1"/>
                </a:solidFill>
              </a:rPr>
              <a:t>y</a:t>
            </a:r>
            <a:r>
              <a:rPr lang="pt-BR" sz="1400" dirty="0">
                <a:solidFill>
                  <a:schemeClr val="accent1"/>
                </a:solidFill>
              </a:rPr>
              <a:t> (0)    </a:t>
            </a:r>
            <a:r>
              <a:rPr lang="pt-BR" sz="1400" dirty="0" err="1">
                <a:solidFill>
                  <a:schemeClr val="accent1"/>
                </a:solidFill>
              </a:rPr>
              <a:t>p</a:t>
            </a:r>
            <a:r>
              <a:rPr lang="pt-BR" sz="1400" baseline="-25000" dirty="0" err="1">
                <a:solidFill>
                  <a:schemeClr val="accent1"/>
                </a:solidFill>
              </a:rPr>
              <a:t>y</a:t>
            </a:r>
            <a:r>
              <a:rPr lang="pt-BR" sz="1400" dirty="0">
                <a:solidFill>
                  <a:schemeClr val="accent1"/>
                </a:solidFill>
              </a:rPr>
              <a:t> (1)</a:t>
            </a:r>
            <a:endParaRPr lang="en-US" sz="1400" dirty="0">
              <a:solidFill>
                <a:schemeClr val="accent1"/>
              </a:solidFill>
            </a:endParaRPr>
          </a:p>
          <a:p>
            <a:endParaRPr lang="en-US" sz="1400" dirty="0">
              <a:solidFill>
                <a:schemeClr val="accent1"/>
              </a:solidFill>
            </a:endParaRPr>
          </a:p>
        </p:txBody>
      </p:sp>
      <p:sp>
        <p:nvSpPr>
          <p:cNvPr id="302" name="TextBox 301">
            <a:extLst>
              <a:ext uri="{FF2B5EF4-FFF2-40B4-BE49-F238E27FC236}">
                <a16:creationId xmlns:a16="http://schemas.microsoft.com/office/drawing/2014/main" id="{CABBE679-4DE0-4CD3-B485-6D6B1915D1B8}"/>
              </a:ext>
            </a:extLst>
          </p:cNvPr>
          <p:cNvSpPr txBox="1"/>
          <p:nvPr/>
        </p:nvSpPr>
        <p:spPr>
          <a:xfrm>
            <a:off x="4312745" y="4006651"/>
            <a:ext cx="3001967" cy="324000"/>
          </a:xfrm>
          <a:prstGeom prst="rect">
            <a:avLst/>
          </a:prstGeom>
          <a:noFill/>
        </p:spPr>
        <p:txBody>
          <a:bodyPr wrap="square" rtlCol="0">
            <a:noAutofit/>
          </a:bodyPr>
          <a:lstStyle/>
          <a:p>
            <a:r>
              <a:rPr lang="pt-BR" sz="1400" dirty="0" err="1">
                <a:solidFill>
                  <a:schemeClr val="accent2"/>
                </a:solidFill>
              </a:rPr>
              <a:t>d</a:t>
            </a:r>
            <a:r>
              <a:rPr lang="pt-BR" sz="1400" baseline="-25000" dirty="0" err="1">
                <a:solidFill>
                  <a:schemeClr val="accent2"/>
                </a:solidFill>
              </a:rPr>
              <a:t>xy</a:t>
            </a:r>
            <a:r>
              <a:rPr lang="pt-BR" sz="1400" dirty="0">
                <a:solidFill>
                  <a:schemeClr val="accent2"/>
                </a:solidFill>
              </a:rPr>
              <a:t> (-2) </a:t>
            </a:r>
            <a:r>
              <a:rPr lang="pt-BR" sz="1400" dirty="0" err="1">
                <a:solidFill>
                  <a:schemeClr val="accent2"/>
                </a:solidFill>
              </a:rPr>
              <a:t>d</a:t>
            </a:r>
            <a:r>
              <a:rPr lang="pt-BR" sz="1400" baseline="-25000" dirty="0" err="1">
                <a:solidFill>
                  <a:schemeClr val="accent2"/>
                </a:solidFill>
              </a:rPr>
              <a:t>xz</a:t>
            </a:r>
            <a:r>
              <a:rPr lang="pt-BR" sz="1400" dirty="0">
                <a:solidFill>
                  <a:schemeClr val="accent2"/>
                </a:solidFill>
              </a:rPr>
              <a:t> (-1)  </a:t>
            </a:r>
            <a:r>
              <a:rPr lang="pt-BR" sz="1400" dirty="0" err="1">
                <a:solidFill>
                  <a:schemeClr val="accent2"/>
                </a:solidFill>
              </a:rPr>
              <a:t>d</a:t>
            </a:r>
            <a:r>
              <a:rPr lang="pt-BR" sz="1400" baseline="-25000" dirty="0" err="1">
                <a:solidFill>
                  <a:schemeClr val="accent2"/>
                </a:solidFill>
              </a:rPr>
              <a:t>yz</a:t>
            </a:r>
            <a:r>
              <a:rPr lang="pt-BR" sz="1400" dirty="0">
                <a:solidFill>
                  <a:schemeClr val="accent2"/>
                </a:solidFill>
              </a:rPr>
              <a:t> (0) d</a:t>
            </a:r>
            <a:r>
              <a:rPr lang="pt-BR" sz="1400" baseline="-25000" dirty="0">
                <a:solidFill>
                  <a:schemeClr val="accent2"/>
                </a:solidFill>
              </a:rPr>
              <a:t>x2-y2</a:t>
            </a:r>
            <a:r>
              <a:rPr lang="pt-BR" sz="1400" dirty="0">
                <a:solidFill>
                  <a:schemeClr val="accent2"/>
                </a:solidFill>
              </a:rPr>
              <a:t> (1) d</a:t>
            </a:r>
            <a:r>
              <a:rPr lang="pt-BR" sz="1400" baseline="-25000" dirty="0">
                <a:solidFill>
                  <a:schemeClr val="accent2"/>
                </a:solidFill>
              </a:rPr>
              <a:t>z2</a:t>
            </a:r>
            <a:r>
              <a:rPr lang="pt-BR" sz="1400" dirty="0">
                <a:solidFill>
                  <a:schemeClr val="accent2"/>
                </a:solidFill>
              </a:rPr>
              <a:t> (2)</a:t>
            </a:r>
            <a:endParaRPr lang="en-US" sz="1400" dirty="0">
              <a:solidFill>
                <a:schemeClr val="accent2"/>
              </a:solidFill>
            </a:endParaRPr>
          </a:p>
          <a:p>
            <a:endParaRPr lang="en-US" sz="1400" dirty="0">
              <a:solidFill>
                <a:schemeClr val="accent2"/>
              </a:solidFill>
            </a:endParaRPr>
          </a:p>
          <a:p>
            <a:endParaRPr lang="en-US" sz="1400" dirty="0">
              <a:solidFill>
                <a:schemeClr val="accent2"/>
              </a:solidFill>
            </a:endParaRPr>
          </a:p>
          <a:p>
            <a:endParaRPr lang="en-US" sz="1400" dirty="0">
              <a:solidFill>
                <a:schemeClr val="accent2"/>
              </a:solidFill>
            </a:endParaRPr>
          </a:p>
          <a:p>
            <a:endParaRPr lang="en-US" sz="1400" dirty="0">
              <a:solidFill>
                <a:schemeClr val="accent2"/>
              </a:solidFill>
            </a:endParaRPr>
          </a:p>
          <a:p>
            <a:endParaRPr lang="en-US" sz="1400" dirty="0">
              <a:solidFill>
                <a:schemeClr val="accent1"/>
              </a:solidFill>
            </a:endParaRPr>
          </a:p>
        </p:txBody>
      </p:sp>
      <p:sp>
        <p:nvSpPr>
          <p:cNvPr id="303" name="TextBox 302">
            <a:extLst>
              <a:ext uri="{FF2B5EF4-FFF2-40B4-BE49-F238E27FC236}">
                <a16:creationId xmlns:a16="http://schemas.microsoft.com/office/drawing/2014/main" id="{55775B88-7AC3-411C-A0D8-E6A2E0BEE45E}"/>
              </a:ext>
            </a:extLst>
          </p:cNvPr>
          <p:cNvSpPr txBox="1"/>
          <p:nvPr/>
        </p:nvSpPr>
        <p:spPr>
          <a:xfrm>
            <a:off x="2225564" y="6150663"/>
            <a:ext cx="2504056" cy="324000"/>
          </a:xfrm>
          <a:prstGeom prst="rect">
            <a:avLst/>
          </a:prstGeom>
          <a:noFill/>
        </p:spPr>
        <p:txBody>
          <a:bodyPr wrap="square" rtlCol="0">
            <a:noAutofit/>
          </a:bodyPr>
          <a:lstStyle/>
          <a:p>
            <a:r>
              <a:rPr lang="pt-BR" sz="1400" dirty="0">
                <a:solidFill>
                  <a:schemeClr val="accent6"/>
                </a:solidFill>
              </a:rPr>
              <a:t>s (0)</a:t>
            </a:r>
            <a:endParaRPr lang="en-US" sz="1400" dirty="0">
              <a:solidFill>
                <a:schemeClr val="accent6"/>
              </a:solidFill>
            </a:endParaRPr>
          </a:p>
          <a:p>
            <a:endParaRPr lang="en-US" sz="1400" dirty="0">
              <a:solidFill>
                <a:schemeClr val="accent1"/>
              </a:solidFill>
            </a:endParaRPr>
          </a:p>
        </p:txBody>
      </p:sp>
      <p:sp>
        <p:nvSpPr>
          <p:cNvPr id="304" name="TextBox 303">
            <a:extLst>
              <a:ext uri="{FF2B5EF4-FFF2-40B4-BE49-F238E27FC236}">
                <a16:creationId xmlns:a16="http://schemas.microsoft.com/office/drawing/2014/main" id="{1CA04028-47A1-4654-9B0B-C50968698E5C}"/>
              </a:ext>
            </a:extLst>
          </p:cNvPr>
          <p:cNvSpPr txBox="1"/>
          <p:nvPr/>
        </p:nvSpPr>
        <p:spPr>
          <a:xfrm>
            <a:off x="7108514" y="1777579"/>
            <a:ext cx="4505305" cy="324000"/>
          </a:xfrm>
          <a:prstGeom prst="rect">
            <a:avLst/>
          </a:prstGeom>
          <a:noFill/>
        </p:spPr>
        <p:txBody>
          <a:bodyPr wrap="square" rtlCol="0">
            <a:noAutofit/>
          </a:bodyPr>
          <a:lstStyle/>
          <a:p>
            <a:r>
              <a:rPr lang="pt-BR" sz="1400" dirty="0">
                <a:solidFill>
                  <a:srgbClr val="FF0000"/>
                </a:solidFill>
              </a:rPr>
              <a:t>f (-3)    f (-2)     f (-1)      f (0)      f (1)      f (2)      f (3)</a:t>
            </a:r>
            <a:endParaRPr lang="en-US" sz="1400" dirty="0">
              <a:solidFill>
                <a:srgbClr val="FF0000"/>
              </a:solidFill>
            </a:endParaRPr>
          </a:p>
          <a:p>
            <a:endParaRPr lang="en-US" sz="1400" dirty="0">
              <a:solidFill>
                <a:schemeClr val="accent6"/>
              </a:solidFill>
            </a:endParaRPr>
          </a:p>
          <a:p>
            <a:endParaRPr lang="en-US" sz="1400" dirty="0">
              <a:solidFill>
                <a:schemeClr val="accent6"/>
              </a:solidFill>
            </a:endParaRPr>
          </a:p>
          <a:p>
            <a:endParaRPr lang="en-US" sz="1400" dirty="0">
              <a:solidFill>
                <a:schemeClr val="accent6"/>
              </a:solidFill>
            </a:endParaRPr>
          </a:p>
          <a:p>
            <a:endParaRPr lang="en-US" sz="1400" dirty="0">
              <a:solidFill>
                <a:schemeClr val="accent6"/>
              </a:solidFill>
            </a:endParaRPr>
          </a:p>
          <a:p>
            <a:endParaRPr lang="en-US" sz="1400" dirty="0">
              <a:solidFill>
                <a:schemeClr val="accent6"/>
              </a:solidFill>
            </a:endParaRPr>
          </a:p>
          <a:p>
            <a:endParaRPr lang="en-US" sz="1400" dirty="0">
              <a:solidFill>
                <a:schemeClr val="accent6"/>
              </a:solidFill>
            </a:endParaRPr>
          </a:p>
          <a:p>
            <a:endParaRPr lang="en-US" sz="1400" dirty="0">
              <a:solidFill>
                <a:schemeClr val="accent1"/>
              </a:solidFill>
            </a:endParaRPr>
          </a:p>
        </p:txBody>
      </p:sp>
      <p:grpSp>
        <p:nvGrpSpPr>
          <p:cNvPr id="306" name="Group 305">
            <a:extLst>
              <a:ext uri="{FF2B5EF4-FFF2-40B4-BE49-F238E27FC236}">
                <a16:creationId xmlns:a16="http://schemas.microsoft.com/office/drawing/2014/main" id="{643682D3-25DF-477E-B1C4-BD8DF6C6EC09}"/>
              </a:ext>
            </a:extLst>
          </p:cNvPr>
          <p:cNvGrpSpPr/>
          <p:nvPr/>
        </p:nvGrpSpPr>
        <p:grpSpPr>
          <a:xfrm>
            <a:off x="2331403" y="5995622"/>
            <a:ext cx="277154" cy="335280"/>
            <a:chOff x="3261361" y="4578096"/>
            <a:chExt cx="277154" cy="335280"/>
          </a:xfrm>
        </p:grpSpPr>
        <p:pic>
          <p:nvPicPr>
            <p:cNvPr id="307" name="Picture 306">
              <a:extLst>
                <a:ext uri="{FF2B5EF4-FFF2-40B4-BE49-F238E27FC236}">
                  <a16:creationId xmlns:a16="http://schemas.microsoft.com/office/drawing/2014/main" id="{1310CF4C-6713-46A8-B1B1-16A7FFD91850}"/>
                </a:ext>
              </a:extLst>
            </p:cNvPr>
            <p:cNvPicPr>
              <a:picLocks noChangeAspect="1"/>
            </p:cNvPicPr>
            <p:nvPr/>
          </p:nvPicPr>
          <p:blipFill rotWithShape="1">
            <a:blip r:embed="rId2">
              <a:extLst>
                <a:ext uri="{28A0092B-C50C-407E-A947-70E740481C1C}">
                  <a14:useLocalDpi xmlns:a14="http://schemas.microsoft.com/office/drawing/2010/main" val="0"/>
                </a:ext>
              </a:extLst>
            </a:blip>
            <a:srcRect l="44271" t="37018" r="23623" b="8800"/>
            <a:stretch/>
          </p:blipFill>
          <p:spPr>
            <a:xfrm flipV="1">
              <a:off x="3413761" y="4578096"/>
              <a:ext cx="124754" cy="335280"/>
            </a:xfrm>
            <a:prstGeom prst="rect">
              <a:avLst/>
            </a:prstGeom>
          </p:spPr>
        </p:pic>
        <p:pic>
          <p:nvPicPr>
            <p:cNvPr id="308" name="Picture 307">
              <a:extLst>
                <a:ext uri="{FF2B5EF4-FFF2-40B4-BE49-F238E27FC236}">
                  <a16:creationId xmlns:a16="http://schemas.microsoft.com/office/drawing/2014/main" id="{FB54356E-810A-4C7C-AEF1-A5656915457E}"/>
                </a:ext>
              </a:extLst>
            </p:cNvPr>
            <p:cNvPicPr>
              <a:picLocks noChangeAspect="1"/>
            </p:cNvPicPr>
            <p:nvPr/>
          </p:nvPicPr>
          <p:blipFill rotWithShape="1">
            <a:blip r:embed="rId2">
              <a:extLst>
                <a:ext uri="{28A0092B-C50C-407E-A947-70E740481C1C}">
                  <a14:useLocalDpi xmlns:a14="http://schemas.microsoft.com/office/drawing/2010/main" val="0"/>
                </a:ext>
              </a:extLst>
            </a:blip>
            <a:srcRect l="44271" t="37018" r="23623" b="8800"/>
            <a:stretch/>
          </p:blipFill>
          <p:spPr>
            <a:xfrm flipH="1">
              <a:off x="3261361" y="4578096"/>
              <a:ext cx="124754" cy="335280"/>
            </a:xfrm>
            <a:prstGeom prst="rect">
              <a:avLst/>
            </a:prstGeom>
          </p:spPr>
        </p:pic>
      </p:grpSp>
      <p:grpSp>
        <p:nvGrpSpPr>
          <p:cNvPr id="309" name="Group 308">
            <a:extLst>
              <a:ext uri="{FF2B5EF4-FFF2-40B4-BE49-F238E27FC236}">
                <a16:creationId xmlns:a16="http://schemas.microsoft.com/office/drawing/2014/main" id="{2C79FFD2-9B27-4B71-BC10-4045F0F10D7A}"/>
              </a:ext>
            </a:extLst>
          </p:cNvPr>
          <p:cNvGrpSpPr/>
          <p:nvPr/>
        </p:nvGrpSpPr>
        <p:grpSpPr>
          <a:xfrm>
            <a:off x="2317580" y="5627121"/>
            <a:ext cx="277154" cy="335280"/>
            <a:chOff x="3261361" y="4578096"/>
            <a:chExt cx="277154" cy="335280"/>
          </a:xfrm>
        </p:grpSpPr>
        <p:pic>
          <p:nvPicPr>
            <p:cNvPr id="310" name="Picture 309">
              <a:extLst>
                <a:ext uri="{FF2B5EF4-FFF2-40B4-BE49-F238E27FC236}">
                  <a16:creationId xmlns:a16="http://schemas.microsoft.com/office/drawing/2014/main" id="{615E902C-F8CA-453C-B182-8897CCD6FCA2}"/>
                </a:ext>
              </a:extLst>
            </p:cNvPr>
            <p:cNvPicPr>
              <a:picLocks noChangeAspect="1"/>
            </p:cNvPicPr>
            <p:nvPr/>
          </p:nvPicPr>
          <p:blipFill rotWithShape="1">
            <a:blip r:embed="rId2">
              <a:extLst>
                <a:ext uri="{28A0092B-C50C-407E-A947-70E740481C1C}">
                  <a14:useLocalDpi xmlns:a14="http://schemas.microsoft.com/office/drawing/2010/main" val="0"/>
                </a:ext>
              </a:extLst>
            </a:blip>
            <a:srcRect l="44271" t="37018" r="23623" b="8800"/>
            <a:stretch/>
          </p:blipFill>
          <p:spPr>
            <a:xfrm flipV="1">
              <a:off x="3413761" y="4578096"/>
              <a:ext cx="124754" cy="335280"/>
            </a:xfrm>
            <a:prstGeom prst="rect">
              <a:avLst/>
            </a:prstGeom>
          </p:spPr>
        </p:pic>
        <p:pic>
          <p:nvPicPr>
            <p:cNvPr id="311" name="Picture 310">
              <a:extLst>
                <a:ext uri="{FF2B5EF4-FFF2-40B4-BE49-F238E27FC236}">
                  <a16:creationId xmlns:a16="http://schemas.microsoft.com/office/drawing/2014/main" id="{95ECEDA5-F3BE-43F3-97B5-4105403B4084}"/>
                </a:ext>
              </a:extLst>
            </p:cNvPr>
            <p:cNvPicPr>
              <a:picLocks noChangeAspect="1"/>
            </p:cNvPicPr>
            <p:nvPr/>
          </p:nvPicPr>
          <p:blipFill rotWithShape="1">
            <a:blip r:embed="rId2">
              <a:extLst>
                <a:ext uri="{28A0092B-C50C-407E-A947-70E740481C1C}">
                  <a14:useLocalDpi xmlns:a14="http://schemas.microsoft.com/office/drawing/2010/main" val="0"/>
                </a:ext>
              </a:extLst>
            </a:blip>
            <a:srcRect l="44271" t="37018" r="23623" b="8800"/>
            <a:stretch/>
          </p:blipFill>
          <p:spPr>
            <a:xfrm flipH="1">
              <a:off x="3261361" y="4578096"/>
              <a:ext cx="124754" cy="335280"/>
            </a:xfrm>
            <a:prstGeom prst="rect">
              <a:avLst/>
            </a:prstGeom>
          </p:spPr>
        </p:pic>
      </p:grpSp>
      <p:pic>
        <p:nvPicPr>
          <p:cNvPr id="312" name="Picture 311">
            <a:extLst>
              <a:ext uri="{FF2B5EF4-FFF2-40B4-BE49-F238E27FC236}">
                <a16:creationId xmlns:a16="http://schemas.microsoft.com/office/drawing/2014/main" id="{C7AAB2F5-7DA2-488E-B531-FF6ACC059BBE}"/>
              </a:ext>
            </a:extLst>
          </p:cNvPr>
          <p:cNvPicPr>
            <a:picLocks noChangeAspect="1"/>
          </p:cNvPicPr>
          <p:nvPr/>
        </p:nvPicPr>
        <p:blipFill rotWithShape="1">
          <a:blip r:embed="rId2">
            <a:extLst>
              <a:ext uri="{28A0092B-C50C-407E-A947-70E740481C1C}">
                <a14:useLocalDpi xmlns:a14="http://schemas.microsoft.com/office/drawing/2010/main" val="0"/>
              </a:ext>
            </a:extLst>
          </a:blip>
          <a:srcRect l="44271" t="37018" r="23623" b="8800"/>
          <a:stretch/>
        </p:blipFill>
        <p:spPr>
          <a:xfrm flipH="1">
            <a:off x="3428767" y="5263476"/>
            <a:ext cx="124754" cy="335280"/>
          </a:xfrm>
          <a:prstGeom prst="rect">
            <a:avLst/>
          </a:prstGeom>
        </p:spPr>
      </p:pic>
      <p:pic>
        <p:nvPicPr>
          <p:cNvPr id="314" name="Picture 313">
            <a:extLst>
              <a:ext uri="{FF2B5EF4-FFF2-40B4-BE49-F238E27FC236}">
                <a16:creationId xmlns:a16="http://schemas.microsoft.com/office/drawing/2014/main" id="{5FD570C4-7325-4591-A809-170CF59D6820}"/>
              </a:ext>
            </a:extLst>
          </p:cNvPr>
          <p:cNvPicPr>
            <a:picLocks noChangeAspect="1"/>
          </p:cNvPicPr>
          <p:nvPr/>
        </p:nvPicPr>
        <p:blipFill rotWithShape="1">
          <a:blip r:embed="rId2">
            <a:extLst>
              <a:ext uri="{28A0092B-C50C-407E-A947-70E740481C1C}">
                <a14:useLocalDpi xmlns:a14="http://schemas.microsoft.com/office/drawing/2010/main" val="0"/>
              </a:ext>
            </a:extLst>
          </a:blip>
          <a:srcRect l="44271" t="37018" r="23623" b="8800"/>
          <a:stretch/>
        </p:blipFill>
        <p:spPr>
          <a:xfrm flipH="1">
            <a:off x="3986574" y="5256728"/>
            <a:ext cx="124754" cy="335280"/>
          </a:xfrm>
          <a:prstGeom prst="rect">
            <a:avLst/>
          </a:prstGeom>
        </p:spPr>
      </p:pic>
      <p:sp>
        <p:nvSpPr>
          <p:cNvPr id="315" name="TextBox 314">
            <a:extLst>
              <a:ext uri="{FF2B5EF4-FFF2-40B4-BE49-F238E27FC236}">
                <a16:creationId xmlns:a16="http://schemas.microsoft.com/office/drawing/2014/main" id="{A68BA61E-58EB-44A5-AD35-069FB097AB11}"/>
              </a:ext>
            </a:extLst>
          </p:cNvPr>
          <p:cNvSpPr txBox="1"/>
          <p:nvPr/>
        </p:nvSpPr>
        <p:spPr>
          <a:xfrm>
            <a:off x="8457172" y="4168651"/>
            <a:ext cx="3261727" cy="646331"/>
          </a:xfrm>
          <a:prstGeom prst="rect">
            <a:avLst/>
          </a:prstGeom>
          <a:solidFill>
            <a:schemeClr val="accent4">
              <a:lumMod val="20000"/>
              <a:lumOff val="80000"/>
            </a:schemeClr>
          </a:solidFill>
        </p:spPr>
        <p:txBody>
          <a:bodyPr wrap="none" rtlCol="0">
            <a:spAutoFit/>
          </a:bodyPr>
          <a:lstStyle/>
          <a:p>
            <a:pPr algn="ctr"/>
            <a:r>
              <a:rPr lang="pt-BR" dirty="0" err="1"/>
              <a:t>How</a:t>
            </a:r>
            <a:r>
              <a:rPr lang="pt-BR" dirty="0"/>
              <a:t> </a:t>
            </a:r>
            <a:r>
              <a:rPr lang="pt-BR" dirty="0" err="1"/>
              <a:t>to</a:t>
            </a:r>
            <a:r>
              <a:rPr lang="pt-BR" dirty="0"/>
              <a:t> </a:t>
            </a:r>
            <a:r>
              <a:rPr lang="pt-BR" dirty="0" err="1"/>
              <a:t>add</a:t>
            </a:r>
            <a:r>
              <a:rPr lang="pt-BR" dirty="0"/>
              <a:t> </a:t>
            </a:r>
            <a:r>
              <a:rPr lang="pt-BR" dirty="0" err="1"/>
              <a:t>electrons</a:t>
            </a:r>
            <a:r>
              <a:rPr lang="pt-BR" dirty="0"/>
              <a:t> </a:t>
            </a:r>
            <a:r>
              <a:rPr lang="pt-BR" dirty="0" err="1"/>
              <a:t>to</a:t>
            </a:r>
            <a:r>
              <a:rPr lang="pt-BR" dirty="0"/>
              <a:t> </a:t>
            </a:r>
            <a:r>
              <a:rPr lang="pt-BR" dirty="0" err="1"/>
              <a:t>orbitals</a:t>
            </a:r>
            <a:endParaRPr lang="pt-BR" dirty="0"/>
          </a:p>
          <a:p>
            <a:pPr algn="ctr"/>
            <a:r>
              <a:rPr lang="pt-BR" b="1" dirty="0"/>
              <a:t>3 </a:t>
            </a:r>
            <a:r>
              <a:rPr lang="pt-BR" b="1" dirty="0" err="1"/>
              <a:t>rules</a:t>
            </a:r>
            <a:r>
              <a:rPr lang="pt-BR" b="1" dirty="0"/>
              <a:t>: </a:t>
            </a:r>
            <a:r>
              <a:rPr lang="pt-BR" b="1" dirty="0" err="1"/>
              <a:t>Aufbau</a:t>
            </a:r>
            <a:r>
              <a:rPr lang="pt-BR" b="1" dirty="0"/>
              <a:t> + </a:t>
            </a:r>
            <a:r>
              <a:rPr lang="pt-BR" b="1" dirty="0" err="1"/>
              <a:t>Pauli</a:t>
            </a:r>
            <a:r>
              <a:rPr lang="pt-BR" b="1" dirty="0"/>
              <a:t> + </a:t>
            </a:r>
            <a:r>
              <a:rPr lang="pt-BR" b="1" dirty="0" err="1"/>
              <a:t>Hund</a:t>
            </a:r>
            <a:endParaRPr lang="en-US" b="1" dirty="0"/>
          </a:p>
        </p:txBody>
      </p:sp>
      <p:sp>
        <p:nvSpPr>
          <p:cNvPr id="316" name="TextBox 315">
            <a:extLst>
              <a:ext uri="{FF2B5EF4-FFF2-40B4-BE49-F238E27FC236}">
                <a16:creationId xmlns:a16="http://schemas.microsoft.com/office/drawing/2014/main" id="{BC80D4BC-68CE-43A9-9CFF-E204A342D1A5}"/>
              </a:ext>
            </a:extLst>
          </p:cNvPr>
          <p:cNvSpPr txBox="1"/>
          <p:nvPr/>
        </p:nvSpPr>
        <p:spPr>
          <a:xfrm>
            <a:off x="8957890" y="5395457"/>
            <a:ext cx="2310504" cy="1200329"/>
          </a:xfrm>
          <a:prstGeom prst="rect">
            <a:avLst/>
          </a:prstGeom>
          <a:noFill/>
        </p:spPr>
        <p:txBody>
          <a:bodyPr wrap="none" rtlCol="0">
            <a:spAutoFit/>
          </a:bodyPr>
          <a:lstStyle/>
          <a:p>
            <a:pPr algn="ctr"/>
            <a:r>
              <a:rPr lang="pt-BR" dirty="0" err="1"/>
              <a:t>Two</a:t>
            </a:r>
            <a:r>
              <a:rPr lang="pt-BR" dirty="0"/>
              <a:t> </a:t>
            </a:r>
            <a:r>
              <a:rPr lang="pt-BR" dirty="0" err="1"/>
              <a:t>electrons</a:t>
            </a:r>
            <a:r>
              <a:rPr lang="pt-BR" dirty="0"/>
              <a:t> in s</a:t>
            </a:r>
          </a:p>
          <a:p>
            <a:pPr algn="ctr"/>
            <a:r>
              <a:rPr lang="pt-BR" dirty="0" err="1"/>
              <a:t>Six</a:t>
            </a:r>
            <a:r>
              <a:rPr lang="pt-BR" dirty="0"/>
              <a:t> </a:t>
            </a:r>
            <a:r>
              <a:rPr lang="pt-BR" dirty="0" err="1"/>
              <a:t>electrons</a:t>
            </a:r>
            <a:r>
              <a:rPr lang="pt-BR" dirty="0"/>
              <a:t> in p</a:t>
            </a:r>
          </a:p>
          <a:p>
            <a:pPr algn="ctr"/>
            <a:r>
              <a:rPr lang="pt-BR" dirty="0" err="1"/>
              <a:t>Ten</a:t>
            </a:r>
            <a:r>
              <a:rPr lang="pt-BR" dirty="0"/>
              <a:t> </a:t>
            </a:r>
            <a:r>
              <a:rPr lang="pt-BR" dirty="0" err="1"/>
              <a:t>electrons</a:t>
            </a:r>
            <a:r>
              <a:rPr lang="pt-BR" dirty="0"/>
              <a:t> in d</a:t>
            </a:r>
          </a:p>
          <a:p>
            <a:pPr algn="ctr"/>
            <a:r>
              <a:rPr lang="en-US" dirty="0"/>
              <a:t>Fourteen electrons in f</a:t>
            </a:r>
          </a:p>
        </p:txBody>
      </p:sp>
      <p:grpSp>
        <p:nvGrpSpPr>
          <p:cNvPr id="317" name="Group 316">
            <a:extLst>
              <a:ext uri="{FF2B5EF4-FFF2-40B4-BE49-F238E27FC236}">
                <a16:creationId xmlns:a16="http://schemas.microsoft.com/office/drawing/2014/main" id="{8A832E57-08CB-48D2-984D-00FABA6692D7}"/>
              </a:ext>
            </a:extLst>
          </p:cNvPr>
          <p:cNvGrpSpPr/>
          <p:nvPr/>
        </p:nvGrpSpPr>
        <p:grpSpPr>
          <a:xfrm>
            <a:off x="2862199" y="5279808"/>
            <a:ext cx="277154" cy="335280"/>
            <a:chOff x="3261361" y="4578096"/>
            <a:chExt cx="277154" cy="335280"/>
          </a:xfrm>
        </p:grpSpPr>
        <p:pic>
          <p:nvPicPr>
            <p:cNvPr id="318" name="Picture 317">
              <a:extLst>
                <a:ext uri="{FF2B5EF4-FFF2-40B4-BE49-F238E27FC236}">
                  <a16:creationId xmlns:a16="http://schemas.microsoft.com/office/drawing/2014/main" id="{5381112B-FBBF-494F-A069-62B7A03BC6B2}"/>
                </a:ext>
              </a:extLst>
            </p:cNvPr>
            <p:cNvPicPr>
              <a:picLocks noChangeAspect="1"/>
            </p:cNvPicPr>
            <p:nvPr/>
          </p:nvPicPr>
          <p:blipFill rotWithShape="1">
            <a:blip r:embed="rId2">
              <a:extLst>
                <a:ext uri="{28A0092B-C50C-407E-A947-70E740481C1C}">
                  <a14:useLocalDpi xmlns:a14="http://schemas.microsoft.com/office/drawing/2010/main" val="0"/>
                </a:ext>
              </a:extLst>
            </a:blip>
            <a:srcRect l="44271" t="37018" r="23623" b="8800"/>
            <a:stretch/>
          </p:blipFill>
          <p:spPr>
            <a:xfrm flipV="1">
              <a:off x="3413761" y="4578096"/>
              <a:ext cx="124754" cy="335280"/>
            </a:xfrm>
            <a:prstGeom prst="rect">
              <a:avLst/>
            </a:prstGeom>
          </p:spPr>
        </p:pic>
        <p:pic>
          <p:nvPicPr>
            <p:cNvPr id="319" name="Picture 318">
              <a:extLst>
                <a:ext uri="{FF2B5EF4-FFF2-40B4-BE49-F238E27FC236}">
                  <a16:creationId xmlns:a16="http://schemas.microsoft.com/office/drawing/2014/main" id="{E28FAA1A-36D7-4595-84F6-49A45959D514}"/>
                </a:ext>
              </a:extLst>
            </p:cNvPr>
            <p:cNvPicPr>
              <a:picLocks noChangeAspect="1"/>
            </p:cNvPicPr>
            <p:nvPr/>
          </p:nvPicPr>
          <p:blipFill rotWithShape="1">
            <a:blip r:embed="rId2">
              <a:extLst>
                <a:ext uri="{28A0092B-C50C-407E-A947-70E740481C1C}">
                  <a14:useLocalDpi xmlns:a14="http://schemas.microsoft.com/office/drawing/2010/main" val="0"/>
                </a:ext>
              </a:extLst>
            </a:blip>
            <a:srcRect l="44271" t="37018" r="23623" b="8800"/>
            <a:stretch/>
          </p:blipFill>
          <p:spPr>
            <a:xfrm flipH="1">
              <a:off x="3261361" y="4578096"/>
              <a:ext cx="124754" cy="335280"/>
            </a:xfrm>
            <a:prstGeom prst="rect">
              <a:avLst/>
            </a:prstGeom>
          </p:spPr>
        </p:pic>
      </p:grpSp>
      <p:pic>
        <p:nvPicPr>
          <p:cNvPr id="82" name="Picture 81">
            <a:extLst>
              <a:ext uri="{FF2B5EF4-FFF2-40B4-BE49-F238E27FC236}">
                <a16:creationId xmlns:a16="http://schemas.microsoft.com/office/drawing/2014/main" id="{847AFC7E-C2F0-4306-80D5-FEF127E0E64C}"/>
              </a:ext>
            </a:extLst>
          </p:cNvPr>
          <p:cNvPicPr>
            <a:picLocks noChangeAspect="1"/>
          </p:cNvPicPr>
          <p:nvPr/>
        </p:nvPicPr>
        <p:blipFill rotWithShape="1">
          <a:blip r:embed="rId2">
            <a:extLst>
              <a:ext uri="{28A0092B-C50C-407E-A947-70E740481C1C}">
                <a14:useLocalDpi xmlns:a14="http://schemas.microsoft.com/office/drawing/2010/main" val="0"/>
              </a:ext>
            </a:extLst>
          </a:blip>
          <a:srcRect l="44271" t="37018" r="23623" b="8800"/>
          <a:stretch/>
        </p:blipFill>
        <p:spPr>
          <a:xfrm flipH="1">
            <a:off x="2866064" y="5277550"/>
            <a:ext cx="124754" cy="335280"/>
          </a:xfrm>
          <a:prstGeom prst="rect">
            <a:avLst/>
          </a:prstGeom>
        </p:spPr>
      </p:pic>
      <p:pic>
        <p:nvPicPr>
          <p:cNvPr id="5" name="Picture 4" descr="A close up of a sign&#10;&#10;Description automatically generated">
            <a:extLst>
              <a:ext uri="{FF2B5EF4-FFF2-40B4-BE49-F238E27FC236}">
                <a16:creationId xmlns:a16="http://schemas.microsoft.com/office/drawing/2014/main" id="{2C3B77E6-A452-49EE-B841-D291536CC7F4}"/>
              </a:ext>
            </a:extLst>
          </p:cNvPr>
          <p:cNvPicPr>
            <a:picLocks noChangeAspect="1"/>
          </p:cNvPicPr>
          <p:nvPr/>
        </p:nvPicPr>
        <p:blipFill rotWithShape="1">
          <a:blip r:embed="rId3">
            <a:extLst>
              <a:ext uri="{28A0092B-C50C-407E-A947-70E740481C1C}">
                <a14:useLocalDpi xmlns:a14="http://schemas.microsoft.com/office/drawing/2010/main" val="0"/>
              </a:ext>
            </a:extLst>
          </a:blip>
          <a:srcRect b="8857"/>
          <a:stretch/>
        </p:blipFill>
        <p:spPr>
          <a:xfrm>
            <a:off x="5024469" y="4697556"/>
            <a:ext cx="2117232" cy="2084082"/>
          </a:xfrm>
          <a:prstGeom prst="rect">
            <a:avLst/>
          </a:prstGeom>
        </p:spPr>
      </p:pic>
    </p:spTree>
    <p:extLst>
      <p:ext uri="{BB962C8B-B14F-4D97-AF65-F5344CB8AC3E}">
        <p14:creationId xmlns:p14="http://schemas.microsoft.com/office/powerpoint/2010/main" val="305011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ADDFBA-A560-4C89-AF20-52D5B6C1EF77}"/>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698090" y="522645"/>
            <a:ext cx="10333704" cy="5812709"/>
          </a:xfrm>
          <a:prstGeom prst="rect">
            <a:avLst/>
          </a:prstGeom>
        </p:spPr>
      </p:pic>
      <p:sp>
        <p:nvSpPr>
          <p:cNvPr id="8" name="TextBox 7">
            <a:extLst>
              <a:ext uri="{FF2B5EF4-FFF2-40B4-BE49-F238E27FC236}">
                <a16:creationId xmlns:a16="http://schemas.microsoft.com/office/drawing/2014/main" id="{2C99F374-5512-4C7E-96F5-46169EB2A4E7}"/>
              </a:ext>
            </a:extLst>
          </p:cNvPr>
          <p:cNvSpPr txBox="1"/>
          <p:nvPr/>
        </p:nvSpPr>
        <p:spPr>
          <a:xfrm>
            <a:off x="2898689" y="87090"/>
            <a:ext cx="6394699" cy="461665"/>
          </a:xfrm>
          <a:prstGeom prst="rect">
            <a:avLst/>
          </a:prstGeom>
          <a:solidFill>
            <a:schemeClr val="bg1"/>
          </a:solidFill>
        </p:spPr>
        <p:txBody>
          <a:bodyPr wrap="none" rtlCol="0">
            <a:spAutoFit/>
          </a:bodyPr>
          <a:lstStyle/>
          <a:p>
            <a:pPr algn="ctr"/>
            <a:r>
              <a:rPr lang="pt-BR" sz="2400" dirty="0" err="1">
                <a:solidFill>
                  <a:schemeClr val="accent1"/>
                </a:solidFill>
              </a:rPr>
              <a:t>Periodic</a:t>
            </a:r>
            <a:r>
              <a:rPr lang="pt-BR" sz="2400" dirty="0">
                <a:solidFill>
                  <a:schemeClr val="accent1"/>
                </a:solidFill>
              </a:rPr>
              <a:t> </a:t>
            </a:r>
            <a:r>
              <a:rPr lang="pt-BR" sz="2400" dirty="0" err="1">
                <a:solidFill>
                  <a:schemeClr val="accent1"/>
                </a:solidFill>
              </a:rPr>
              <a:t>table</a:t>
            </a:r>
            <a:r>
              <a:rPr lang="pt-BR" sz="2400" dirty="0">
                <a:solidFill>
                  <a:schemeClr val="accent1"/>
                </a:solidFill>
              </a:rPr>
              <a:t> of </a:t>
            </a:r>
            <a:r>
              <a:rPr lang="pt-BR" sz="2400" dirty="0" err="1">
                <a:solidFill>
                  <a:schemeClr val="accent1"/>
                </a:solidFill>
              </a:rPr>
              <a:t>elements</a:t>
            </a:r>
            <a:r>
              <a:rPr lang="pt-BR" sz="2400" dirty="0">
                <a:solidFill>
                  <a:schemeClr val="accent1"/>
                </a:solidFill>
              </a:rPr>
              <a:t> </a:t>
            </a:r>
            <a:r>
              <a:rPr lang="pt-BR" sz="2400" dirty="0" err="1">
                <a:solidFill>
                  <a:schemeClr val="accent1"/>
                </a:solidFill>
              </a:rPr>
              <a:t>and</a:t>
            </a:r>
            <a:r>
              <a:rPr lang="pt-BR" sz="2400" dirty="0">
                <a:solidFill>
                  <a:schemeClr val="accent1"/>
                </a:solidFill>
              </a:rPr>
              <a:t> quantum </a:t>
            </a:r>
            <a:r>
              <a:rPr lang="pt-BR" sz="2400" dirty="0" err="1">
                <a:solidFill>
                  <a:schemeClr val="accent1"/>
                </a:solidFill>
              </a:rPr>
              <a:t>numbers</a:t>
            </a:r>
            <a:endParaRPr lang="en-US" sz="2400" dirty="0">
              <a:solidFill>
                <a:schemeClr val="accent1"/>
              </a:solidFill>
            </a:endParaRPr>
          </a:p>
        </p:txBody>
      </p:sp>
      <p:sp>
        <p:nvSpPr>
          <p:cNvPr id="13" name="Arrow: Up-Down 12">
            <a:extLst>
              <a:ext uri="{FF2B5EF4-FFF2-40B4-BE49-F238E27FC236}">
                <a16:creationId xmlns:a16="http://schemas.microsoft.com/office/drawing/2014/main" id="{7AD264A4-EC7A-4F9F-8703-1794168B3B2C}"/>
              </a:ext>
            </a:extLst>
          </p:cNvPr>
          <p:cNvSpPr/>
          <p:nvPr/>
        </p:nvSpPr>
        <p:spPr>
          <a:xfrm rot="5400000">
            <a:off x="6168480" y="1493404"/>
            <a:ext cx="383458" cy="7170240"/>
          </a:xfrm>
          <a:prstGeom prst="upDownArrow">
            <a:avLst/>
          </a:prstGeom>
          <a:solidFill>
            <a:srgbClr val="FFA7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dirty="0">
                <a:solidFill>
                  <a:schemeClr val="tx1"/>
                </a:solidFill>
              </a:rPr>
              <a:t>5f</a:t>
            </a:r>
            <a:endParaRPr lang="en-US" dirty="0">
              <a:solidFill>
                <a:schemeClr val="tx1"/>
              </a:solidFill>
            </a:endParaRPr>
          </a:p>
        </p:txBody>
      </p:sp>
      <p:sp>
        <p:nvSpPr>
          <p:cNvPr id="14" name="Arrow: Up-Down 13">
            <a:extLst>
              <a:ext uri="{FF2B5EF4-FFF2-40B4-BE49-F238E27FC236}">
                <a16:creationId xmlns:a16="http://schemas.microsoft.com/office/drawing/2014/main" id="{BF64FA85-BE3E-4C10-9B66-2284A11B0046}"/>
              </a:ext>
            </a:extLst>
          </p:cNvPr>
          <p:cNvSpPr/>
          <p:nvPr/>
        </p:nvSpPr>
        <p:spPr>
          <a:xfrm rot="5400000">
            <a:off x="6168480" y="1026455"/>
            <a:ext cx="383458" cy="7170240"/>
          </a:xfrm>
          <a:prstGeom prst="upDownArrow">
            <a:avLst/>
          </a:prstGeom>
          <a:solidFill>
            <a:srgbClr val="FFA7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dirty="0">
                <a:solidFill>
                  <a:schemeClr val="tx1"/>
                </a:solidFill>
              </a:rPr>
              <a:t>4f</a:t>
            </a:r>
            <a:endParaRPr lang="en-US" dirty="0">
              <a:solidFill>
                <a:schemeClr val="tx1"/>
              </a:solidFill>
            </a:endParaRPr>
          </a:p>
        </p:txBody>
      </p:sp>
      <p:sp>
        <p:nvSpPr>
          <p:cNvPr id="15" name="Arrow: Up-Down 14">
            <a:extLst>
              <a:ext uri="{FF2B5EF4-FFF2-40B4-BE49-F238E27FC236}">
                <a16:creationId xmlns:a16="http://schemas.microsoft.com/office/drawing/2014/main" id="{C4AF28CA-B693-43E3-8B0B-5379F71EC4D7}"/>
              </a:ext>
            </a:extLst>
          </p:cNvPr>
          <p:cNvSpPr/>
          <p:nvPr/>
        </p:nvSpPr>
        <p:spPr>
          <a:xfrm rot="5400000">
            <a:off x="1509252" y="827437"/>
            <a:ext cx="383458" cy="491615"/>
          </a:xfrm>
          <a:prstGeom prst="upDownArrow">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dirty="0">
                <a:solidFill>
                  <a:schemeClr val="tx1"/>
                </a:solidFill>
              </a:rPr>
              <a:t>1s</a:t>
            </a:r>
            <a:endParaRPr lang="en-US" dirty="0">
              <a:solidFill>
                <a:schemeClr val="tx1"/>
              </a:solidFill>
            </a:endParaRPr>
          </a:p>
        </p:txBody>
      </p:sp>
      <p:sp>
        <p:nvSpPr>
          <p:cNvPr id="16" name="Arrow: Up-Down 15">
            <a:extLst>
              <a:ext uri="{FF2B5EF4-FFF2-40B4-BE49-F238E27FC236}">
                <a16:creationId xmlns:a16="http://schemas.microsoft.com/office/drawing/2014/main" id="{B3CA478D-4932-470D-9375-6047F1F501DD}"/>
              </a:ext>
            </a:extLst>
          </p:cNvPr>
          <p:cNvSpPr/>
          <p:nvPr/>
        </p:nvSpPr>
        <p:spPr>
          <a:xfrm rot="5400000">
            <a:off x="9822429" y="838796"/>
            <a:ext cx="383458" cy="491615"/>
          </a:xfrm>
          <a:prstGeom prst="upDownArrow">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dirty="0">
                <a:solidFill>
                  <a:schemeClr val="tx1"/>
                </a:solidFill>
              </a:rPr>
              <a:t>1s</a:t>
            </a:r>
            <a:endParaRPr lang="en-US" dirty="0">
              <a:solidFill>
                <a:schemeClr val="tx1"/>
              </a:solidFill>
            </a:endParaRPr>
          </a:p>
        </p:txBody>
      </p:sp>
      <p:sp>
        <p:nvSpPr>
          <p:cNvPr id="17" name="Arrow: Up-Down 16">
            <a:extLst>
              <a:ext uri="{FF2B5EF4-FFF2-40B4-BE49-F238E27FC236}">
                <a16:creationId xmlns:a16="http://schemas.microsoft.com/office/drawing/2014/main" id="{F96A3081-AC53-4BD0-9BCA-F5F83F644700}"/>
              </a:ext>
            </a:extLst>
          </p:cNvPr>
          <p:cNvSpPr/>
          <p:nvPr/>
        </p:nvSpPr>
        <p:spPr>
          <a:xfrm rot="5400000">
            <a:off x="1750141" y="1087988"/>
            <a:ext cx="383458" cy="953729"/>
          </a:xfrm>
          <a:prstGeom prst="upDownArrow">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dirty="0">
                <a:solidFill>
                  <a:schemeClr val="tx1"/>
                </a:solidFill>
              </a:rPr>
              <a:t>2s</a:t>
            </a:r>
            <a:endParaRPr lang="en-US" dirty="0">
              <a:solidFill>
                <a:schemeClr val="tx1"/>
              </a:solidFill>
            </a:endParaRPr>
          </a:p>
        </p:txBody>
      </p:sp>
      <p:sp>
        <p:nvSpPr>
          <p:cNvPr id="18" name="Arrow: Up-Down 17">
            <a:extLst>
              <a:ext uri="{FF2B5EF4-FFF2-40B4-BE49-F238E27FC236}">
                <a16:creationId xmlns:a16="http://schemas.microsoft.com/office/drawing/2014/main" id="{DB2DA3B5-21F9-4FD3-96FB-752306E6A275}"/>
              </a:ext>
            </a:extLst>
          </p:cNvPr>
          <p:cNvSpPr/>
          <p:nvPr/>
        </p:nvSpPr>
        <p:spPr>
          <a:xfrm rot="5400000">
            <a:off x="1750141" y="1579596"/>
            <a:ext cx="383458" cy="953729"/>
          </a:xfrm>
          <a:prstGeom prst="upDownArrow">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dirty="0">
                <a:solidFill>
                  <a:schemeClr val="tx1"/>
                </a:solidFill>
              </a:rPr>
              <a:t>3s</a:t>
            </a:r>
            <a:endParaRPr lang="en-US" dirty="0">
              <a:solidFill>
                <a:schemeClr val="tx1"/>
              </a:solidFill>
            </a:endParaRPr>
          </a:p>
        </p:txBody>
      </p:sp>
      <p:sp>
        <p:nvSpPr>
          <p:cNvPr id="19" name="Arrow: Up-Down 18">
            <a:extLst>
              <a:ext uri="{FF2B5EF4-FFF2-40B4-BE49-F238E27FC236}">
                <a16:creationId xmlns:a16="http://schemas.microsoft.com/office/drawing/2014/main" id="{FA428442-0B3E-4BEA-A2D7-9005881BBBE4}"/>
              </a:ext>
            </a:extLst>
          </p:cNvPr>
          <p:cNvSpPr/>
          <p:nvPr/>
        </p:nvSpPr>
        <p:spPr>
          <a:xfrm rot="5400000">
            <a:off x="1750141" y="2071204"/>
            <a:ext cx="383458" cy="953729"/>
          </a:xfrm>
          <a:prstGeom prst="upDownArrow">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dirty="0">
                <a:solidFill>
                  <a:schemeClr val="tx1"/>
                </a:solidFill>
              </a:rPr>
              <a:t>4s</a:t>
            </a:r>
            <a:endParaRPr lang="en-US" dirty="0">
              <a:solidFill>
                <a:schemeClr val="tx1"/>
              </a:solidFill>
            </a:endParaRPr>
          </a:p>
        </p:txBody>
      </p:sp>
      <p:sp>
        <p:nvSpPr>
          <p:cNvPr id="20" name="Arrow: Up-Down 19">
            <a:extLst>
              <a:ext uri="{FF2B5EF4-FFF2-40B4-BE49-F238E27FC236}">
                <a16:creationId xmlns:a16="http://schemas.microsoft.com/office/drawing/2014/main" id="{92587B4B-244D-4AD9-9939-5118A1799B59}"/>
              </a:ext>
            </a:extLst>
          </p:cNvPr>
          <p:cNvSpPr/>
          <p:nvPr/>
        </p:nvSpPr>
        <p:spPr>
          <a:xfrm rot="5400000">
            <a:off x="1750141" y="2562812"/>
            <a:ext cx="383458" cy="953729"/>
          </a:xfrm>
          <a:prstGeom prst="upDownArrow">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dirty="0">
                <a:solidFill>
                  <a:schemeClr val="tx1"/>
                </a:solidFill>
              </a:rPr>
              <a:t>5s</a:t>
            </a:r>
            <a:endParaRPr lang="en-US" dirty="0">
              <a:solidFill>
                <a:schemeClr val="tx1"/>
              </a:solidFill>
            </a:endParaRPr>
          </a:p>
        </p:txBody>
      </p:sp>
      <p:sp>
        <p:nvSpPr>
          <p:cNvPr id="21" name="Arrow: Up-Down 20">
            <a:extLst>
              <a:ext uri="{FF2B5EF4-FFF2-40B4-BE49-F238E27FC236}">
                <a16:creationId xmlns:a16="http://schemas.microsoft.com/office/drawing/2014/main" id="{05758423-71D8-4653-8F98-B12E8FEF3C5F}"/>
              </a:ext>
            </a:extLst>
          </p:cNvPr>
          <p:cNvSpPr/>
          <p:nvPr/>
        </p:nvSpPr>
        <p:spPr>
          <a:xfrm rot="5400000">
            <a:off x="1750141" y="3077496"/>
            <a:ext cx="383458" cy="953729"/>
          </a:xfrm>
          <a:prstGeom prst="upDownArrow">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dirty="0">
                <a:solidFill>
                  <a:schemeClr val="tx1"/>
                </a:solidFill>
              </a:rPr>
              <a:t>6s</a:t>
            </a:r>
            <a:endParaRPr lang="en-US" dirty="0">
              <a:solidFill>
                <a:schemeClr val="tx1"/>
              </a:solidFill>
            </a:endParaRPr>
          </a:p>
        </p:txBody>
      </p:sp>
      <p:sp>
        <p:nvSpPr>
          <p:cNvPr id="22" name="Arrow: Up-Down 21">
            <a:extLst>
              <a:ext uri="{FF2B5EF4-FFF2-40B4-BE49-F238E27FC236}">
                <a16:creationId xmlns:a16="http://schemas.microsoft.com/office/drawing/2014/main" id="{851E63A8-C536-4549-B639-FB5B7C7E2AD9}"/>
              </a:ext>
            </a:extLst>
          </p:cNvPr>
          <p:cNvSpPr/>
          <p:nvPr/>
        </p:nvSpPr>
        <p:spPr>
          <a:xfrm rot="5400000">
            <a:off x="1750141" y="3569104"/>
            <a:ext cx="383458" cy="953729"/>
          </a:xfrm>
          <a:prstGeom prst="upDownArrow">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dirty="0">
                <a:solidFill>
                  <a:schemeClr val="tx1"/>
                </a:solidFill>
              </a:rPr>
              <a:t>7s</a:t>
            </a:r>
            <a:endParaRPr lang="en-US" dirty="0">
              <a:solidFill>
                <a:schemeClr val="tx1"/>
              </a:solidFill>
            </a:endParaRPr>
          </a:p>
        </p:txBody>
      </p:sp>
      <p:sp>
        <p:nvSpPr>
          <p:cNvPr id="23" name="Arrow: Up-Down 22">
            <a:extLst>
              <a:ext uri="{FF2B5EF4-FFF2-40B4-BE49-F238E27FC236}">
                <a16:creationId xmlns:a16="http://schemas.microsoft.com/office/drawing/2014/main" id="{7356B86C-BDEA-405B-A01F-4F09C54703E2}"/>
              </a:ext>
            </a:extLst>
          </p:cNvPr>
          <p:cNvSpPr/>
          <p:nvPr/>
        </p:nvSpPr>
        <p:spPr>
          <a:xfrm rot="5400000">
            <a:off x="4689988" y="105061"/>
            <a:ext cx="383458" cy="4886636"/>
          </a:xfrm>
          <a:prstGeom prst="upDownArrow">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dirty="0">
                <a:solidFill>
                  <a:schemeClr val="tx1"/>
                </a:solidFill>
              </a:rPr>
              <a:t>3d</a:t>
            </a:r>
            <a:endParaRPr lang="en-US" dirty="0">
              <a:solidFill>
                <a:schemeClr val="tx1"/>
              </a:solidFill>
            </a:endParaRPr>
          </a:p>
        </p:txBody>
      </p:sp>
      <p:sp>
        <p:nvSpPr>
          <p:cNvPr id="24" name="Arrow: Up-Down 23">
            <a:extLst>
              <a:ext uri="{FF2B5EF4-FFF2-40B4-BE49-F238E27FC236}">
                <a16:creationId xmlns:a16="http://schemas.microsoft.com/office/drawing/2014/main" id="{D461952B-64D3-4BA7-8FE0-C6AF9CFA32DA}"/>
              </a:ext>
            </a:extLst>
          </p:cNvPr>
          <p:cNvSpPr/>
          <p:nvPr/>
        </p:nvSpPr>
        <p:spPr>
          <a:xfrm rot="5400000">
            <a:off x="4689988" y="596669"/>
            <a:ext cx="383458" cy="4886636"/>
          </a:xfrm>
          <a:prstGeom prst="upDownArrow">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dirty="0">
                <a:solidFill>
                  <a:schemeClr val="tx1"/>
                </a:solidFill>
              </a:rPr>
              <a:t>4d</a:t>
            </a:r>
            <a:endParaRPr lang="en-US" dirty="0">
              <a:solidFill>
                <a:schemeClr val="tx1"/>
              </a:solidFill>
            </a:endParaRPr>
          </a:p>
        </p:txBody>
      </p:sp>
      <p:sp>
        <p:nvSpPr>
          <p:cNvPr id="25" name="Arrow: Up-Down 24">
            <a:extLst>
              <a:ext uri="{FF2B5EF4-FFF2-40B4-BE49-F238E27FC236}">
                <a16:creationId xmlns:a16="http://schemas.microsoft.com/office/drawing/2014/main" id="{A8049122-6B4F-4660-8B95-AE4489D18FFE}"/>
              </a:ext>
            </a:extLst>
          </p:cNvPr>
          <p:cNvSpPr/>
          <p:nvPr/>
        </p:nvSpPr>
        <p:spPr>
          <a:xfrm rot="5400000">
            <a:off x="4689988" y="1107941"/>
            <a:ext cx="383458" cy="4886636"/>
          </a:xfrm>
          <a:prstGeom prst="upDownArrow">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dirty="0">
                <a:solidFill>
                  <a:schemeClr val="tx1"/>
                </a:solidFill>
              </a:rPr>
              <a:t>5d</a:t>
            </a:r>
            <a:endParaRPr lang="en-US" dirty="0">
              <a:solidFill>
                <a:schemeClr val="tx1"/>
              </a:solidFill>
            </a:endParaRPr>
          </a:p>
        </p:txBody>
      </p:sp>
      <p:sp>
        <p:nvSpPr>
          <p:cNvPr id="26" name="Arrow: Up-Down 25">
            <a:extLst>
              <a:ext uri="{FF2B5EF4-FFF2-40B4-BE49-F238E27FC236}">
                <a16:creationId xmlns:a16="http://schemas.microsoft.com/office/drawing/2014/main" id="{F3DF8C3A-8BFD-4D24-9AA6-47A5E2EAF1C9}"/>
              </a:ext>
            </a:extLst>
          </p:cNvPr>
          <p:cNvSpPr/>
          <p:nvPr/>
        </p:nvSpPr>
        <p:spPr>
          <a:xfrm rot="5400000">
            <a:off x="4691533" y="1601092"/>
            <a:ext cx="383458" cy="4883549"/>
          </a:xfrm>
          <a:prstGeom prst="upDownArrow">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dirty="0">
                <a:solidFill>
                  <a:schemeClr val="tx1"/>
                </a:solidFill>
              </a:rPr>
              <a:t>6d</a:t>
            </a:r>
            <a:endParaRPr lang="en-US" dirty="0">
              <a:solidFill>
                <a:schemeClr val="tx1"/>
              </a:solidFill>
            </a:endParaRPr>
          </a:p>
        </p:txBody>
      </p:sp>
      <p:sp>
        <p:nvSpPr>
          <p:cNvPr id="27" name="Arrow: Up-Down 26">
            <a:extLst>
              <a:ext uri="{FF2B5EF4-FFF2-40B4-BE49-F238E27FC236}">
                <a16:creationId xmlns:a16="http://schemas.microsoft.com/office/drawing/2014/main" id="{2A075921-9622-4F7A-90DC-D464A48996D3}"/>
              </a:ext>
            </a:extLst>
          </p:cNvPr>
          <p:cNvSpPr/>
          <p:nvPr/>
        </p:nvSpPr>
        <p:spPr>
          <a:xfrm rot="5400000">
            <a:off x="8600772" y="97876"/>
            <a:ext cx="383458" cy="2934932"/>
          </a:xfrm>
          <a:prstGeom prst="upDown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dirty="0">
                <a:solidFill>
                  <a:schemeClr val="tx1"/>
                </a:solidFill>
              </a:rPr>
              <a:t>2p</a:t>
            </a:r>
            <a:endParaRPr lang="en-US" dirty="0">
              <a:solidFill>
                <a:schemeClr val="tx1"/>
              </a:solidFill>
            </a:endParaRPr>
          </a:p>
        </p:txBody>
      </p:sp>
      <p:sp>
        <p:nvSpPr>
          <p:cNvPr id="28" name="Arrow: Up-Down 27">
            <a:extLst>
              <a:ext uri="{FF2B5EF4-FFF2-40B4-BE49-F238E27FC236}">
                <a16:creationId xmlns:a16="http://schemas.microsoft.com/office/drawing/2014/main" id="{DF18358A-50D1-4416-AA82-F05814120808}"/>
              </a:ext>
            </a:extLst>
          </p:cNvPr>
          <p:cNvSpPr/>
          <p:nvPr/>
        </p:nvSpPr>
        <p:spPr>
          <a:xfrm rot="5400000">
            <a:off x="8600772" y="589484"/>
            <a:ext cx="383458" cy="2934932"/>
          </a:xfrm>
          <a:prstGeom prst="upDown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dirty="0">
                <a:solidFill>
                  <a:schemeClr val="tx1"/>
                </a:solidFill>
              </a:rPr>
              <a:t>3p</a:t>
            </a:r>
            <a:endParaRPr lang="en-US" dirty="0">
              <a:solidFill>
                <a:schemeClr val="tx1"/>
              </a:solidFill>
            </a:endParaRPr>
          </a:p>
        </p:txBody>
      </p:sp>
      <p:sp>
        <p:nvSpPr>
          <p:cNvPr id="29" name="Arrow: Up-Down 28">
            <a:extLst>
              <a:ext uri="{FF2B5EF4-FFF2-40B4-BE49-F238E27FC236}">
                <a16:creationId xmlns:a16="http://schemas.microsoft.com/office/drawing/2014/main" id="{7389859C-E718-4753-B1DF-4E234AAB4E79}"/>
              </a:ext>
            </a:extLst>
          </p:cNvPr>
          <p:cNvSpPr/>
          <p:nvPr/>
        </p:nvSpPr>
        <p:spPr>
          <a:xfrm rot="5400000">
            <a:off x="8600771" y="1081093"/>
            <a:ext cx="383458" cy="2934930"/>
          </a:xfrm>
          <a:prstGeom prst="upDown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dirty="0">
                <a:solidFill>
                  <a:schemeClr val="tx1"/>
                </a:solidFill>
              </a:rPr>
              <a:t>4p</a:t>
            </a:r>
            <a:endParaRPr lang="en-US" dirty="0">
              <a:solidFill>
                <a:schemeClr val="tx1"/>
              </a:solidFill>
            </a:endParaRPr>
          </a:p>
        </p:txBody>
      </p:sp>
      <p:sp>
        <p:nvSpPr>
          <p:cNvPr id="30" name="Arrow: Up-Down 29">
            <a:extLst>
              <a:ext uri="{FF2B5EF4-FFF2-40B4-BE49-F238E27FC236}">
                <a16:creationId xmlns:a16="http://schemas.microsoft.com/office/drawing/2014/main" id="{EC9B256E-2AE3-4849-B5A2-ED4359796536}"/>
              </a:ext>
            </a:extLst>
          </p:cNvPr>
          <p:cNvSpPr/>
          <p:nvPr/>
        </p:nvSpPr>
        <p:spPr>
          <a:xfrm rot="5400000">
            <a:off x="8600771" y="1572701"/>
            <a:ext cx="383458" cy="2934930"/>
          </a:xfrm>
          <a:prstGeom prst="upDown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dirty="0">
                <a:solidFill>
                  <a:schemeClr val="tx1"/>
                </a:solidFill>
              </a:rPr>
              <a:t>5p</a:t>
            </a:r>
            <a:endParaRPr lang="en-US" dirty="0">
              <a:solidFill>
                <a:schemeClr val="tx1"/>
              </a:solidFill>
            </a:endParaRPr>
          </a:p>
        </p:txBody>
      </p:sp>
      <p:sp>
        <p:nvSpPr>
          <p:cNvPr id="31" name="Arrow: Up-Down 30">
            <a:extLst>
              <a:ext uri="{FF2B5EF4-FFF2-40B4-BE49-F238E27FC236}">
                <a16:creationId xmlns:a16="http://schemas.microsoft.com/office/drawing/2014/main" id="{A21CB29F-2B9D-4BF8-B2C2-406F054EE87A}"/>
              </a:ext>
            </a:extLst>
          </p:cNvPr>
          <p:cNvSpPr/>
          <p:nvPr/>
        </p:nvSpPr>
        <p:spPr>
          <a:xfrm rot="5400000">
            <a:off x="8600771" y="2087385"/>
            <a:ext cx="383458" cy="2934930"/>
          </a:xfrm>
          <a:prstGeom prst="upDown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dirty="0">
                <a:solidFill>
                  <a:schemeClr val="tx1"/>
                </a:solidFill>
              </a:rPr>
              <a:t>6p</a:t>
            </a:r>
            <a:endParaRPr lang="en-US" dirty="0">
              <a:solidFill>
                <a:schemeClr val="tx1"/>
              </a:solidFill>
            </a:endParaRPr>
          </a:p>
        </p:txBody>
      </p:sp>
      <p:sp>
        <p:nvSpPr>
          <p:cNvPr id="32" name="Arrow: Up-Down 31">
            <a:extLst>
              <a:ext uri="{FF2B5EF4-FFF2-40B4-BE49-F238E27FC236}">
                <a16:creationId xmlns:a16="http://schemas.microsoft.com/office/drawing/2014/main" id="{0A9CA60A-494E-416A-B073-9B2C83FD9192}"/>
              </a:ext>
            </a:extLst>
          </p:cNvPr>
          <p:cNvSpPr/>
          <p:nvPr/>
        </p:nvSpPr>
        <p:spPr>
          <a:xfrm rot="5400000">
            <a:off x="8600771" y="2578993"/>
            <a:ext cx="383458" cy="2934930"/>
          </a:xfrm>
          <a:prstGeom prst="upDown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dirty="0">
                <a:solidFill>
                  <a:schemeClr val="tx1"/>
                </a:solidFill>
              </a:rPr>
              <a:t>7p</a:t>
            </a:r>
            <a:endParaRPr lang="en-US" dirty="0">
              <a:solidFill>
                <a:schemeClr val="tx1"/>
              </a:solidFill>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AB2927F-14F4-4A7D-BBEB-68484DBB2D85}"/>
                  </a:ext>
                </a:extLst>
              </p:cNvPr>
              <p:cNvSpPr txBox="1"/>
              <p:nvPr/>
            </p:nvSpPr>
            <p:spPr>
              <a:xfrm>
                <a:off x="1464934" y="6377248"/>
                <a:ext cx="9596712" cy="288092"/>
              </a:xfrm>
              <a:prstGeom prst="rect">
                <a:avLst/>
              </a:prstGeom>
              <a:noFill/>
            </p:spPr>
            <p:txBody>
              <a:bodyPr wrap="square" lIns="0" tIns="0" rIns="0" bIns="0" rtlCol="0">
                <a:spAutoFit/>
              </a:bodyPr>
              <a:lstStyle/>
              <a:p>
                <a14:m>
                  <m:oMath xmlns:m="http://schemas.openxmlformats.org/officeDocument/2006/math">
                    <m:sSubSup>
                      <m:sSubSupPr>
                        <m:ctrlPr>
                          <a:rPr lang="en-US" i="1" smtClean="0">
                            <a:latin typeface="Cambria Math" panose="02040503050406030204" pitchFamily="18" charset="0"/>
                          </a:rPr>
                        </m:ctrlPr>
                      </m:sSubSupPr>
                      <m:e>
                        <m:r>
                          <a:rPr lang="pt-BR" b="0" i="1" smtClean="0">
                            <a:latin typeface="Cambria Math" panose="02040503050406030204" pitchFamily="18" charset="0"/>
                          </a:rPr>
                          <m:t>1</m:t>
                        </m:r>
                        <m:r>
                          <a:rPr lang="pt-BR" b="0" i="1" smtClean="0">
                            <a:latin typeface="Cambria Math" panose="02040503050406030204" pitchFamily="18" charset="0"/>
                          </a:rPr>
                          <m:t>𝑠</m:t>
                        </m:r>
                      </m:e>
                      <m:sub>
                        <m:r>
                          <a:rPr lang="pt-BR" b="0" i="1" smtClean="0">
                            <a:latin typeface="Cambria Math" panose="02040503050406030204" pitchFamily="18" charset="0"/>
                          </a:rPr>
                          <m:t>2</m:t>
                        </m:r>
                      </m:sub>
                      <m:sup>
                        <m:r>
                          <a:rPr lang="pt-BR" b="0" i="1" smtClean="0">
                            <a:latin typeface="Cambria Math" panose="02040503050406030204" pitchFamily="18" charset="0"/>
                          </a:rPr>
                          <m:t>2</m:t>
                        </m:r>
                      </m:sup>
                    </m:sSubSup>
                    <m:r>
                      <a:rPr lang="pt-BR" b="0" i="1" smtClean="0">
                        <a:latin typeface="Cambria Math" panose="02040503050406030204" pitchFamily="18" charset="0"/>
                      </a:rPr>
                      <m:t> </m:t>
                    </m:r>
                    <m:sSubSup>
                      <m:sSubSupPr>
                        <m:ctrlPr>
                          <a:rPr lang="pt-BR" b="0" i="1" smtClean="0">
                            <a:latin typeface="Cambria Math" panose="02040503050406030204" pitchFamily="18" charset="0"/>
                          </a:rPr>
                        </m:ctrlPr>
                      </m:sSubSupPr>
                      <m:e>
                        <m:r>
                          <a:rPr lang="pt-BR" b="0" i="1" smtClean="0">
                            <a:latin typeface="Cambria Math" panose="02040503050406030204" pitchFamily="18" charset="0"/>
                          </a:rPr>
                          <m:t>2</m:t>
                        </m:r>
                        <m:r>
                          <a:rPr lang="pt-BR" b="0" i="1" smtClean="0">
                            <a:latin typeface="Cambria Math" panose="02040503050406030204" pitchFamily="18" charset="0"/>
                          </a:rPr>
                          <m:t>𝑠</m:t>
                        </m:r>
                      </m:e>
                      <m:sub>
                        <m:r>
                          <a:rPr lang="pt-BR" b="0" i="1" smtClean="0">
                            <a:latin typeface="Cambria Math" panose="02040503050406030204" pitchFamily="18" charset="0"/>
                          </a:rPr>
                          <m:t>4</m:t>
                        </m:r>
                      </m:sub>
                      <m:sup>
                        <m:r>
                          <a:rPr lang="pt-BR" b="0" i="1" smtClean="0">
                            <a:latin typeface="Cambria Math" panose="02040503050406030204" pitchFamily="18" charset="0"/>
                          </a:rPr>
                          <m:t>2</m:t>
                        </m:r>
                      </m:sup>
                    </m:sSubSup>
                    <m:sSubSup>
                      <m:sSubSupPr>
                        <m:ctrlPr>
                          <a:rPr lang="en-US" i="1">
                            <a:latin typeface="Cambria Math" panose="02040503050406030204" pitchFamily="18" charset="0"/>
                          </a:rPr>
                        </m:ctrlPr>
                      </m:sSubSupPr>
                      <m:e>
                        <m:r>
                          <a:rPr lang="pt-BR" b="0" i="1" smtClean="0">
                            <a:latin typeface="Cambria Math" panose="02040503050406030204" pitchFamily="18" charset="0"/>
                          </a:rPr>
                          <m:t> 2</m:t>
                        </m:r>
                        <m:r>
                          <a:rPr lang="pt-BR" b="0" i="1" smtClean="0">
                            <a:latin typeface="Cambria Math" panose="02040503050406030204" pitchFamily="18" charset="0"/>
                          </a:rPr>
                          <m:t>𝑝</m:t>
                        </m:r>
                      </m:e>
                      <m:sub>
                        <m:r>
                          <a:rPr lang="pt-BR" b="0" i="1" smtClean="0">
                            <a:latin typeface="Cambria Math" panose="02040503050406030204" pitchFamily="18" charset="0"/>
                          </a:rPr>
                          <m:t>10</m:t>
                        </m:r>
                      </m:sub>
                      <m:sup>
                        <m:r>
                          <a:rPr lang="pt-BR" b="0" i="1" smtClean="0">
                            <a:latin typeface="Cambria Math" panose="02040503050406030204" pitchFamily="18" charset="0"/>
                          </a:rPr>
                          <m:t>6</m:t>
                        </m:r>
                      </m:sup>
                    </m:sSubSup>
                    <m:r>
                      <a:rPr lang="pt-BR" i="1">
                        <a:latin typeface="Cambria Math" panose="02040503050406030204" pitchFamily="18" charset="0"/>
                      </a:rPr>
                      <m:t> </m:t>
                    </m:r>
                    <m:sSubSup>
                      <m:sSubSupPr>
                        <m:ctrlPr>
                          <a:rPr lang="pt-BR" i="1">
                            <a:latin typeface="Cambria Math" panose="02040503050406030204" pitchFamily="18" charset="0"/>
                          </a:rPr>
                        </m:ctrlPr>
                      </m:sSubSupPr>
                      <m:e>
                        <m:r>
                          <a:rPr lang="pt-BR" b="0" i="1" smtClean="0">
                            <a:latin typeface="Cambria Math" panose="02040503050406030204" pitchFamily="18" charset="0"/>
                          </a:rPr>
                          <m:t>3</m:t>
                        </m:r>
                        <m:r>
                          <a:rPr lang="pt-BR" b="0" i="1" smtClean="0">
                            <a:latin typeface="Cambria Math" panose="02040503050406030204" pitchFamily="18" charset="0"/>
                          </a:rPr>
                          <m:t>𝑠</m:t>
                        </m:r>
                      </m:e>
                      <m:sub>
                        <m:r>
                          <a:rPr lang="pt-BR" b="0" i="1" smtClean="0">
                            <a:latin typeface="Cambria Math" panose="02040503050406030204" pitchFamily="18" charset="0"/>
                          </a:rPr>
                          <m:t>12</m:t>
                        </m:r>
                      </m:sub>
                      <m:sup>
                        <m:r>
                          <a:rPr lang="pt-BR" b="0" i="1" smtClean="0">
                            <a:latin typeface="Cambria Math" panose="02040503050406030204" pitchFamily="18" charset="0"/>
                          </a:rPr>
                          <m:t>2</m:t>
                        </m:r>
                      </m:sup>
                    </m:sSubSup>
                  </m:oMath>
                </a14:m>
                <a:r>
                  <a:rPr lang="en-US" dirty="0"/>
                  <a:t> </a:t>
                </a:r>
                <a14:m>
                  <m:oMath xmlns:m="http://schemas.openxmlformats.org/officeDocument/2006/math">
                    <m:sSubSup>
                      <m:sSubSupPr>
                        <m:ctrlPr>
                          <a:rPr lang="en-US" i="1">
                            <a:latin typeface="Cambria Math" panose="02040503050406030204" pitchFamily="18" charset="0"/>
                          </a:rPr>
                        </m:ctrlPr>
                      </m:sSubSupPr>
                      <m:e>
                        <m:r>
                          <a:rPr lang="pt-BR" b="0" i="1" smtClean="0">
                            <a:latin typeface="Cambria Math" panose="02040503050406030204" pitchFamily="18" charset="0"/>
                          </a:rPr>
                          <m:t>3</m:t>
                        </m:r>
                        <m:r>
                          <a:rPr lang="pt-BR" b="0" i="1" smtClean="0">
                            <a:latin typeface="Cambria Math" panose="02040503050406030204" pitchFamily="18" charset="0"/>
                          </a:rPr>
                          <m:t>𝑝</m:t>
                        </m:r>
                      </m:e>
                      <m:sub>
                        <m:r>
                          <a:rPr lang="pt-BR" b="0" i="1" smtClean="0">
                            <a:latin typeface="Cambria Math" panose="02040503050406030204" pitchFamily="18" charset="0"/>
                          </a:rPr>
                          <m:t>18</m:t>
                        </m:r>
                      </m:sub>
                      <m:sup>
                        <m:r>
                          <a:rPr lang="pt-BR" b="0" i="1" smtClean="0">
                            <a:latin typeface="Cambria Math" panose="02040503050406030204" pitchFamily="18" charset="0"/>
                          </a:rPr>
                          <m:t>6</m:t>
                        </m:r>
                      </m:sup>
                    </m:sSubSup>
                    <m:r>
                      <a:rPr lang="pt-BR" i="1">
                        <a:latin typeface="Cambria Math" panose="02040503050406030204" pitchFamily="18" charset="0"/>
                      </a:rPr>
                      <m:t> </m:t>
                    </m:r>
                    <m:sSubSup>
                      <m:sSubSupPr>
                        <m:ctrlPr>
                          <a:rPr lang="pt-BR" i="1">
                            <a:latin typeface="Cambria Math" panose="02040503050406030204" pitchFamily="18" charset="0"/>
                          </a:rPr>
                        </m:ctrlPr>
                      </m:sSubSupPr>
                      <m:e>
                        <m:r>
                          <a:rPr lang="pt-BR" b="0" i="1" smtClean="0">
                            <a:latin typeface="Cambria Math" panose="02040503050406030204" pitchFamily="18" charset="0"/>
                          </a:rPr>
                          <m:t>4</m:t>
                        </m:r>
                        <m:r>
                          <a:rPr lang="pt-BR" b="0" i="1" smtClean="0">
                            <a:latin typeface="Cambria Math" panose="02040503050406030204" pitchFamily="18" charset="0"/>
                          </a:rPr>
                          <m:t>𝑠</m:t>
                        </m:r>
                      </m:e>
                      <m:sub>
                        <m:r>
                          <a:rPr lang="pt-BR" b="0" i="1" smtClean="0">
                            <a:latin typeface="Cambria Math" panose="02040503050406030204" pitchFamily="18" charset="0"/>
                          </a:rPr>
                          <m:t>20</m:t>
                        </m:r>
                      </m:sub>
                      <m:sup>
                        <m:r>
                          <a:rPr lang="pt-BR" b="0" i="1" smtClean="0">
                            <a:latin typeface="Cambria Math" panose="02040503050406030204" pitchFamily="18" charset="0"/>
                          </a:rPr>
                          <m:t>2</m:t>
                        </m:r>
                      </m:sup>
                    </m:sSubSup>
                  </m:oMath>
                </a14:m>
                <a:r>
                  <a:rPr lang="en-US" dirty="0"/>
                  <a:t> </a:t>
                </a:r>
                <a14:m>
                  <m:oMath xmlns:m="http://schemas.openxmlformats.org/officeDocument/2006/math">
                    <m:sSubSup>
                      <m:sSubSupPr>
                        <m:ctrlPr>
                          <a:rPr lang="en-US" i="1">
                            <a:latin typeface="Cambria Math" panose="02040503050406030204" pitchFamily="18" charset="0"/>
                          </a:rPr>
                        </m:ctrlPr>
                      </m:sSubSupPr>
                      <m:e>
                        <m:r>
                          <a:rPr lang="pt-BR" b="0" i="1" smtClean="0">
                            <a:latin typeface="Cambria Math" panose="02040503050406030204" pitchFamily="18" charset="0"/>
                          </a:rPr>
                          <m:t>3</m:t>
                        </m:r>
                        <m:r>
                          <a:rPr lang="pt-BR" b="0" i="1" smtClean="0">
                            <a:latin typeface="Cambria Math" panose="02040503050406030204" pitchFamily="18" charset="0"/>
                          </a:rPr>
                          <m:t>𝑑</m:t>
                        </m:r>
                      </m:e>
                      <m:sub>
                        <m:r>
                          <a:rPr lang="pt-BR" b="0" i="1" smtClean="0">
                            <a:latin typeface="Cambria Math" panose="02040503050406030204" pitchFamily="18" charset="0"/>
                          </a:rPr>
                          <m:t>30</m:t>
                        </m:r>
                      </m:sub>
                      <m:sup>
                        <m:r>
                          <a:rPr lang="pt-BR" b="0" i="1" smtClean="0">
                            <a:latin typeface="Cambria Math" panose="02040503050406030204" pitchFamily="18" charset="0"/>
                          </a:rPr>
                          <m:t>10</m:t>
                        </m:r>
                      </m:sup>
                    </m:sSubSup>
                    <m:r>
                      <a:rPr lang="pt-BR" i="1">
                        <a:latin typeface="Cambria Math" panose="02040503050406030204" pitchFamily="18" charset="0"/>
                      </a:rPr>
                      <m:t> </m:t>
                    </m:r>
                    <m:sSubSup>
                      <m:sSubSupPr>
                        <m:ctrlPr>
                          <a:rPr lang="pt-BR" i="1">
                            <a:latin typeface="Cambria Math" panose="02040503050406030204" pitchFamily="18" charset="0"/>
                          </a:rPr>
                        </m:ctrlPr>
                      </m:sSubSupPr>
                      <m:e>
                        <m:r>
                          <a:rPr lang="pt-BR" b="0" i="1" smtClean="0">
                            <a:latin typeface="Cambria Math" panose="02040503050406030204" pitchFamily="18" charset="0"/>
                          </a:rPr>
                          <m:t>4</m:t>
                        </m:r>
                        <m:r>
                          <a:rPr lang="pt-BR" b="0" i="1" smtClean="0">
                            <a:latin typeface="Cambria Math" panose="02040503050406030204" pitchFamily="18" charset="0"/>
                          </a:rPr>
                          <m:t>𝑝</m:t>
                        </m:r>
                      </m:e>
                      <m:sub>
                        <m:r>
                          <a:rPr lang="pt-BR" b="0" i="1" smtClean="0">
                            <a:latin typeface="Cambria Math" panose="02040503050406030204" pitchFamily="18" charset="0"/>
                          </a:rPr>
                          <m:t>36</m:t>
                        </m:r>
                      </m:sub>
                      <m:sup>
                        <m:r>
                          <a:rPr lang="pt-BR" b="0" i="1" smtClean="0">
                            <a:latin typeface="Cambria Math" panose="02040503050406030204" pitchFamily="18" charset="0"/>
                          </a:rPr>
                          <m:t>6</m:t>
                        </m:r>
                      </m:sup>
                    </m:sSubSup>
                  </m:oMath>
                </a14:m>
                <a:r>
                  <a:rPr lang="en-US" dirty="0"/>
                  <a:t> </a:t>
                </a:r>
                <a14:m>
                  <m:oMath xmlns:m="http://schemas.openxmlformats.org/officeDocument/2006/math">
                    <m:sSubSup>
                      <m:sSubSupPr>
                        <m:ctrlPr>
                          <a:rPr lang="en-US" i="1">
                            <a:latin typeface="Cambria Math" panose="02040503050406030204" pitchFamily="18" charset="0"/>
                          </a:rPr>
                        </m:ctrlPr>
                      </m:sSubSupPr>
                      <m:e>
                        <m:r>
                          <a:rPr lang="pt-BR" b="0" i="1" smtClean="0">
                            <a:latin typeface="Cambria Math" panose="02040503050406030204" pitchFamily="18" charset="0"/>
                          </a:rPr>
                          <m:t>5</m:t>
                        </m:r>
                        <m:r>
                          <a:rPr lang="pt-BR" b="0" i="1" smtClean="0">
                            <a:latin typeface="Cambria Math" panose="02040503050406030204" pitchFamily="18" charset="0"/>
                          </a:rPr>
                          <m:t>𝑠</m:t>
                        </m:r>
                      </m:e>
                      <m:sub>
                        <m:r>
                          <a:rPr lang="pt-BR" b="0" i="1" smtClean="0">
                            <a:latin typeface="Cambria Math" panose="02040503050406030204" pitchFamily="18" charset="0"/>
                          </a:rPr>
                          <m:t>38</m:t>
                        </m:r>
                      </m:sub>
                      <m:sup>
                        <m:r>
                          <a:rPr lang="pt-BR" b="0" i="1" smtClean="0">
                            <a:latin typeface="Cambria Math" panose="02040503050406030204" pitchFamily="18" charset="0"/>
                          </a:rPr>
                          <m:t>2</m:t>
                        </m:r>
                      </m:sup>
                    </m:sSubSup>
                    <m:r>
                      <a:rPr lang="pt-BR" i="1">
                        <a:latin typeface="Cambria Math" panose="02040503050406030204" pitchFamily="18" charset="0"/>
                      </a:rPr>
                      <m:t> </m:t>
                    </m:r>
                    <m:sSubSup>
                      <m:sSubSupPr>
                        <m:ctrlPr>
                          <a:rPr lang="pt-BR" i="1">
                            <a:latin typeface="Cambria Math" panose="02040503050406030204" pitchFamily="18" charset="0"/>
                          </a:rPr>
                        </m:ctrlPr>
                      </m:sSubSupPr>
                      <m:e>
                        <m:r>
                          <a:rPr lang="pt-BR" b="0" i="1" smtClean="0">
                            <a:latin typeface="Cambria Math" panose="02040503050406030204" pitchFamily="18" charset="0"/>
                          </a:rPr>
                          <m:t>4</m:t>
                        </m:r>
                        <m:r>
                          <a:rPr lang="pt-BR" b="0" i="1" smtClean="0">
                            <a:latin typeface="Cambria Math" panose="02040503050406030204" pitchFamily="18" charset="0"/>
                          </a:rPr>
                          <m:t>𝑑</m:t>
                        </m:r>
                      </m:e>
                      <m:sub>
                        <m:r>
                          <a:rPr lang="pt-BR" b="0" i="1" smtClean="0">
                            <a:latin typeface="Cambria Math" panose="02040503050406030204" pitchFamily="18" charset="0"/>
                          </a:rPr>
                          <m:t>48</m:t>
                        </m:r>
                      </m:sub>
                      <m:sup>
                        <m:r>
                          <a:rPr lang="pt-BR" b="0" i="1" smtClean="0">
                            <a:latin typeface="Cambria Math" panose="02040503050406030204" pitchFamily="18" charset="0"/>
                          </a:rPr>
                          <m:t>10</m:t>
                        </m:r>
                      </m:sup>
                    </m:sSubSup>
                  </m:oMath>
                </a14:m>
                <a:r>
                  <a:rPr lang="en-US" dirty="0"/>
                  <a:t> </a:t>
                </a:r>
                <a14:m>
                  <m:oMath xmlns:m="http://schemas.openxmlformats.org/officeDocument/2006/math">
                    <m:sSubSup>
                      <m:sSubSupPr>
                        <m:ctrlPr>
                          <a:rPr lang="en-US" i="1">
                            <a:latin typeface="Cambria Math" panose="02040503050406030204" pitchFamily="18" charset="0"/>
                          </a:rPr>
                        </m:ctrlPr>
                      </m:sSubSupPr>
                      <m:e>
                        <m:r>
                          <a:rPr lang="pt-BR" b="0" i="1" smtClean="0">
                            <a:latin typeface="Cambria Math" panose="02040503050406030204" pitchFamily="18" charset="0"/>
                          </a:rPr>
                          <m:t>5</m:t>
                        </m:r>
                        <m:r>
                          <a:rPr lang="pt-BR" b="0" i="1" smtClean="0">
                            <a:latin typeface="Cambria Math" panose="02040503050406030204" pitchFamily="18" charset="0"/>
                          </a:rPr>
                          <m:t>𝑝</m:t>
                        </m:r>
                      </m:e>
                      <m:sub>
                        <m:r>
                          <a:rPr lang="pt-BR" b="0" i="1" smtClean="0">
                            <a:latin typeface="Cambria Math" panose="02040503050406030204" pitchFamily="18" charset="0"/>
                          </a:rPr>
                          <m:t>54</m:t>
                        </m:r>
                      </m:sub>
                      <m:sup>
                        <m:r>
                          <a:rPr lang="pt-BR" b="0" i="1" smtClean="0">
                            <a:latin typeface="Cambria Math" panose="02040503050406030204" pitchFamily="18" charset="0"/>
                          </a:rPr>
                          <m:t>6</m:t>
                        </m:r>
                      </m:sup>
                    </m:sSubSup>
                    <m:r>
                      <a:rPr lang="pt-BR" i="1">
                        <a:latin typeface="Cambria Math" panose="02040503050406030204" pitchFamily="18" charset="0"/>
                      </a:rPr>
                      <m:t> </m:t>
                    </m:r>
                    <m:sSubSup>
                      <m:sSubSupPr>
                        <m:ctrlPr>
                          <a:rPr lang="pt-BR" i="1">
                            <a:latin typeface="Cambria Math" panose="02040503050406030204" pitchFamily="18" charset="0"/>
                          </a:rPr>
                        </m:ctrlPr>
                      </m:sSubSupPr>
                      <m:e>
                        <m:r>
                          <a:rPr lang="pt-BR" b="0" i="1" smtClean="0">
                            <a:latin typeface="Cambria Math" panose="02040503050406030204" pitchFamily="18" charset="0"/>
                          </a:rPr>
                          <m:t>6</m:t>
                        </m:r>
                        <m:r>
                          <a:rPr lang="pt-BR" b="0" i="1" smtClean="0">
                            <a:latin typeface="Cambria Math" panose="02040503050406030204" pitchFamily="18" charset="0"/>
                          </a:rPr>
                          <m:t>𝑠</m:t>
                        </m:r>
                      </m:e>
                      <m:sub>
                        <m:r>
                          <a:rPr lang="pt-BR" b="0" i="1" smtClean="0">
                            <a:latin typeface="Cambria Math" panose="02040503050406030204" pitchFamily="18" charset="0"/>
                          </a:rPr>
                          <m:t>56</m:t>
                        </m:r>
                      </m:sub>
                      <m:sup>
                        <m:r>
                          <a:rPr lang="pt-BR" b="0" i="1" smtClean="0">
                            <a:latin typeface="Cambria Math" panose="02040503050406030204" pitchFamily="18" charset="0"/>
                          </a:rPr>
                          <m:t>2</m:t>
                        </m:r>
                      </m:sup>
                    </m:sSubSup>
                  </m:oMath>
                </a14:m>
                <a:r>
                  <a:rPr lang="en-US" dirty="0"/>
                  <a:t> </a:t>
                </a:r>
                <a14:m>
                  <m:oMath xmlns:m="http://schemas.openxmlformats.org/officeDocument/2006/math">
                    <m:sSubSup>
                      <m:sSubSupPr>
                        <m:ctrlPr>
                          <a:rPr lang="en-US" i="1">
                            <a:latin typeface="Cambria Math" panose="02040503050406030204" pitchFamily="18" charset="0"/>
                          </a:rPr>
                        </m:ctrlPr>
                      </m:sSubSupPr>
                      <m:e>
                        <m:r>
                          <a:rPr lang="pt-BR" b="0" i="1" smtClean="0">
                            <a:latin typeface="Cambria Math" panose="02040503050406030204" pitchFamily="18" charset="0"/>
                          </a:rPr>
                          <m:t>4</m:t>
                        </m:r>
                        <m:r>
                          <a:rPr lang="pt-BR" b="0" i="1" smtClean="0">
                            <a:latin typeface="Cambria Math" panose="02040503050406030204" pitchFamily="18" charset="0"/>
                          </a:rPr>
                          <m:t>𝑓</m:t>
                        </m:r>
                      </m:e>
                      <m:sub>
                        <m:r>
                          <a:rPr lang="pt-BR" b="0" i="1" smtClean="0">
                            <a:latin typeface="Cambria Math" panose="02040503050406030204" pitchFamily="18" charset="0"/>
                          </a:rPr>
                          <m:t>70</m:t>
                        </m:r>
                      </m:sub>
                      <m:sup>
                        <m:r>
                          <a:rPr lang="pt-BR" b="0" i="1" smtClean="0">
                            <a:latin typeface="Cambria Math" panose="02040503050406030204" pitchFamily="18" charset="0"/>
                          </a:rPr>
                          <m:t>14</m:t>
                        </m:r>
                      </m:sup>
                    </m:sSubSup>
                    <m:r>
                      <a:rPr lang="pt-BR" i="1">
                        <a:latin typeface="Cambria Math" panose="02040503050406030204" pitchFamily="18" charset="0"/>
                      </a:rPr>
                      <m:t> </m:t>
                    </m:r>
                    <m:sSubSup>
                      <m:sSubSupPr>
                        <m:ctrlPr>
                          <a:rPr lang="pt-BR" i="1">
                            <a:latin typeface="Cambria Math" panose="02040503050406030204" pitchFamily="18" charset="0"/>
                          </a:rPr>
                        </m:ctrlPr>
                      </m:sSubSupPr>
                      <m:e>
                        <m:r>
                          <a:rPr lang="pt-BR" b="0" i="1" smtClean="0">
                            <a:latin typeface="Cambria Math" panose="02040503050406030204" pitchFamily="18" charset="0"/>
                          </a:rPr>
                          <m:t>5</m:t>
                        </m:r>
                        <m:r>
                          <a:rPr lang="pt-BR" b="0" i="1" smtClean="0">
                            <a:latin typeface="Cambria Math" panose="02040503050406030204" pitchFamily="18" charset="0"/>
                          </a:rPr>
                          <m:t>𝑑</m:t>
                        </m:r>
                      </m:e>
                      <m:sub>
                        <m:r>
                          <a:rPr lang="pt-BR" b="0" i="1" smtClean="0">
                            <a:latin typeface="Cambria Math" panose="02040503050406030204" pitchFamily="18" charset="0"/>
                          </a:rPr>
                          <m:t>80</m:t>
                        </m:r>
                      </m:sub>
                      <m:sup>
                        <m:r>
                          <a:rPr lang="pt-BR" b="0" i="1" smtClean="0">
                            <a:latin typeface="Cambria Math" panose="02040503050406030204" pitchFamily="18" charset="0"/>
                          </a:rPr>
                          <m:t>10</m:t>
                        </m:r>
                      </m:sup>
                    </m:sSubSup>
                  </m:oMath>
                </a14:m>
                <a:r>
                  <a:rPr lang="en-US" dirty="0"/>
                  <a:t> </a:t>
                </a:r>
                <a14:m>
                  <m:oMath xmlns:m="http://schemas.openxmlformats.org/officeDocument/2006/math">
                    <m:sSubSup>
                      <m:sSubSupPr>
                        <m:ctrlPr>
                          <a:rPr lang="en-US" i="1">
                            <a:latin typeface="Cambria Math" panose="02040503050406030204" pitchFamily="18" charset="0"/>
                          </a:rPr>
                        </m:ctrlPr>
                      </m:sSubSupPr>
                      <m:e>
                        <m:r>
                          <a:rPr lang="pt-BR" b="0" i="1" smtClean="0">
                            <a:latin typeface="Cambria Math" panose="02040503050406030204" pitchFamily="18" charset="0"/>
                          </a:rPr>
                          <m:t>6</m:t>
                        </m:r>
                        <m:r>
                          <a:rPr lang="pt-BR" b="0" i="1" smtClean="0">
                            <a:latin typeface="Cambria Math" panose="02040503050406030204" pitchFamily="18" charset="0"/>
                          </a:rPr>
                          <m:t>𝑝</m:t>
                        </m:r>
                      </m:e>
                      <m:sub>
                        <m:r>
                          <a:rPr lang="pt-BR" b="0" i="1" smtClean="0">
                            <a:latin typeface="Cambria Math" panose="02040503050406030204" pitchFamily="18" charset="0"/>
                          </a:rPr>
                          <m:t>86</m:t>
                        </m:r>
                      </m:sub>
                      <m:sup>
                        <m:r>
                          <a:rPr lang="pt-BR" b="0" i="1" smtClean="0">
                            <a:latin typeface="Cambria Math" panose="02040503050406030204" pitchFamily="18" charset="0"/>
                          </a:rPr>
                          <m:t>6</m:t>
                        </m:r>
                      </m:sup>
                    </m:sSubSup>
                    <m:r>
                      <a:rPr lang="pt-BR" i="1">
                        <a:latin typeface="Cambria Math" panose="02040503050406030204" pitchFamily="18" charset="0"/>
                      </a:rPr>
                      <m:t> </m:t>
                    </m:r>
                    <m:sSubSup>
                      <m:sSubSupPr>
                        <m:ctrlPr>
                          <a:rPr lang="pt-BR" i="1">
                            <a:latin typeface="Cambria Math" panose="02040503050406030204" pitchFamily="18" charset="0"/>
                          </a:rPr>
                        </m:ctrlPr>
                      </m:sSubSupPr>
                      <m:e>
                        <m:r>
                          <a:rPr lang="pt-BR" b="0" i="1" smtClean="0">
                            <a:latin typeface="Cambria Math" panose="02040503050406030204" pitchFamily="18" charset="0"/>
                          </a:rPr>
                          <m:t>7</m:t>
                        </m:r>
                        <m:r>
                          <a:rPr lang="pt-BR" b="0" i="1" smtClean="0">
                            <a:latin typeface="Cambria Math" panose="02040503050406030204" pitchFamily="18" charset="0"/>
                          </a:rPr>
                          <m:t>𝑠</m:t>
                        </m:r>
                      </m:e>
                      <m:sub>
                        <m:r>
                          <a:rPr lang="pt-BR" b="0" i="1" smtClean="0">
                            <a:latin typeface="Cambria Math" panose="02040503050406030204" pitchFamily="18" charset="0"/>
                          </a:rPr>
                          <m:t>88</m:t>
                        </m:r>
                      </m:sub>
                      <m:sup>
                        <m:r>
                          <a:rPr lang="pt-BR" b="0" i="1" smtClean="0">
                            <a:latin typeface="Cambria Math" panose="02040503050406030204" pitchFamily="18" charset="0"/>
                          </a:rPr>
                          <m:t>2</m:t>
                        </m:r>
                      </m:sup>
                    </m:sSubSup>
                  </m:oMath>
                </a14:m>
                <a:r>
                  <a:rPr lang="en-US" dirty="0"/>
                  <a:t> </a:t>
                </a:r>
                <a14:m>
                  <m:oMath xmlns:m="http://schemas.openxmlformats.org/officeDocument/2006/math">
                    <m:sSubSup>
                      <m:sSubSupPr>
                        <m:ctrlPr>
                          <a:rPr lang="en-US" i="1">
                            <a:latin typeface="Cambria Math" panose="02040503050406030204" pitchFamily="18" charset="0"/>
                          </a:rPr>
                        </m:ctrlPr>
                      </m:sSubSupPr>
                      <m:e>
                        <m:r>
                          <a:rPr lang="pt-BR" b="0" i="1" smtClean="0">
                            <a:latin typeface="Cambria Math" panose="02040503050406030204" pitchFamily="18" charset="0"/>
                          </a:rPr>
                          <m:t>5</m:t>
                        </m:r>
                        <m:r>
                          <a:rPr lang="pt-BR" b="0" i="1" smtClean="0">
                            <a:latin typeface="Cambria Math" panose="02040503050406030204" pitchFamily="18" charset="0"/>
                          </a:rPr>
                          <m:t>𝑓</m:t>
                        </m:r>
                      </m:e>
                      <m:sub>
                        <m:r>
                          <a:rPr lang="pt-BR" b="0" i="1" smtClean="0">
                            <a:latin typeface="Cambria Math" panose="02040503050406030204" pitchFamily="18" charset="0"/>
                          </a:rPr>
                          <m:t>102</m:t>
                        </m:r>
                      </m:sub>
                      <m:sup>
                        <m:r>
                          <a:rPr lang="pt-BR" b="0" i="1" smtClean="0">
                            <a:latin typeface="Cambria Math" panose="02040503050406030204" pitchFamily="18" charset="0"/>
                          </a:rPr>
                          <m:t>14</m:t>
                        </m:r>
                      </m:sup>
                    </m:sSubSup>
                    <m:r>
                      <a:rPr lang="pt-BR" i="1">
                        <a:latin typeface="Cambria Math" panose="02040503050406030204" pitchFamily="18" charset="0"/>
                      </a:rPr>
                      <m:t> </m:t>
                    </m:r>
                    <m:sSubSup>
                      <m:sSubSupPr>
                        <m:ctrlPr>
                          <a:rPr lang="pt-BR" i="1">
                            <a:latin typeface="Cambria Math" panose="02040503050406030204" pitchFamily="18" charset="0"/>
                          </a:rPr>
                        </m:ctrlPr>
                      </m:sSubSupPr>
                      <m:e>
                        <m:r>
                          <a:rPr lang="pt-BR" b="0" i="1" smtClean="0">
                            <a:latin typeface="Cambria Math" panose="02040503050406030204" pitchFamily="18" charset="0"/>
                          </a:rPr>
                          <m:t>6</m:t>
                        </m:r>
                        <m:r>
                          <a:rPr lang="pt-BR" b="0" i="1" smtClean="0">
                            <a:latin typeface="Cambria Math" panose="02040503050406030204" pitchFamily="18" charset="0"/>
                          </a:rPr>
                          <m:t>𝑑</m:t>
                        </m:r>
                      </m:e>
                      <m:sub>
                        <m:r>
                          <a:rPr lang="pt-BR" b="0" i="1" smtClean="0">
                            <a:latin typeface="Cambria Math" panose="02040503050406030204" pitchFamily="18" charset="0"/>
                          </a:rPr>
                          <m:t>112</m:t>
                        </m:r>
                      </m:sub>
                      <m:sup>
                        <m:r>
                          <a:rPr lang="pt-BR" b="0" i="1" smtClean="0">
                            <a:latin typeface="Cambria Math" panose="02040503050406030204" pitchFamily="18" charset="0"/>
                          </a:rPr>
                          <m:t>10</m:t>
                        </m:r>
                      </m:sup>
                    </m:sSubSup>
                    <m:sSubSup>
                      <m:sSubSupPr>
                        <m:ctrlPr>
                          <a:rPr lang="en-US" i="1">
                            <a:latin typeface="Cambria Math" panose="02040503050406030204" pitchFamily="18" charset="0"/>
                          </a:rPr>
                        </m:ctrlPr>
                      </m:sSubSupPr>
                      <m:e>
                        <m:r>
                          <a:rPr lang="pt-BR" b="0" i="1" smtClean="0">
                            <a:latin typeface="Cambria Math" panose="02040503050406030204" pitchFamily="18" charset="0"/>
                          </a:rPr>
                          <m:t> 7</m:t>
                        </m:r>
                        <m:r>
                          <a:rPr lang="pt-BR" i="1">
                            <a:latin typeface="Cambria Math" panose="02040503050406030204" pitchFamily="18" charset="0"/>
                          </a:rPr>
                          <m:t>𝑝</m:t>
                        </m:r>
                      </m:e>
                      <m:sub>
                        <m:r>
                          <a:rPr lang="pt-BR" b="0" i="1" smtClean="0">
                            <a:latin typeface="Cambria Math" panose="02040503050406030204" pitchFamily="18" charset="0"/>
                          </a:rPr>
                          <m:t>118</m:t>
                        </m:r>
                      </m:sub>
                      <m:sup>
                        <m:r>
                          <a:rPr lang="pt-BR" i="1">
                            <a:latin typeface="Cambria Math" panose="02040503050406030204" pitchFamily="18" charset="0"/>
                          </a:rPr>
                          <m:t>6</m:t>
                        </m:r>
                      </m:sup>
                    </m:sSubSup>
                  </m:oMath>
                </a14:m>
                <a:endParaRPr lang="en-US" dirty="0"/>
              </a:p>
            </p:txBody>
          </p:sp>
        </mc:Choice>
        <mc:Fallback xmlns="">
          <p:sp>
            <p:nvSpPr>
              <p:cNvPr id="33" name="TextBox 32">
                <a:extLst>
                  <a:ext uri="{FF2B5EF4-FFF2-40B4-BE49-F238E27FC236}">
                    <a16:creationId xmlns:a16="http://schemas.microsoft.com/office/drawing/2014/main" id="{AAB2927F-14F4-4A7D-BBEB-68484DBB2D85}"/>
                  </a:ext>
                </a:extLst>
              </p:cNvPr>
              <p:cNvSpPr txBox="1">
                <a:spLocks noRot="1" noChangeAspect="1" noMove="1" noResize="1" noEditPoints="1" noAdjustHandles="1" noChangeArrowheads="1" noChangeShapeType="1" noTextEdit="1"/>
              </p:cNvSpPr>
              <p:nvPr/>
            </p:nvSpPr>
            <p:spPr>
              <a:xfrm>
                <a:off x="1464934" y="6377248"/>
                <a:ext cx="9596712" cy="288092"/>
              </a:xfrm>
              <a:prstGeom prst="rect">
                <a:avLst/>
              </a:prstGeom>
              <a:blipFill>
                <a:blip r:embed="rId3"/>
                <a:stretch>
                  <a:fillRect l="-825" t="-2128" b="-34043"/>
                </a:stretch>
              </a:blipFill>
            </p:spPr>
            <p:txBody>
              <a:bodyPr/>
              <a:lstStyle/>
              <a:p>
                <a:r>
                  <a:rPr lang="en-US">
                    <a:noFill/>
                  </a:rPr>
                  <a:t> </a:t>
                </a:r>
              </a:p>
            </p:txBody>
          </p:sp>
        </mc:Fallback>
      </mc:AlternateContent>
    </p:spTree>
    <p:extLst>
      <p:ext uri="{BB962C8B-B14F-4D97-AF65-F5344CB8AC3E}">
        <p14:creationId xmlns:p14="http://schemas.microsoft.com/office/powerpoint/2010/main" val="197768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873339-A8B0-44D6-A6EF-759084D17A1A}"/>
              </a:ext>
            </a:extLst>
          </p:cNvPr>
          <p:cNvSpPr>
            <a:spLocks noGrp="1"/>
          </p:cNvSpPr>
          <p:nvPr>
            <p:ph type="title"/>
          </p:nvPr>
        </p:nvSpPr>
        <p:spPr/>
        <p:txBody>
          <a:bodyPr/>
          <a:lstStyle/>
          <a:p>
            <a:r>
              <a:rPr lang="en-US" dirty="0"/>
              <a:t>quantum mechanical </a:t>
            </a:r>
            <a:r>
              <a:rPr lang="en-US" i="1" dirty="0"/>
              <a:t>model</a:t>
            </a:r>
            <a:r>
              <a:rPr lang="en-US" dirty="0"/>
              <a:t> of the </a:t>
            </a:r>
            <a:r>
              <a:rPr lang="en-US" i="1" dirty="0"/>
              <a:t>atom</a:t>
            </a:r>
            <a:endParaRPr lang="pt-BR" dirty="0"/>
          </a:p>
        </p:txBody>
      </p:sp>
      <p:pic>
        <p:nvPicPr>
          <p:cNvPr id="5" name="Espaço Reservado para Conteúdo 4">
            <a:extLst>
              <a:ext uri="{FF2B5EF4-FFF2-40B4-BE49-F238E27FC236}">
                <a16:creationId xmlns:a16="http://schemas.microsoft.com/office/drawing/2014/main" id="{0A19B4E3-30FC-4F18-B66A-4EB9639BEB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56000" y="2096294"/>
            <a:ext cx="5080000" cy="3810000"/>
          </a:xfrm>
        </p:spPr>
      </p:pic>
    </p:spTree>
    <p:extLst>
      <p:ext uri="{BB962C8B-B14F-4D97-AF65-F5344CB8AC3E}">
        <p14:creationId xmlns:p14="http://schemas.microsoft.com/office/powerpoint/2010/main" val="1978798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BA2D212-4B5E-4C23-9347-BEA5ABF6EBEE}"/>
              </a:ext>
            </a:extLst>
          </p:cNvPr>
          <p:cNvPicPr>
            <a:picLocks noChangeAspect="1"/>
          </p:cNvPicPr>
          <p:nvPr/>
        </p:nvPicPr>
        <p:blipFill rotWithShape="1">
          <a:blip r:embed="rId2"/>
          <a:srcRect t="13164"/>
          <a:stretch/>
        </p:blipFill>
        <p:spPr>
          <a:xfrm>
            <a:off x="710001" y="2117941"/>
            <a:ext cx="5156492" cy="3002700"/>
          </a:xfrm>
          <a:prstGeom prst="rect">
            <a:avLst/>
          </a:prstGeom>
        </p:spPr>
      </p:pic>
      <p:pic>
        <p:nvPicPr>
          <p:cNvPr id="4" name="Picture 1">
            <a:extLst>
              <a:ext uri="{FF2B5EF4-FFF2-40B4-BE49-F238E27FC236}">
                <a16:creationId xmlns:a16="http://schemas.microsoft.com/office/drawing/2014/main" id="{C38799E3-5EB7-44DA-8AEC-8CCB1AEB9311}"/>
              </a:ext>
            </a:extLst>
          </p:cNvPr>
          <p:cNvPicPr>
            <a:picLocks noChangeAspect="1"/>
          </p:cNvPicPr>
          <p:nvPr/>
        </p:nvPicPr>
        <p:blipFill rotWithShape="1">
          <a:blip r:embed="rId3"/>
          <a:srcRect l="2091" t="19615" r="80529" b="69359"/>
          <a:stretch/>
        </p:blipFill>
        <p:spPr>
          <a:xfrm>
            <a:off x="710001" y="1151290"/>
            <a:ext cx="2118946" cy="756139"/>
          </a:xfrm>
          <a:prstGeom prst="rect">
            <a:avLst/>
          </a:prstGeom>
        </p:spPr>
      </p:pic>
      <p:sp>
        <p:nvSpPr>
          <p:cNvPr id="5" name="CaixaDeTexto 4">
            <a:extLst>
              <a:ext uri="{FF2B5EF4-FFF2-40B4-BE49-F238E27FC236}">
                <a16:creationId xmlns:a16="http://schemas.microsoft.com/office/drawing/2014/main" id="{B5664D5B-5138-4282-B4A2-914E78BF8EE1}"/>
              </a:ext>
            </a:extLst>
          </p:cNvPr>
          <p:cNvSpPr txBox="1"/>
          <p:nvPr/>
        </p:nvSpPr>
        <p:spPr>
          <a:xfrm>
            <a:off x="7086600" y="184639"/>
            <a:ext cx="4830425" cy="369332"/>
          </a:xfrm>
          <a:prstGeom prst="rect">
            <a:avLst/>
          </a:prstGeom>
          <a:noFill/>
        </p:spPr>
        <p:txBody>
          <a:bodyPr wrap="none" rtlCol="0">
            <a:spAutoFit/>
          </a:bodyPr>
          <a:lstStyle/>
          <a:p>
            <a:r>
              <a:rPr lang="pt-BR" dirty="0"/>
              <a:t>Potencial de interação entre duas cargas pontuais</a:t>
            </a:r>
          </a:p>
        </p:txBody>
      </p:sp>
      <p:pic>
        <p:nvPicPr>
          <p:cNvPr id="6" name="Imagem 5">
            <a:extLst>
              <a:ext uri="{FF2B5EF4-FFF2-40B4-BE49-F238E27FC236}">
                <a16:creationId xmlns:a16="http://schemas.microsoft.com/office/drawing/2014/main" id="{9D092BCD-79D9-4743-8A53-974A6A4814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9018" y="2118926"/>
            <a:ext cx="4629247" cy="3329674"/>
          </a:xfrm>
          <a:prstGeom prst="rect">
            <a:avLst/>
          </a:prstGeom>
        </p:spPr>
      </p:pic>
      <p:pic>
        <p:nvPicPr>
          <p:cNvPr id="7" name="Gráfico 3">
            <a:extLst>
              <a:ext uri="{FF2B5EF4-FFF2-40B4-BE49-F238E27FC236}">
                <a16:creationId xmlns:a16="http://schemas.microsoft.com/office/drawing/2014/main" id="{DF52109A-A502-4EA9-B526-1386F43B55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14008" y="1596946"/>
            <a:ext cx="2679265" cy="583135"/>
          </a:xfrm>
          <a:prstGeom prst="rect">
            <a:avLst/>
          </a:prstGeom>
        </p:spPr>
      </p:pic>
      <p:sp>
        <p:nvSpPr>
          <p:cNvPr id="8" name="CaixaDeTexto 18">
            <a:extLst>
              <a:ext uri="{FF2B5EF4-FFF2-40B4-BE49-F238E27FC236}">
                <a16:creationId xmlns:a16="http://schemas.microsoft.com/office/drawing/2014/main" id="{2BCB20EE-21FD-4F6E-BBB0-2D5FCB4788A3}"/>
              </a:ext>
            </a:extLst>
          </p:cNvPr>
          <p:cNvSpPr txBox="1"/>
          <p:nvPr/>
        </p:nvSpPr>
        <p:spPr>
          <a:xfrm>
            <a:off x="7588469" y="1151290"/>
            <a:ext cx="2609369" cy="369332"/>
          </a:xfrm>
          <a:prstGeom prst="rect">
            <a:avLst/>
          </a:prstGeom>
          <a:noFill/>
        </p:spPr>
        <p:txBody>
          <a:bodyPr wrap="none" rtlCol="0">
            <a:spAutoFit/>
          </a:bodyPr>
          <a:lstStyle/>
          <a:p>
            <a:r>
              <a:rPr lang="pt-BR" dirty="0">
                <a:solidFill>
                  <a:srgbClr val="FF0000"/>
                </a:solidFill>
              </a:rPr>
              <a:t>Potencial de Lenard-Jones</a:t>
            </a:r>
          </a:p>
        </p:txBody>
      </p:sp>
    </p:spTree>
    <p:extLst>
      <p:ext uri="{BB962C8B-B14F-4D97-AF65-F5344CB8AC3E}">
        <p14:creationId xmlns:p14="http://schemas.microsoft.com/office/powerpoint/2010/main" val="467975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093C483F-61D7-4753-A9AE-F0952B2A922E}"/>
              </a:ext>
            </a:extLst>
          </p:cNvPr>
          <p:cNvPicPr>
            <a:picLocks noChangeAspect="1"/>
          </p:cNvPicPr>
          <p:nvPr/>
        </p:nvPicPr>
        <p:blipFill rotWithShape="1">
          <a:blip r:embed="rId2"/>
          <a:srcRect l="53634" t="5843" r="29949" b="81860"/>
          <a:stretch/>
        </p:blipFill>
        <p:spPr>
          <a:xfrm>
            <a:off x="837642" y="4390028"/>
            <a:ext cx="2001589" cy="843263"/>
          </a:xfrm>
          <a:prstGeom prst="rect">
            <a:avLst/>
          </a:prstGeom>
          <a:ln>
            <a:solidFill>
              <a:schemeClr val="tx1"/>
            </a:solidFill>
          </a:ln>
        </p:spPr>
      </p:pic>
      <p:pic>
        <p:nvPicPr>
          <p:cNvPr id="7" name="Picture 1">
            <a:extLst>
              <a:ext uri="{FF2B5EF4-FFF2-40B4-BE49-F238E27FC236}">
                <a16:creationId xmlns:a16="http://schemas.microsoft.com/office/drawing/2014/main" id="{A10D8ED7-C2F9-4653-8BCA-AB1EC29159C9}"/>
              </a:ext>
            </a:extLst>
          </p:cNvPr>
          <p:cNvPicPr>
            <a:picLocks noChangeAspect="1"/>
          </p:cNvPicPr>
          <p:nvPr/>
        </p:nvPicPr>
        <p:blipFill rotWithShape="1">
          <a:blip r:embed="rId2"/>
          <a:srcRect l="51779" t="33807" r="6899" b="52859"/>
          <a:stretch/>
        </p:blipFill>
        <p:spPr>
          <a:xfrm>
            <a:off x="87683" y="5915636"/>
            <a:ext cx="4750219" cy="862169"/>
          </a:xfrm>
          <a:prstGeom prst="rect">
            <a:avLst/>
          </a:prstGeom>
        </p:spPr>
      </p:pic>
      <p:sp>
        <p:nvSpPr>
          <p:cNvPr id="10" name="CaixaDeTexto 9">
            <a:extLst>
              <a:ext uri="{FF2B5EF4-FFF2-40B4-BE49-F238E27FC236}">
                <a16:creationId xmlns:a16="http://schemas.microsoft.com/office/drawing/2014/main" id="{6CC32402-75C4-45D0-83B4-6BE93ABA448A}"/>
              </a:ext>
            </a:extLst>
          </p:cNvPr>
          <p:cNvSpPr txBox="1"/>
          <p:nvPr/>
        </p:nvSpPr>
        <p:spPr>
          <a:xfrm>
            <a:off x="885212" y="5564677"/>
            <a:ext cx="3155159" cy="369332"/>
          </a:xfrm>
          <a:prstGeom prst="rect">
            <a:avLst/>
          </a:prstGeom>
          <a:noFill/>
        </p:spPr>
        <p:txBody>
          <a:bodyPr wrap="none" rtlCol="0">
            <a:spAutoFit/>
          </a:bodyPr>
          <a:lstStyle/>
          <a:p>
            <a:r>
              <a:rPr lang="pt-BR" dirty="0"/>
              <a:t>Energia vibracional da molécula</a:t>
            </a:r>
          </a:p>
        </p:txBody>
      </p:sp>
      <p:pic>
        <p:nvPicPr>
          <p:cNvPr id="21" name="Imagem 20">
            <a:extLst>
              <a:ext uri="{FF2B5EF4-FFF2-40B4-BE49-F238E27FC236}">
                <a16:creationId xmlns:a16="http://schemas.microsoft.com/office/drawing/2014/main" id="{35DD8F5E-F0EE-431D-9907-1AAE912BA6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4685" y="4442761"/>
            <a:ext cx="1311639" cy="737797"/>
          </a:xfrm>
          <a:prstGeom prst="rect">
            <a:avLst/>
          </a:prstGeom>
        </p:spPr>
      </p:pic>
      <p:sp>
        <p:nvSpPr>
          <p:cNvPr id="22" name="Retângulo 21">
            <a:extLst>
              <a:ext uri="{FF2B5EF4-FFF2-40B4-BE49-F238E27FC236}">
                <a16:creationId xmlns:a16="http://schemas.microsoft.com/office/drawing/2014/main" id="{041A5C9C-7369-4F62-A705-E25F7E659D6D}"/>
              </a:ext>
            </a:extLst>
          </p:cNvPr>
          <p:cNvSpPr/>
          <p:nvPr/>
        </p:nvSpPr>
        <p:spPr>
          <a:xfrm>
            <a:off x="2988815" y="5105808"/>
            <a:ext cx="1503484" cy="233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22">
            <a:extLst>
              <a:ext uri="{FF2B5EF4-FFF2-40B4-BE49-F238E27FC236}">
                <a16:creationId xmlns:a16="http://schemas.microsoft.com/office/drawing/2014/main" id="{DCC980C2-063A-405E-8019-72266F12ACA1}"/>
              </a:ext>
            </a:extLst>
          </p:cNvPr>
          <p:cNvSpPr/>
          <p:nvPr/>
        </p:nvSpPr>
        <p:spPr>
          <a:xfrm>
            <a:off x="3001356" y="4325866"/>
            <a:ext cx="1503484" cy="233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Picture 7">
            <a:extLst>
              <a:ext uri="{FF2B5EF4-FFF2-40B4-BE49-F238E27FC236}">
                <a16:creationId xmlns:a16="http://schemas.microsoft.com/office/drawing/2014/main" id="{C5790A76-98A4-4FF7-9F94-88C2D3AE7A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621" y="395843"/>
            <a:ext cx="3333750" cy="3533775"/>
          </a:xfrm>
          <a:prstGeom prst="rect">
            <a:avLst/>
          </a:prstGeom>
        </p:spPr>
      </p:pic>
      <p:sp>
        <p:nvSpPr>
          <p:cNvPr id="20" name="Retângulo 19">
            <a:extLst>
              <a:ext uri="{FF2B5EF4-FFF2-40B4-BE49-F238E27FC236}">
                <a16:creationId xmlns:a16="http://schemas.microsoft.com/office/drawing/2014/main" id="{EDA2C33A-CF7D-49F1-A4A7-E94B7A5494C0}"/>
              </a:ext>
            </a:extLst>
          </p:cNvPr>
          <p:cNvSpPr/>
          <p:nvPr/>
        </p:nvSpPr>
        <p:spPr>
          <a:xfrm>
            <a:off x="1450304" y="2097188"/>
            <a:ext cx="923192" cy="118696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TextBox 8">
            <a:extLst>
              <a:ext uri="{FF2B5EF4-FFF2-40B4-BE49-F238E27FC236}">
                <a16:creationId xmlns:a16="http://schemas.microsoft.com/office/drawing/2014/main" id="{1F26066E-786A-47FC-825B-E479EB2842A8}"/>
              </a:ext>
            </a:extLst>
          </p:cNvPr>
          <p:cNvSpPr txBox="1"/>
          <p:nvPr/>
        </p:nvSpPr>
        <p:spPr>
          <a:xfrm>
            <a:off x="2604140" y="1048015"/>
            <a:ext cx="1234697" cy="646331"/>
          </a:xfrm>
          <a:prstGeom prst="rect">
            <a:avLst/>
          </a:prstGeom>
          <a:noFill/>
        </p:spPr>
        <p:txBody>
          <a:bodyPr wrap="none" rtlCol="0">
            <a:spAutoFit/>
          </a:bodyPr>
          <a:lstStyle/>
          <a:p>
            <a:r>
              <a:rPr lang="pt-BR" dirty="0">
                <a:solidFill>
                  <a:srgbClr val="FF0000"/>
                </a:solidFill>
              </a:rPr>
              <a:t>Eletrônica</a:t>
            </a:r>
          </a:p>
          <a:p>
            <a:r>
              <a:rPr lang="pt-BR" dirty="0">
                <a:solidFill>
                  <a:schemeClr val="accent1">
                    <a:lumMod val="75000"/>
                  </a:schemeClr>
                </a:solidFill>
              </a:rPr>
              <a:t>Vibracional</a:t>
            </a:r>
            <a:endParaRPr lang="en-US" dirty="0">
              <a:solidFill>
                <a:schemeClr val="accent1">
                  <a:lumMod val="75000"/>
                </a:schemeClr>
              </a:solidFill>
            </a:endParaRPr>
          </a:p>
        </p:txBody>
      </p:sp>
      <p:pic>
        <p:nvPicPr>
          <p:cNvPr id="11" name="Picture 10" descr="A close up of a map&#10;&#10;Description automatically generated">
            <a:extLst>
              <a:ext uri="{FF2B5EF4-FFF2-40B4-BE49-F238E27FC236}">
                <a16:creationId xmlns:a16="http://schemas.microsoft.com/office/drawing/2014/main" id="{2479D651-FB11-467F-98F6-9A75E48F11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2302" y="845335"/>
            <a:ext cx="3961658" cy="3659891"/>
          </a:xfrm>
          <a:prstGeom prst="rect">
            <a:avLst/>
          </a:prstGeom>
        </p:spPr>
      </p:pic>
      <p:sp>
        <p:nvSpPr>
          <p:cNvPr id="17" name="CaixaDeTexto 4">
            <a:extLst>
              <a:ext uri="{FF2B5EF4-FFF2-40B4-BE49-F238E27FC236}">
                <a16:creationId xmlns:a16="http://schemas.microsoft.com/office/drawing/2014/main" id="{0ED219A6-4A8C-47DB-851E-B33B4B852B24}"/>
              </a:ext>
            </a:extLst>
          </p:cNvPr>
          <p:cNvSpPr txBox="1"/>
          <p:nvPr/>
        </p:nvSpPr>
        <p:spPr>
          <a:xfrm>
            <a:off x="7086600" y="184639"/>
            <a:ext cx="3693062" cy="369332"/>
          </a:xfrm>
          <a:prstGeom prst="rect">
            <a:avLst/>
          </a:prstGeom>
          <a:noFill/>
        </p:spPr>
        <p:txBody>
          <a:bodyPr wrap="none" rtlCol="0">
            <a:spAutoFit/>
          </a:bodyPr>
          <a:lstStyle/>
          <a:p>
            <a:r>
              <a:rPr lang="pt-BR" dirty="0"/>
              <a:t>Potencial de uma molécula diatômica</a:t>
            </a:r>
          </a:p>
        </p:txBody>
      </p:sp>
    </p:spTree>
    <p:extLst>
      <p:ext uri="{BB962C8B-B14F-4D97-AF65-F5344CB8AC3E}">
        <p14:creationId xmlns:p14="http://schemas.microsoft.com/office/powerpoint/2010/main" val="411188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animBg="1"/>
      <p:bldP spid="23"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A32B8E9E-81A2-C842-433D-514901C885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7545" y="3458231"/>
            <a:ext cx="5050409" cy="3095292"/>
          </a:xfrm>
          <a:prstGeom prst="rect">
            <a:avLst/>
          </a:prstGeom>
        </p:spPr>
      </p:pic>
      <p:pic>
        <p:nvPicPr>
          <p:cNvPr id="5" name="Picture 1">
            <a:extLst>
              <a:ext uri="{FF2B5EF4-FFF2-40B4-BE49-F238E27FC236}">
                <a16:creationId xmlns:a16="http://schemas.microsoft.com/office/drawing/2014/main" id="{093C483F-61D7-4753-A9AE-F0952B2A922E}"/>
              </a:ext>
            </a:extLst>
          </p:cNvPr>
          <p:cNvPicPr>
            <a:picLocks noChangeAspect="1"/>
          </p:cNvPicPr>
          <p:nvPr/>
        </p:nvPicPr>
        <p:blipFill rotWithShape="1">
          <a:blip r:embed="rId3"/>
          <a:srcRect l="53634" t="5843" r="29949" b="81860"/>
          <a:stretch/>
        </p:blipFill>
        <p:spPr>
          <a:xfrm>
            <a:off x="1070329" y="3761266"/>
            <a:ext cx="2001589" cy="843263"/>
          </a:xfrm>
          <a:prstGeom prst="rect">
            <a:avLst/>
          </a:prstGeom>
          <a:ln>
            <a:solidFill>
              <a:schemeClr val="tx1"/>
            </a:solidFill>
          </a:ln>
        </p:spPr>
      </p:pic>
      <p:pic>
        <p:nvPicPr>
          <p:cNvPr id="7" name="Picture 1">
            <a:extLst>
              <a:ext uri="{FF2B5EF4-FFF2-40B4-BE49-F238E27FC236}">
                <a16:creationId xmlns:a16="http://schemas.microsoft.com/office/drawing/2014/main" id="{A10D8ED7-C2F9-4653-8BCA-AB1EC29159C9}"/>
              </a:ext>
            </a:extLst>
          </p:cNvPr>
          <p:cNvPicPr>
            <a:picLocks noChangeAspect="1"/>
          </p:cNvPicPr>
          <p:nvPr/>
        </p:nvPicPr>
        <p:blipFill rotWithShape="1">
          <a:blip r:embed="rId3"/>
          <a:srcRect l="51779" t="33807" r="6899" b="52859"/>
          <a:stretch/>
        </p:blipFill>
        <p:spPr>
          <a:xfrm>
            <a:off x="636323" y="5192825"/>
            <a:ext cx="4750219" cy="862169"/>
          </a:xfrm>
          <a:prstGeom prst="rect">
            <a:avLst/>
          </a:prstGeom>
        </p:spPr>
      </p:pic>
      <p:sp>
        <p:nvSpPr>
          <p:cNvPr id="10" name="CaixaDeTexto 9">
            <a:extLst>
              <a:ext uri="{FF2B5EF4-FFF2-40B4-BE49-F238E27FC236}">
                <a16:creationId xmlns:a16="http://schemas.microsoft.com/office/drawing/2014/main" id="{6CC32402-75C4-45D0-83B4-6BE93ABA448A}"/>
              </a:ext>
            </a:extLst>
          </p:cNvPr>
          <p:cNvSpPr txBox="1"/>
          <p:nvPr/>
        </p:nvSpPr>
        <p:spPr>
          <a:xfrm>
            <a:off x="1433852" y="4841866"/>
            <a:ext cx="3155159" cy="369332"/>
          </a:xfrm>
          <a:prstGeom prst="rect">
            <a:avLst/>
          </a:prstGeom>
          <a:noFill/>
        </p:spPr>
        <p:txBody>
          <a:bodyPr wrap="none" rtlCol="0">
            <a:spAutoFit/>
          </a:bodyPr>
          <a:lstStyle/>
          <a:p>
            <a:r>
              <a:rPr lang="pt-BR" dirty="0"/>
              <a:t>Energia vibracional da molécula</a:t>
            </a:r>
          </a:p>
        </p:txBody>
      </p:sp>
      <p:pic>
        <p:nvPicPr>
          <p:cNvPr id="17" name="Imagem 16">
            <a:extLst>
              <a:ext uri="{FF2B5EF4-FFF2-40B4-BE49-F238E27FC236}">
                <a16:creationId xmlns:a16="http://schemas.microsoft.com/office/drawing/2014/main" id="{0A495F60-567F-4BEB-AB7F-1D8A2B11DF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9959" y="492454"/>
            <a:ext cx="3962400" cy="3090203"/>
          </a:xfrm>
          <a:prstGeom prst="rect">
            <a:avLst/>
          </a:prstGeom>
        </p:spPr>
      </p:pic>
      <p:sp>
        <p:nvSpPr>
          <p:cNvPr id="20" name="Retângulo 19">
            <a:extLst>
              <a:ext uri="{FF2B5EF4-FFF2-40B4-BE49-F238E27FC236}">
                <a16:creationId xmlns:a16="http://schemas.microsoft.com/office/drawing/2014/main" id="{EDA2C33A-CF7D-49F1-A4A7-E94B7A5494C0}"/>
              </a:ext>
            </a:extLst>
          </p:cNvPr>
          <p:cNvSpPr/>
          <p:nvPr/>
        </p:nvSpPr>
        <p:spPr>
          <a:xfrm>
            <a:off x="7227408" y="1835751"/>
            <a:ext cx="923192" cy="118696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1" name="Imagem 20">
            <a:extLst>
              <a:ext uri="{FF2B5EF4-FFF2-40B4-BE49-F238E27FC236}">
                <a16:creationId xmlns:a16="http://schemas.microsoft.com/office/drawing/2014/main" id="{35DD8F5E-F0EE-431D-9907-1AAE912BA676}"/>
              </a:ext>
            </a:extLst>
          </p:cNvPr>
          <p:cNvPicPr>
            <a:picLocks noChangeAspect="1"/>
          </p:cNvPicPr>
          <p:nvPr/>
        </p:nvPicPr>
        <p:blipFill rotWithShape="1">
          <a:blip r:embed="rId5">
            <a:extLst>
              <a:ext uri="{28A0092B-C50C-407E-A947-70E740481C1C}">
                <a14:useLocalDpi xmlns:a14="http://schemas.microsoft.com/office/drawing/2010/main" val="0"/>
              </a:ext>
            </a:extLst>
          </a:blip>
          <a:srcRect t="10639"/>
          <a:stretch/>
        </p:blipFill>
        <p:spPr>
          <a:xfrm>
            <a:off x="3277372" y="3892492"/>
            <a:ext cx="1311639" cy="659304"/>
          </a:xfrm>
          <a:prstGeom prst="rect">
            <a:avLst/>
          </a:prstGeom>
        </p:spPr>
      </p:pic>
      <p:sp>
        <p:nvSpPr>
          <p:cNvPr id="22" name="Retângulo 21">
            <a:extLst>
              <a:ext uri="{FF2B5EF4-FFF2-40B4-BE49-F238E27FC236}">
                <a16:creationId xmlns:a16="http://schemas.microsoft.com/office/drawing/2014/main" id="{041A5C9C-7369-4F62-A705-E25F7E659D6D}"/>
              </a:ext>
            </a:extLst>
          </p:cNvPr>
          <p:cNvSpPr/>
          <p:nvPr/>
        </p:nvSpPr>
        <p:spPr>
          <a:xfrm>
            <a:off x="3221502" y="4477046"/>
            <a:ext cx="1503484" cy="233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3" name="Straight Connector 2">
            <a:extLst>
              <a:ext uri="{FF2B5EF4-FFF2-40B4-BE49-F238E27FC236}">
                <a16:creationId xmlns:a16="http://schemas.microsoft.com/office/drawing/2014/main" id="{4E057FF5-DD6D-4F5F-9177-5FAB8D5D55AB}"/>
              </a:ext>
            </a:extLst>
          </p:cNvPr>
          <p:cNvCxnSpPr>
            <a:cxnSpLocks/>
          </p:cNvCxnSpPr>
          <p:nvPr/>
        </p:nvCxnSpPr>
        <p:spPr>
          <a:xfrm flipH="1">
            <a:off x="6425967" y="3022712"/>
            <a:ext cx="801441" cy="559945"/>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2FE2F85B-C8E4-4A03-9FA4-B4E14574DF37}"/>
              </a:ext>
            </a:extLst>
          </p:cNvPr>
          <p:cNvCxnSpPr>
            <a:cxnSpLocks/>
          </p:cNvCxnSpPr>
          <p:nvPr/>
        </p:nvCxnSpPr>
        <p:spPr>
          <a:xfrm flipH="1" flipV="1">
            <a:off x="8103155" y="3022712"/>
            <a:ext cx="956955" cy="584554"/>
          </a:xfrm>
          <a:prstGeom prst="line">
            <a:avLst/>
          </a:prstGeom>
          <a:ln w="2857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D4643418-17AC-4D1C-999F-4FD7804403C0}"/>
              </a:ext>
            </a:extLst>
          </p:cNvPr>
          <p:cNvSpPr txBox="1"/>
          <p:nvPr/>
        </p:nvSpPr>
        <p:spPr>
          <a:xfrm>
            <a:off x="6527127" y="6429096"/>
            <a:ext cx="2317237" cy="338554"/>
          </a:xfrm>
          <a:prstGeom prst="rect">
            <a:avLst/>
          </a:prstGeom>
          <a:noFill/>
        </p:spPr>
        <p:txBody>
          <a:bodyPr wrap="none" rtlCol="0">
            <a:spAutoFit/>
          </a:bodyPr>
          <a:lstStyle/>
          <a:p>
            <a:r>
              <a:rPr lang="pt-BR" sz="1600" dirty="0" err="1"/>
              <a:t>Vibrational</a:t>
            </a:r>
            <a:r>
              <a:rPr lang="pt-BR" sz="1600" dirty="0"/>
              <a:t> </a:t>
            </a:r>
            <a:r>
              <a:rPr lang="pt-BR" sz="1600" dirty="0" err="1"/>
              <a:t>wave</a:t>
            </a:r>
            <a:r>
              <a:rPr lang="pt-BR" sz="1600" dirty="0"/>
              <a:t> </a:t>
            </a:r>
            <a:r>
              <a:rPr lang="pt-BR" sz="1600" dirty="0" err="1"/>
              <a:t>function</a:t>
            </a:r>
            <a:endParaRPr lang="en-US" sz="1600" dirty="0"/>
          </a:p>
        </p:txBody>
      </p:sp>
    </p:spTree>
    <p:extLst>
      <p:ext uri="{BB962C8B-B14F-4D97-AF65-F5344CB8AC3E}">
        <p14:creationId xmlns:p14="http://schemas.microsoft.com/office/powerpoint/2010/main" val="201444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38DFC7E-AADD-4DE1-9D46-D72B264C1FBF}"/>
              </a:ext>
            </a:extLst>
          </p:cNvPr>
          <p:cNvSpPr txBox="1"/>
          <p:nvPr/>
        </p:nvSpPr>
        <p:spPr>
          <a:xfrm>
            <a:off x="1536335" y="87110"/>
            <a:ext cx="9119356" cy="461665"/>
          </a:xfrm>
          <a:prstGeom prst="rect">
            <a:avLst/>
          </a:prstGeom>
          <a:noFill/>
        </p:spPr>
        <p:txBody>
          <a:bodyPr wrap="none" rtlCol="0">
            <a:spAutoFit/>
          </a:bodyPr>
          <a:lstStyle/>
          <a:p>
            <a:pPr algn="ctr"/>
            <a:r>
              <a:rPr lang="pt-BR" sz="2400" dirty="0" err="1">
                <a:solidFill>
                  <a:schemeClr val="accent1"/>
                </a:solidFill>
              </a:rPr>
              <a:t>We</a:t>
            </a:r>
            <a:r>
              <a:rPr lang="pt-BR" sz="2400" dirty="0">
                <a:solidFill>
                  <a:schemeClr val="accent1"/>
                </a:solidFill>
              </a:rPr>
              <a:t> are </a:t>
            </a:r>
            <a:r>
              <a:rPr lang="pt-BR" sz="2400" dirty="0" err="1">
                <a:solidFill>
                  <a:schemeClr val="accent1"/>
                </a:solidFill>
              </a:rPr>
              <a:t>working</a:t>
            </a:r>
            <a:r>
              <a:rPr lang="pt-BR" sz="2400" dirty="0">
                <a:solidFill>
                  <a:schemeClr val="accent1"/>
                </a:solidFill>
              </a:rPr>
              <a:t> </a:t>
            </a:r>
            <a:r>
              <a:rPr lang="pt-BR" sz="2400" dirty="0" err="1">
                <a:solidFill>
                  <a:schemeClr val="accent1"/>
                </a:solidFill>
              </a:rPr>
              <a:t>with</a:t>
            </a:r>
            <a:r>
              <a:rPr lang="pt-BR" sz="2400" dirty="0">
                <a:solidFill>
                  <a:schemeClr val="accent1"/>
                </a:solidFill>
              </a:rPr>
              <a:t> </a:t>
            </a:r>
            <a:r>
              <a:rPr lang="pt-BR" sz="2400" dirty="0" err="1">
                <a:solidFill>
                  <a:schemeClr val="accent1"/>
                </a:solidFill>
              </a:rPr>
              <a:t>molecules</a:t>
            </a:r>
            <a:r>
              <a:rPr lang="pt-BR" sz="2400" dirty="0">
                <a:solidFill>
                  <a:schemeClr val="accent1"/>
                </a:solidFill>
              </a:rPr>
              <a:t>, </a:t>
            </a:r>
            <a:r>
              <a:rPr lang="pt-BR" sz="2400" dirty="0" err="1">
                <a:solidFill>
                  <a:schemeClr val="accent1"/>
                </a:solidFill>
              </a:rPr>
              <a:t>not</a:t>
            </a:r>
            <a:r>
              <a:rPr lang="pt-BR" sz="2400" dirty="0">
                <a:solidFill>
                  <a:schemeClr val="accent1"/>
                </a:solidFill>
              </a:rPr>
              <a:t> </a:t>
            </a:r>
            <a:r>
              <a:rPr lang="pt-BR" sz="2400" dirty="0" err="1">
                <a:solidFill>
                  <a:schemeClr val="accent1"/>
                </a:solidFill>
              </a:rPr>
              <a:t>isolated</a:t>
            </a:r>
            <a:r>
              <a:rPr lang="pt-BR" sz="2400" dirty="0">
                <a:solidFill>
                  <a:schemeClr val="accent1"/>
                </a:solidFill>
              </a:rPr>
              <a:t> </a:t>
            </a:r>
            <a:r>
              <a:rPr lang="pt-BR" sz="2400" dirty="0" err="1">
                <a:solidFill>
                  <a:schemeClr val="accent1"/>
                </a:solidFill>
              </a:rPr>
              <a:t>atoms</a:t>
            </a:r>
            <a:r>
              <a:rPr lang="pt-BR" sz="2400" dirty="0">
                <a:solidFill>
                  <a:schemeClr val="accent1"/>
                </a:solidFill>
              </a:rPr>
              <a:t> = molecular </a:t>
            </a:r>
            <a:r>
              <a:rPr lang="pt-BR" sz="2400" dirty="0" err="1">
                <a:solidFill>
                  <a:schemeClr val="accent1"/>
                </a:solidFill>
              </a:rPr>
              <a:t>orbitals</a:t>
            </a:r>
            <a:endParaRPr lang="en-US" sz="2400" dirty="0">
              <a:solidFill>
                <a:schemeClr val="accent1"/>
              </a:solidFill>
            </a:endParaRPr>
          </a:p>
        </p:txBody>
      </p:sp>
      <p:sp>
        <p:nvSpPr>
          <p:cNvPr id="2" name="TextBox 1">
            <a:extLst>
              <a:ext uri="{FF2B5EF4-FFF2-40B4-BE49-F238E27FC236}">
                <a16:creationId xmlns:a16="http://schemas.microsoft.com/office/drawing/2014/main" id="{DAC45F38-87C6-4A53-BAA3-240D1405E460}"/>
              </a:ext>
            </a:extLst>
          </p:cNvPr>
          <p:cNvSpPr txBox="1"/>
          <p:nvPr/>
        </p:nvSpPr>
        <p:spPr>
          <a:xfrm>
            <a:off x="108152" y="665276"/>
            <a:ext cx="11995355" cy="1200329"/>
          </a:xfrm>
          <a:prstGeom prst="rect">
            <a:avLst/>
          </a:prstGeom>
          <a:noFill/>
        </p:spPr>
        <p:txBody>
          <a:bodyPr wrap="square" rtlCol="0">
            <a:spAutoFit/>
          </a:bodyPr>
          <a:lstStyle/>
          <a:p>
            <a:pPr algn="ctr"/>
            <a:r>
              <a:rPr lang="pt-BR" dirty="0" err="1"/>
              <a:t>Bonding</a:t>
            </a:r>
            <a:r>
              <a:rPr lang="pt-BR" dirty="0"/>
              <a:t> </a:t>
            </a:r>
            <a:r>
              <a:rPr lang="pt-BR" dirty="0" err="1"/>
              <a:t>occur</a:t>
            </a:r>
            <a:r>
              <a:rPr lang="pt-BR" dirty="0"/>
              <a:t> </a:t>
            </a:r>
            <a:r>
              <a:rPr lang="pt-BR" dirty="0" err="1"/>
              <a:t>when</a:t>
            </a:r>
            <a:r>
              <a:rPr lang="pt-BR" dirty="0"/>
              <a:t> </a:t>
            </a:r>
            <a:r>
              <a:rPr lang="pt-BR" dirty="0" err="1"/>
              <a:t>two</a:t>
            </a:r>
            <a:r>
              <a:rPr lang="pt-BR" dirty="0"/>
              <a:t> </a:t>
            </a:r>
            <a:r>
              <a:rPr lang="pt-BR" dirty="0" err="1"/>
              <a:t>atoms</a:t>
            </a:r>
            <a:r>
              <a:rPr lang="pt-BR" dirty="0"/>
              <a:t> are </a:t>
            </a:r>
            <a:r>
              <a:rPr lang="pt-BR" dirty="0" err="1"/>
              <a:t>brought</a:t>
            </a:r>
            <a:r>
              <a:rPr lang="pt-BR" dirty="0"/>
              <a:t> close </a:t>
            </a:r>
            <a:r>
              <a:rPr lang="pt-BR" dirty="0" err="1"/>
              <a:t>enough</a:t>
            </a:r>
            <a:r>
              <a:rPr lang="pt-BR" dirty="0"/>
              <a:t> </a:t>
            </a:r>
            <a:r>
              <a:rPr lang="pt-BR" dirty="0" err="1"/>
              <a:t>to</a:t>
            </a:r>
            <a:r>
              <a:rPr lang="pt-BR" dirty="0"/>
              <a:t> </a:t>
            </a:r>
            <a:r>
              <a:rPr lang="pt-BR" dirty="0" err="1"/>
              <a:t>permit</a:t>
            </a:r>
            <a:r>
              <a:rPr lang="pt-BR" dirty="0"/>
              <a:t> </a:t>
            </a:r>
            <a:r>
              <a:rPr lang="pt-BR" dirty="0" err="1"/>
              <a:t>overlap</a:t>
            </a:r>
            <a:r>
              <a:rPr lang="pt-BR" dirty="0"/>
              <a:t> of </a:t>
            </a:r>
            <a:r>
              <a:rPr lang="pt-BR" u="sng" dirty="0" err="1"/>
              <a:t>valence</a:t>
            </a:r>
            <a:r>
              <a:rPr lang="pt-BR" dirty="0"/>
              <a:t> </a:t>
            </a:r>
            <a:r>
              <a:rPr lang="pt-BR" dirty="0" err="1"/>
              <a:t>orbitals</a:t>
            </a:r>
            <a:r>
              <a:rPr lang="pt-BR" dirty="0"/>
              <a:t>: single orbital </a:t>
            </a:r>
            <a:r>
              <a:rPr lang="pt-BR" dirty="0" err="1"/>
              <a:t>encompassing</a:t>
            </a:r>
            <a:r>
              <a:rPr lang="pt-BR" dirty="0"/>
              <a:t> </a:t>
            </a:r>
            <a:r>
              <a:rPr lang="pt-BR" dirty="0" err="1"/>
              <a:t>both</a:t>
            </a:r>
            <a:r>
              <a:rPr lang="pt-BR" dirty="0"/>
              <a:t> </a:t>
            </a:r>
            <a:r>
              <a:rPr lang="pt-BR" dirty="0" err="1"/>
              <a:t>nuclei</a:t>
            </a:r>
            <a:endParaRPr lang="pt-BR" dirty="0"/>
          </a:p>
          <a:p>
            <a:pPr algn="ctr"/>
            <a:endParaRPr lang="pt-BR" dirty="0"/>
          </a:p>
          <a:p>
            <a:pPr algn="ctr"/>
            <a:r>
              <a:rPr lang="pt-BR" dirty="0"/>
              <a:t>Energy </a:t>
            </a:r>
            <a:r>
              <a:rPr lang="pt-BR" dirty="0" err="1"/>
              <a:t>is</a:t>
            </a:r>
            <a:r>
              <a:rPr lang="pt-BR" dirty="0"/>
              <a:t> </a:t>
            </a:r>
            <a:r>
              <a:rPr lang="pt-BR" dirty="0" err="1"/>
              <a:t>released</a:t>
            </a:r>
            <a:r>
              <a:rPr lang="pt-BR" dirty="0"/>
              <a:t> </a:t>
            </a:r>
            <a:r>
              <a:rPr lang="pt-BR" dirty="0" err="1"/>
              <a:t>during</a:t>
            </a:r>
            <a:r>
              <a:rPr lang="pt-BR" dirty="0"/>
              <a:t> </a:t>
            </a:r>
            <a:r>
              <a:rPr lang="pt-BR" dirty="0" err="1"/>
              <a:t>overlap</a:t>
            </a:r>
            <a:r>
              <a:rPr lang="pt-BR" dirty="0"/>
              <a:t> </a:t>
            </a:r>
            <a:r>
              <a:rPr lang="pt-BR" dirty="0" err="1"/>
              <a:t>and</a:t>
            </a:r>
            <a:r>
              <a:rPr lang="pt-BR" dirty="0"/>
              <a:t> covalente </a:t>
            </a:r>
            <a:r>
              <a:rPr lang="pt-BR" dirty="0" err="1"/>
              <a:t>bond</a:t>
            </a:r>
            <a:r>
              <a:rPr lang="pt-BR" dirty="0"/>
              <a:t> </a:t>
            </a:r>
            <a:r>
              <a:rPr lang="pt-BR" dirty="0" err="1"/>
              <a:t>is</a:t>
            </a:r>
            <a:r>
              <a:rPr lang="pt-BR" dirty="0"/>
              <a:t> </a:t>
            </a:r>
            <a:r>
              <a:rPr lang="pt-BR" dirty="0" err="1"/>
              <a:t>formed</a:t>
            </a:r>
            <a:r>
              <a:rPr lang="pt-BR" dirty="0"/>
              <a:t>.</a:t>
            </a:r>
            <a:endParaRPr lang="en-US" dirty="0"/>
          </a:p>
        </p:txBody>
      </p:sp>
      <p:sp>
        <p:nvSpPr>
          <p:cNvPr id="6" name="TextBox 5">
            <a:extLst>
              <a:ext uri="{FF2B5EF4-FFF2-40B4-BE49-F238E27FC236}">
                <a16:creationId xmlns:a16="http://schemas.microsoft.com/office/drawing/2014/main" id="{2D0AB218-0D85-43E7-8E86-F3860366758A}"/>
              </a:ext>
            </a:extLst>
          </p:cNvPr>
          <p:cNvSpPr txBox="1"/>
          <p:nvPr/>
        </p:nvSpPr>
        <p:spPr>
          <a:xfrm>
            <a:off x="1797740" y="2228671"/>
            <a:ext cx="8596519" cy="1200329"/>
          </a:xfrm>
          <a:prstGeom prst="rect">
            <a:avLst/>
          </a:prstGeom>
          <a:noFill/>
        </p:spPr>
        <p:txBody>
          <a:bodyPr wrap="square" rtlCol="0">
            <a:spAutoFit/>
          </a:bodyPr>
          <a:lstStyle/>
          <a:p>
            <a:pPr marL="342900" indent="-342900" algn="ctr">
              <a:buAutoNum type="alphaLcParenBoth"/>
            </a:pPr>
            <a:r>
              <a:rPr lang="pt-BR" b="1" dirty="0" err="1"/>
              <a:t>Atoms</a:t>
            </a:r>
            <a:r>
              <a:rPr lang="pt-BR" b="1" dirty="0"/>
              <a:t> </a:t>
            </a:r>
            <a:r>
              <a:rPr lang="pt-BR" b="1" dirty="0" err="1"/>
              <a:t>overlap</a:t>
            </a:r>
            <a:r>
              <a:rPr lang="pt-BR" b="1" dirty="0"/>
              <a:t> </a:t>
            </a:r>
            <a:r>
              <a:rPr lang="pt-BR" b="1" dirty="0" err="1"/>
              <a:t>in-phase</a:t>
            </a:r>
            <a:r>
              <a:rPr lang="pt-BR" dirty="0"/>
              <a:t>: </a:t>
            </a:r>
            <a:r>
              <a:rPr lang="pt-BR" dirty="0" err="1"/>
              <a:t>wave</a:t>
            </a:r>
            <a:r>
              <a:rPr lang="pt-BR" dirty="0"/>
              <a:t> </a:t>
            </a:r>
            <a:r>
              <a:rPr lang="pt-BR" dirty="0" err="1"/>
              <a:t>functions</a:t>
            </a:r>
            <a:r>
              <a:rPr lang="pt-BR" dirty="0"/>
              <a:t> </a:t>
            </a:r>
            <a:r>
              <a:rPr lang="pt-BR" dirty="0" err="1"/>
              <a:t>reinforce</a:t>
            </a:r>
            <a:r>
              <a:rPr lang="pt-BR" dirty="0"/>
              <a:t> </a:t>
            </a:r>
            <a:r>
              <a:rPr lang="pt-BR" dirty="0" err="1"/>
              <a:t>one</a:t>
            </a:r>
            <a:r>
              <a:rPr lang="pt-BR" dirty="0"/>
              <a:t> </a:t>
            </a:r>
            <a:r>
              <a:rPr lang="pt-BR" dirty="0" err="1"/>
              <a:t>another</a:t>
            </a:r>
            <a:r>
              <a:rPr lang="pt-BR" dirty="0"/>
              <a:t>: </a:t>
            </a:r>
            <a:r>
              <a:rPr lang="pt-BR" dirty="0" err="1"/>
              <a:t>Bonding</a:t>
            </a:r>
            <a:r>
              <a:rPr lang="pt-BR" dirty="0"/>
              <a:t> orbital</a:t>
            </a:r>
          </a:p>
          <a:p>
            <a:pPr marL="342900" indent="-342900" algn="ctr">
              <a:buAutoNum type="alphaLcParenBoth"/>
            </a:pPr>
            <a:endParaRPr lang="pt-BR" dirty="0"/>
          </a:p>
          <a:p>
            <a:pPr algn="ctr"/>
            <a:r>
              <a:rPr lang="pt-BR" dirty="0"/>
              <a:t>(b) </a:t>
            </a:r>
            <a:r>
              <a:rPr lang="pt-BR" b="1" dirty="0" err="1"/>
              <a:t>Atoms</a:t>
            </a:r>
            <a:r>
              <a:rPr lang="pt-BR" b="1" dirty="0"/>
              <a:t> </a:t>
            </a:r>
            <a:r>
              <a:rPr lang="pt-BR" b="1" dirty="0" err="1"/>
              <a:t>overlap</a:t>
            </a:r>
            <a:r>
              <a:rPr lang="pt-BR" b="1" dirty="0"/>
              <a:t> out-of-</a:t>
            </a:r>
            <a:r>
              <a:rPr lang="pt-BR" b="1" dirty="0" err="1"/>
              <a:t>phase</a:t>
            </a:r>
            <a:r>
              <a:rPr lang="pt-BR" dirty="0"/>
              <a:t>: </a:t>
            </a:r>
            <a:r>
              <a:rPr lang="pt-BR" dirty="0" err="1"/>
              <a:t>wave</a:t>
            </a:r>
            <a:r>
              <a:rPr lang="pt-BR" dirty="0"/>
              <a:t> </a:t>
            </a:r>
            <a:r>
              <a:rPr lang="pt-BR" dirty="0" err="1"/>
              <a:t>functions</a:t>
            </a:r>
            <a:r>
              <a:rPr lang="pt-BR" dirty="0"/>
              <a:t> </a:t>
            </a:r>
            <a:r>
              <a:rPr lang="pt-BR" dirty="0" err="1"/>
              <a:t>have</a:t>
            </a:r>
            <a:r>
              <a:rPr lang="pt-BR" dirty="0"/>
              <a:t> </a:t>
            </a:r>
            <a:r>
              <a:rPr lang="pt-BR" dirty="0" err="1"/>
              <a:t>opposite</a:t>
            </a:r>
            <a:r>
              <a:rPr lang="pt-BR" dirty="0"/>
              <a:t> </a:t>
            </a:r>
            <a:r>
              <a:rPr lang="pt-BR" dirty="0" err="1"/>
              <a:t>signs</a:t>
            </a:r>
            <a:r>
              <a:rPr lang="pt-BR" dirty="0"/>
              <a:t>: </a:t>
            </a:r>
            <a:r>
              <a:rPr lang="pt-BR" dirty="0" err="1"/>
              <a:t>Anti-bonding</a:t>
            </a:r>
            <a:r>
              <a:rPr lang="pt-BR" dirty="0"/>
              <a:t> orbital</a:t>
            </a:r>
            <a:endParaRPr lang="en-US" dirty="0"/>
          </a:p>
          <a:p>
            <a:pPr algn="ctr"/>
            <a:endParaRPr lang="en-US" dirty="0"/>
          </a:p>
        </p:txBody>
      </p:sp>
      <p:pic>
        <p:nvPicPr>
          <p:cNvPr id="11" name="Picture 10" descr="A close up of a hanger&#10;&#10;Description automatically generated">
            <a:extLst>
              <a:ext uri="{FF2B5EF4-FFF2-40B4-BE49-F238E27FC236}">
                <a16:creationId xmlns:a16="http://schemas.microsoft.com/office/drawing/2014/main" id="{F4B042FF-16C6-4D47-9948-588BF37067EB}"/>
              </a:ext>
            </a:extLst>
          </p:cNvPr>
          <p:cNvPicPr>
            <a:picLocks noChangeAspect="1"/>
          </p:cNvPicPr>
          <p:nvPr/>
        </p:nvPicPr>
        <p:blipFill rotWithShape="1">
          <a:blip r:embed="rId2">
            <a:extLst>
              <a:ext uri="{28A0092B-C50C-407E-A947-70E740481C1C}">
                <a14:useLocalDpi xmlns:a14="http://schemas.microsoft.com/office/drawing/2010/main" val="0"/>
              </a:ext>
            </a:extLst>
          </a:blip>
          <a:srcRect r="52067"/>
          <a:stretch/>
        </p:blipFill>
        <p:spPr>
          <a:xfrm>
            <a:off x="8833716" y="5736747"/>
            <a:ext cx="2172931" cy="955484"/>
          </a:xfrm>
          <a:prstGeom prst="rect">
            <a:avLst/>
          </a:prstGeom>
        </p:spPr>
      </p:pic>
      <p:pic>
        <p:nvPicPr>
          <p:cNvPr id="10" name="Picture 9" descr="A close up of a hanger&#10;&#10;Description automatically generated">
            <a:extLst>
              <a:ext uri="{FF2B5EF4-FFF2-40B4-BE49-F238E27FC236}">
                <a16:creationId xmlns:a16="http://schemas.microsoft.com/office/drawing/2014/main" id="{E9B5F1C0-9127-4B58-B1B4-F920C780DEE6}"/>
              </a:ext>
            </a:extLst>
          </p:cNvPr>
          <p:cNvPicPr>
            <a:picLocks noChangeAspect="1"/>
          </p:cNvPicPr>
          <p:nvPr/>
        </p:nvPicPr>
        <p:blipFill rotWithShape="1">
          <a:blip r:embed="rId2">
            <a:extLst>
              <a:ext uri="{28A0092B-C50C-407E-A947-70E740481C1C}">
                <a14:useLocalDpi xmlns:a14="http://schemas.microsoft.com/office/drawing/2010/main" val="0"/>
              </a:ext>
            </a:extLst>
          </a:blip>
          <a:srcRect l="52067"/>
          <a:stretch/>
        </p:blipFill>
        <p:spPr>
          <a:xfrm>
            <a:off x="8757558" y="4379960"/>
            <a:ext cx="2172931" cy="955484"/>
          </a:xfrm>
          <a:prstGeom prst="rect">
            <a:avLst/>
          </a:prstGeom>
        </p:spPr>
      </p:pic>
      <p:pic>
        <p:nvPicPr>
          <p:cNvPr id="14" name="Picture 13" descr="A close up of a device&#10;&#10;Description automatically generated">
            <a:extLst>
              <a:ext uri="{FF2B5EF4-FFF2-40B4-BE49-F238E27FC236}">
                <a16:creationId xmlns:a16="http://schemas.microsoft.com/office/drawing/2014/main" id="{0074D007-F462-43F7-9686-A29B4F897E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1486" y="3894038"/>
            <a:ext cx="7086072" cy="2885303"/>
          </a:xfrm>
          <a:prstGeom prst="rect">
            <a:avLst/>
          </a:prstGeom>
        </p:spPr>
      </p:pic>
    </p:spTree>
    <p:extLst>
      <p:ext uri="{BB962C8B-B14F-4D97-AF65-F5344CB8AC3E}">
        <p14:creationId xmlns:p14="http://schemas.microsoft.com/office/powerpoint/2010/main" val="399911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table is shown that is composed of five columns and six rows. The header row contains the phrases, “Regions of electron density,” “Arrangement,” (which has two columns below it), and “Hybridization,” (which has two columns below it). The first column contains the numbers “2,” “3,” “4,” “5,” and “6.” The second column contains images of a line, a triangle, a three sided pyramid, a trigonal bipyramid, and an eight-faced ocatahedron. The third column contains the terms, “Linear,” “Trigonal planar,” “Tetrahedral,” “Trigonal bipyramidal,” and “Octahedral.” The fourth column contains the terms “s p,” “s p superscript 2,” “s p superscript 3,” “s p superscript 3 d,” and “s p superscript 3 d superscript 2.” The last column contains drawings of the molecules beginning with a peanut-shaped structure marked with an angle of “180 degrees.” The second structure is made up of three equal-sized, rounded structures connected at one point with an angle of “120 degrees,” while the third structure is a three-dimensional arrangement of four equal-sized, rounded structures labeled as “109.5 degrees.” The fourth structure is made up of five equal-sized, rounded structures connected at “120 and 90 degrees,” while the fifth structure has six equal-sized, rounded structures connected at “90 degrees.”">
            <a:extLst>
              <a:ext uri="{FF2B5EF4-FFF2-40B4-BE49-F238E27FC236}">
                <a16:creationId xmlns:a16="http://schemas.microsoft.com/office/drawing/2014/main" id="{8F1AD588-A0B3-3C0B-25D7-25B02D3D07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2050" y="0"/>
            <a:ext cx="73263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334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sunglasses&#10;&#10;Description automatically generated">
            <a:extLst>
              <a:ext uri="{FF2B5EF4-FFF2-40B4-BE49-F238E27FC236}">
                <a16:creationId xmlns:a16="http://schemas.microsoft.com/office/drawing/2014/main" id="{7C4EF468-C582-4369-8DBA-F19C626D3B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24" y="5006688"/>
            <a:ext cx="4457700" cy="1188720"/>
          </a:xfrm>
          <a:prstGeom prst="rect">
            <a:avLst/>
          </a:prstGeom>
        </p:spPr>
      </p:pic>
      <p:pic>
        <p:nvPicPr>
          <p:cNvPr id="7" name="Picture 6" descr="A picture containing indoor, red, table, room&#10;&#10;Description automatically generated">
            <a:extLst>
              <a:ext uri="{FF2B5EF4-FFF2-40B4-BE49-F238E27FC236}">
                <a16:creationId xmlns:a16="http://schemas.microsoft.com/office/drawing/2014/main" id="{2F994580-F546-4A70-B6AE-248E67891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9475" y="4063570"/>
            <a:ext cx="2971800" cy="2336292"/>
          </a:xfrm>
          <a:prstGeom prst="rect">
            <a:avLst/>
          </a:prstGeom>
        </p:spPr>
      </p:pic>
      <p:sp>
        <p:nvSpPr>
          <p:cNvPr id="8" name="Rectangle 7">
            <a:extLst>
              <a:ext uri="{FF2B5EF4-FFF2-40B4-BE49-F238E27FC236}">
                <a16:creationId xmlns:a16="http://schemas.microsoft.com/office/drawing/2014/main" id="{D83AAFBC-787B-4125-9A44-1CD047BBF073}"/>
              </a:ext>
            </a:extLst>
          </p:cNvPr>
          <p:cNvSpPr/>
          <p:nvPr/>
        </p:nvSpPr>
        <p:spPr>
          <a:xfrm>
            <a:off x="8024517" y="6307439"/>
            <a:ext cx="3221716" cy="369332"/>
          </a:xfrm>
          <a:prstGeom prst="rect">
            <a:avLst/>
          </a:prstGeom>
        </p:spPr>
        <p:txBody>
          <a:bodyPr wrap="none">
            <a:spAutoFit/>
          </a:bodyPr>
          <a:lstStyle/>
          <a:p>
            <a:r>
              <a:rPr lang="en-US" b="1" dirty="0"/>
              <a:t>pi (</a:t>
            </a:r>
            <a:r>
              <a:rPr lang="el-GR" b="1" dirty="0"/>
              <a:t>π) </a:t>
            </a:r>
            <a:r>
              <a:rPr lang="en-US" b="1" dirty="0"/>
              <a:t>bonding molecular orbital</a:t>
            </a:r>
            <a:endParaRPr lang="en-US" dirty="0"/>
          </a:p>
        </p:txBody>
      </p:sp>
      <p:sp>
        <p:nvSpPr>
          <p:cNvPr id="9" name="Rectangle 8">
            <a:extLst>
              <a:ext uri="{FF2B5EF4-FFF2-40B4-BE49-F238E27FC236}">
                <a16:creationId xmlns:a16="http://schemas.microsoft.com/office/drawing/2014/main" id="{99AF569A-1A5B-4132-8B91-390DD2AFC152}"/>
              </a:ext>
            </a:extLst>
          </p:cNvPr>
          <p:cNvSpPr/>
          <p:nvPr/>
        </p:nvSpPr>
        <p:spPr>
          <a:xfrm>
            <a:off x="7968893" y="3601995"/>
            <a:ext cx="3332964" cy="369332"/>
          </a:xfrm>
          <a:prstGeom prst="rect">
            <a:avLst/>
          </a:prstGeom>
        </p:spPr>
        <p:txBody>
          <a:bodyPr wrap="none">
            <a:spAutoFit/>
          </a:bodyPr>
          <a:lstStyle/>
          <a:p>
            <a:r>
              <a:rPr lang="el-GR" b="1" dirty="0"/>
              <a:t>π* </a:t>
            </a:r>
            <a:r>
              <a:rPr lang="en-US" b="1" dirty="0"/>
              <a:t>antibonding molecular orbital</a:t>
            </a:r>
            <a:endParaRPr lang="en-US" dirty="0"/>
          </a:p>
        </p:txBody>
      </p:sp>
      <p:sp>
        <p:nvSpPr>
          <p:cNvPr id="10" name="Rectangle 9">
            <a:extLst>
              <a:ext uri="{FF2B5EF4-FFF2-40B4-BE49-F238E27FC236}">
                <a16:creationId xmlns:a16="http://schemas.microsoft.com/office/drawing/2014/main" id="{56A90B18-E381-4E96-8AE5-1DB284EDE7DE}"/>
              </a:ext>
            </a:extLst>
          </p:cNvPr>
          <p:cNvSpPr/>
          <p:nvPr/>
        </p:nvSpPr>
        <p:spPr>
          <a:xfrm>
            <a:off x="7807663" y="3232663"/>
            <a:ext cx="3655424" cy="369332"/>
          </a:xfrm>
          <a:prstGeom prst="rect">
            <a:avLst/>
          </a:prstGeom>
        </p:spPr>
        <p:txBody>
          <a:bodyPr wrap="none">
            <a:spAutoFit/>
          </a:bodyPr>
          <a:lstStyle/>
          <a:p>
            <a:r>
              <a:rPr lang="en-US" dirty="0"/>
              <a:t>Side-by-side overlap of two </a:t>
            </a:r>
            <a:r>
              <a:rPr lang="en-US" i="1" dirty="0"/>
              <a:t>p</a:t>
            </a:r>
            <a:r>
              <a:rPr lang="en-US" dirty="0"/>
              <a:t> orbitals</a:t>
            </a:r>
          </a:p>
        </p:txBody>
      </p:sp>
      <p:sp>
        <p:nvSpPr>
          <p:cNvPr id="11" name="Rectangle 10">
            <a:extLst>
              <a:ext uri="{FF2B5EF4-FFF2-40B4-BE49-F238E27FC236}">
                <a16:creationId xmlns:a16="http://schemas.microsoft.com/office/drawing/2014/main" id="{435083F2-419C-4DF5-92ED-461829AD6E91}"/>
              </a:ext>
            </a:extLst>
          </p:cNvPr>
          <p:cNvSpPr/>
          <p:nvPr/>
        </p:nvSpPr>
        <p:spPr>
          <a:xfrm>
            <a:off x="1174970" y="4146985"/>
            <a:ext cx="3979744" cy="369332"/>
          </a:xfrm>
          <a:prstGeom prst="rect">
            <a:avLst/>
          </a:prstGeom>
        </p:spPr>
        <p:txBody>
          <a:bodyPr wrap="none">
            <a:spAutoFit/>
          </a:bodyPr>
          <a:lstStyle/>
          <a:p>
            <a:r>
              <a:rPr lang="en-US" dirty="0"/>
              <a:t>End-to-end overlap of two</a:t>
            </a:r>
            <a:r>
              <a:rPr lang="pt-BR" dirty="0"/>
              <a:t> </a:t>
            </a:r>
            <a:r>
              <a:rPr lang="pt-BR" i="1" dirty="0"/>
              <a:t>s</a:t>
            </a:r>
            <a:r>
              <a:rPr lang="pt-BR" dirty="0"/>
              <a:t> </a:t>
            </a:r>
            <a:r>
              <a:rPr lang="pt-BR" dirty="0" err="1"/>
              <a:t>or</a:t>
            </a:r>
            <a:r>
              <a:rPr lang="en-US" dirty="0"/>
              <a:t> </a:t>
            </a:r>
            <a:r>
              <a:rPr lang="en-US" i="1" dirty="0"/>
              <a:t>p</a:t>
            </a:r>
            <a:r>
              <a:rPr lang="en-US" dirty="0"/>
              <a:t> orbitals</a:t>
            </a:r>
          </a:p>
        </p:txBody>
      </p:sp>
      <p:sp>
        <p:nvSpPr>
          <p:cNvPr id="12" name="Rectangle 11">
            <a:extLst>
              <a:ext uri="{FF2B5EF4-FFF2-40B4-BE49-F238E27FC236}">
                <a16:creationId xmlns:a16="http://schemas.microsoft.com/office/drawing/2014/main" id="{7F91F9BF-AFF2-43DD-A81C-25E322FA983F}"/>
              </a:ext>
            </a:extLst>
          </p:cNvPr>
          <p:cNvSpPr/>
          <p:nvPr/>
        </p:nvSpPr>
        <p:spPr>
          <a:xfrm>
            <a:off x="1327256" y="4628348"/>
            <a:ext cx="3062057" cy="369332"/>
          </a:xfrm>
          <a:prstGeom prst="rect">
            <a:avLst/>
          </a:prstGeom>
        </p:spPr>
        <p:txBody>
          <a:bodyPr wrap="none">
            <a:spAutoFit/>
          </a:bodyPr>
          <a:lstStyle/>
          <a:p>
            <a:r>
              <a:rPr lang="el-GR" b="1" dirty="0"/>
              <a:t>σ</a:t>
            </a:r>
            <a:r>
              <a:rPr lang="pt-BR" b="1" baseline="-25000" dirty="0" err="1"/>
              <a:t>px</a:t>
            </a:r>
            <a:r>
              <a:rPr lang="pt-BR" b="1" dirty="0"/>
              <a:t> </a:t>
            </a:r>
            <a:r>
              <a:rPr lang="en-US" b="1" dirty="0"/>
              <a:t>bonding molecular orbital</a:t>
            </a:r>
            <a:endParaRPr lang="en-US" dirty="0"/>
          </a:p>
        </p:txBody>
      </p:sp>
      <p:sp>
        <p:nvSpPr>
          <p:cNvPr id="13" name="Rectangle 12">
            <a:extLst>
              <a:ext uri="{FF2B5EF4-FFF2-40B4-BE49-F238E27FC236}">
                <a16:creationId xmlns:a16="http://schemas.microsoft.com/office/drawing/2014/main" id="{ABE0615C-EC50-4015-94C6-46A5189CB77E}"/>
              </a:ext>
            </a:extLst>
          </p:cNvPr>
          <p:cNvSpPr/>
          <p:nvPr/>
        </p:nvSpPr>
        <p:spPr>
          <a:xfrm>
            <a:off x="1174970" y="6307439"/>
            <a:ext cx="3366627" cy="369332"/>
          </a:xfrm>
          <a:prstGeom prst="rect">
            <a:avLst/>
          </a:prstGeom>
        </p:spPr>
        <p:txBody>
          <a:bodyPr wrap="none">
            <a:spAutoFit/>
          </a:bodyPr>
          <a:lstStyle/>
          <a:p>
            <a:r>
              <a:rPr lang="el-GR" b="1" dirty="0"/>
              <a:t>σ</a:t>
            </a:r>
            <a:r>
              <a:rPr lang="pt-BR" b="1" baseline="-25000" dirty="0" err="1"/>
              <a:t>px</a:t>
            </a:r>
            <a:r>
              <a:rPr lang="pt-BR" b="1" dirty="0"/>
              <a:t> </a:t>
            </a:r>
            <a:r>
              <a:rPr lang="en-US" b="1" dirty="0"/>
              <a:t>antibonding molecular orbital</a:t>
            </a:r>
            <a:endParaRPr lang="en-US" dirty="0"/>
          </a:p>
        </p:txBody>
      </p:sp>
      <p:pic>
        <p:nvPicPr>
          <p:cNvPr id="14" name="Imagem 2">
            <a:extLst>
              <a:ext uri="{FF2B5EF4-FFF2-40B4-BE49-F238E27FC236}">
                <a16:creationId xmlns:a16="http://schemas.microsoft.com/office/drawing/2014/main" id="{5300CB3A-FBED-4193-ADB2-EE86A3DE2C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2957" y="95513"/>
            <a:ext cx="4012712" cy="3236773"/>
          </a:xfrm>
          <a:prstGeom prst="rect">
            <a:avLst/>
          </a:prstGeom>
        </p:spPr>
      </p:pic>
      <p:sp>
        <p:nvSpPr>
          <p:cNvPr id="15" name="CaixaDeTexto 3">
            <a:extLst>
              <a:ext uri="{FF2B5EF4-FFF2-40B4-BE49-F238E27FC236}">
                <a16:creationId xmlns:a16="http://schemas.microsoft.com/office/drawing/2014/main" id="{C2DC990A-8942-4219-A00B-C15102E08C23}"/>
              </a:ext>
            </a:extLst>
          </p:cNvPr>
          <p:cNvSpPr txBox="1"/>
          <p:nvPr/>
        </p:nvSpPr>
        <p:spPr>
          <a:xfrm>
            <a:off x="70341" y="84840"/>
            <a:ext cx="2513830" cy="369332"/>
          </a:xfrm>
          <a:prstGeom prst="rect">
            <a:avLst/>
          </a:prstGeom>
          <a:noFill/>
        </p:spPr>
        <p:txBody>
          <a:bodyPr wrap="none" rtlCol="0">
            <a:spAutoFit/>
          </a:bodyPr>
          <a:lstStyle/>
          <a:p>
            <a:r>
              <a:rPr lang="pt-BR" b="1" dirty="0"/>
              <a:t>Molecular orbital. </a:t>
            </a:r>
            <a:r>
              <a:rPr lang="pt-BR" b="1" dirty="0" err="1"/>
              <a:t>Ex</a:t>
            </a:r>
            <a:r>
              <a:rPr lang="pt-BR" b="1" dirty="0"/>
              <a:t>: H</a:t>
            </a:r>
            <a:r>
              <a:rPr lang="pt-BR" b="1" baseline="-25000" dirty="0"/>
              <a:t>2</a:t>
            </a:r>
          </a:p>
        </p:txBody>
      </p:sp>
      <p:sp>
        <p:nvSpPr>
          <p:cNvPr id="16" name="TextBox 15">
            <a:extLst>
              <a:ext uri="{FF2B5EF4-FFF2-40B4-BE49-F238E27FC236}">
                <a16:creationId xmlns:a16="http://schemas.microsoft.com/office/drawing/2014/main" id="{D3F0339B-C28F-40A6-B6A1-0BDCC6B67723}"/>
              </a:ext>
            </a:extLst>
          </p:cNvPr>
          <p:cNvSpPr txBox="1"/>
          <p:nvPr/>
        </p:nvSpPr>
        <p:spPr>
          <a:xfrm>
            <a:off x="70341" y="2361098"/>
            <a:ext cx="3921266" cy="369332"/>
          </a:xfrm>
          <a:prstGeom prst="rect">
            <a:avLst/>
          </a:prstGeom>
          <a:noFill/>
        </p:spPr>
        <p:txBody>
          <a:bodyPr wrap="none" rtlCol="0">
            <a:spAutoFit/>
          </a:bodyPr>
          <a:lstStyle/>
          <a:p>
            <a:r>
              <a:rPr lang="pt-BR" b="1" dirty="0" err="1">
                <a:solidFill>
                  <a:srgbClr val="FF0000"/>
                </a:solidFill>
              </a:rPr>
              <a:t>Bonding</a:t>
            </a:r>
            <a:r>
              <a:rPr lang="pt-BR" dirty="0">
                <a:solidFill>
                  <a:srgbClr val="FF0000"/>
                </a:solidFill>
              </a:rPr>
              <a:t>: ED </a:t>
            </a:r>
            <a:r>
              <a:rPr lang="pt-BR" dirty="0" err="1">
                <a:solidFill>
                  <a:srgbClr val="FF0000"/>
                </a:solidFill>
              </a:rPr>
              <a:t>is</a:t>
            </a:r>
            <a:r>
              <a:rPr lang="pt-BR" dirty="0">
                <a:solidFill>
                  <a:srgbClr val="FF0000"/>
                </a:solidFill>
              </a:rPr>
              <a:t> high </a:t>
            </a:r>
            <a:r>
              <a:rPr lang="pt-BR" dirty="0" err="1">
                <a:solidFill>
                  <a:srgbClr val="FF0000"/>
                </a:solidFill>
              </a:rPr>
              <a:t>between</a:t>
            </a:r>
            <a:r>
              <a:rPr lang="pt-BR" dirty="0">
                <a:solidFill>
                  <a:srgbClr val="FF0000"/>
                </a:solidFill>
              </a:rPr>
              <a:t> </a:t>
            </a:r>
            <a:r>
              <a:rPr lang="pt-BR" dirty="0" err="1">
                <a:solidFill>
                  <a:srgbClr val="FF0000"/>
                </a:solidFill>
              </a:rPr>
              <a:t>two</a:t>
            </a:r>
            <a:r>
              <a:rPr lang="pt-BR" dirty="0">
                <a:solidFill>
                  <a:srgbClr val="FF0000"/>
                </a:solidFill>
              </a:rPr>
              <a:t> </a:t>
            </a:r>
            <a:r>
              <a:rPr lang="pt-BR" dirty="0" err="1">
                <a:solidFill>
                  <a:srgbClr val="FF0000"/>
                </a:solidFill>
              </a:rPr>
              <a:t>atoms</a:t>
            </a:r>
            <a:endParaRPr lang="en-US" dirty="0">
              <a:solidFill>
                <a:srgbClr val="FF0000"/>
              </a:solidFill>
            </a:endParaRPr>
          </a:p>
        </p:txBody>
      </p:sp>
      <p:sp>
        <p:nvSpPr>
          <p:cNvPr id="17" name="TextBox 16">
            <a:extLst>
              <a:ext uri="{FF2B5EF4-FFF2-40B4-BE49-F238E27FC236}">
                <a16:creationId xmlns:a16="http://schemas.microsoft.com/office/drawing/2014/main" id="{6A663D2B-B10C-44E7-83D4-51C5B7BAFFE9}"/>
              </a:ext>
            </a:extLst>
          </p:cNvPr>
          <p:cNvSpPr txBox="1"/>
          <p:nvPr/>
        </p:nvSpPr>
        <p:spPr>
          <a:xfrm>
            <a:off x="5469189" y="95513"/>
            <a:ext cx="4824975" cy="369332"/>
          </a:xfrm>
          <a:prstGeom prst="rect">
            <a:avLst/>
          </a:prstGeom>
          <a:noFill/>
        </p:spPr>
        <p:txBody>
          <a:bodyPr wrap="none" rtlCol="0">
            <a:spAutoFit/>
          </a:bodyPr>
          <a:lstStyle/>
          <a:p>
            <a:r>
              <a:rPr lang="pt-BR" b="1" dirty="0" err="1">
                <a:solidFill>
                  <a:srgbClr val="FF0000"/>
                </a:solidFill>
              </a:rPr>
              <a:t>Anti-bonding</a:t>
            </a:r>
            <a:r>
              <a:rPr lang="pt-BR" dirty="0">
                <a:solidFill>
                  <a:srgbClr val="FF0000"/>
                </a:solidFill>
              </a:rPr>
              <a:t>: node </a:t>
            </a:r>
            <a:r>
              <a:rPr lang="pt-BR" dirty="0" err="1">
                <a:solidFill>
                  <a:srgbClr val="FF0000"/>
                </a:solidFill>
              </a:rPr>
              <a:t>develops</a:t>
            </a:r>
            <a:r>
              <a:rPr lang="pt-BR" dirty="0">
                <a:solidFill>
                  <a:srgbClr val="FF0000"/>
                </a:solidFill>
              </a:rPr>
              <a:t> </a:t>
            </a:r>
            <a:r>
              <a:rPr lang="pt-BR" dirty="0" err="1">
                <a:solidFill>
                  <a:srgbClr val="FF0000"/>
                </a:solidFill>
              </a:rPr>
              <a:t>between</a:t>
            </a:r>
            <a:r>
              <a:rPr lang="pt-BR" dirty="0">
                <a:solidFill>
                  <a:srgbClr val="FF0000"/>
                </a:solidFill>
              </a:rPr>
              <a:t> </a:t>
            </a:r>
            <a:r>
              <a:rPr lang="pt-BR" dirty="0" err="1">
                <a:solidFill>
                  <a:srgbClr val="FF0000"/>
                </a:solidFill>
              </a:rPr>
              <a:t>two</a:t>
            </a:r>
            <a:r>
              <a:rPr lang="pt-BR" dirty="0">
                <a:solidFill>
                  <a:srgbClr val="FF0000"/>
                </a:solidFill>
              </a:rPr>
              <a:t> </a:t>
            </a:r>
            <a:r>
              <a:rPr lang="pt-BR" dirty="0" err="1">
                <a:solidFill>
                  <a:srgbClr val="FF0000"/>
                </a:solidFill>
              </a:rPr>
              <a:t>atoms</a:t>
            </a:r>
            <a:endParaRPr lang="en-US" dirty="0">
              <a:solidFill>
                <a:srgbClr val="FF0000"/>
              </a:solidFill>
            </a:endParaRPr>
          </a:p>
        </p:txBody>
      </p:sp>
    </p:spTree>
    <p:extLst>
      <p:ext uri="{BB962C8B-B14F-4D97-AF65-F5344CB8AC3E}">
        <p14:creationId xmlns:p14="http://schemas.microsoft.com/office/powerpoint/2010/main" val="354980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922596" y="1121247"/>
            <a:ext cx="10346807" cy="400110"/>
          </a:xfrm>
          <a:prstGeom prst="rect">
            <a:avLst/>
          </a:prstGeom>
          <a:solidFill>
            <a:srgbClr val="E6B9B8">
              <a:alpha val="38039"/>
            </a:srgbClr>
          </a:solidFill>
        </p:spPr>
        <p:txBody>
          <a:bodyPr wrap="none" rtlCol="0">
            <a:spAutoFit/>
          </a:bodyPr>
          <a:lstStyle/>
          <a:p>
            <a:r>
              <a:rPr lang="en-US" sz="2000" dirty="0">
                <a:latin typeface="Calibri Light" panose="020F0302020204030204" pitchFamily="34" charset="0"/>
              </a:rPr>
              <a:t>For an object to be seen, we need to (1) light it up and (2) look at it and (3) process the information</a:t>
            </a:r>
          </a:p>
        </p:txBody>
      </p:sp>
      <p:sp>
        <p:nvSpPr>
          <p:cNvPr id="6" name="CaixaDeTexto 19"/>
          <p:cNvSpPr txBox="1"/>
          <p:nvPr/>
        </p:nvSpPr>
        <p:spPr>
          <a:xfrm>
            <a:off x="3602250" y="2496194"/>
            <a:ext cx="755335" cy="1815882"/>
          </a:xfrm>
          <a:prstGeom prst="rect">
            <a:avLst/>
          </a:prstGeom>
          <a:noFill/>
        </p:spPr>
        <p:txBody>
          <a:bodyPr wrap="none" rtlCol="0">
            <a:spAutoFit/>
          </a:bodyPr>
          <a:lstStyle/>
          <a:p>
            <a:pPr algn="ctr"/>
            <a:r>
              <a:rPr lang="en-US" sz="9600" dirty="0">
                <a:latin typeface="Calibri Light" panose="020F0302020204030204" pitchFamily="34" charset="0"/>
              </a:rPr>
              <a:t>?</a:t>
            </a:r>
          </a:p>
          <a:p>
            <a:pPr algn="ctr"/>
            <a:r>
              <a:rPr lang="en-US" sz="1600" dirty="0">
                <a:latin typeface="Calibri Light" panose="020F0302020204030204" pitchFamily="34" charset="0"/>
              </a:rPr>
              <a:t>Object</a:t>
            </a:r>
          </a:p>
        </p:txBody>
      </p:sp>
      <p:grpSp>
        <p:nvGrpSpPr>
          <p:cNvPr id="7" name="Group 15"/>
          <p:cNvGrpSpPr/>
          <p:nvPr/>
        </p:nvGrpSpPr>
        <p:grpSpPr>
          <a:xfrm>
            <a:off x="685907" y="2535217"/>
            <a:ext cx="2592288" cy="2209172"/>
            <a:chOff x="827584" y="1988840"/>
            <a:chExt cx="2592288" cy="2209172"/>
          </a:xfrm>
        </p:grpSpPr>
        <p:pic>
          <p:nvPicPr>
            <p:cNvPr id="8" name="Picture 5"/>
            <p:cNvPicPr>
              <a:picLocks noChangeAspect="1" noChangeArrowheads="1"/>
            </p:cNvPicPr>
            <p:nvPr/>
          </p:nvPicPr>
          <p:blipFill>
            <a:blip r:embed="rId2" cstate="print"/>
            <a:srcRect/>
            <a:stretch>
              <a:fillRect/>
            </a:stretch>
          </p:blipFill>
          <p:spPr bwMode="auto">
            <a:xfrm>
              <a:off x="827584" y="1988840"/>
              <a:ext cx="1350150" cy="1800200"/>
            </a:xfrm>
            <a:prstGeom prst="rect">
              <a:avLst/>
            </a:prstGeom>
            <a:noFill/>
            <a:ln w="9525">
              <a:noFill/>
              <a:miter lim="800000"/>
              <a:headEnd/>
              <a:tailEnd/>
            </a:ln>
          </p:spPr>
        </p:pic>
        <p:cxnSp>
          <p:nvCxnSpPr>
            <p:cNvPr id="9" name="Conector de seta reta 24"/>
            <p:cNvCxnSpPr/>
            <p:nvPr/>
          </p:nvCxnSpPr>
          <p:spPr>
            <a:xfrm>
              <a:off x="2339752" y="2852936"/>
              <a:ext cx="108012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 name="TextBox 13"/>
            <p:cNvSpPr txBox="1"/>
            <p:nvPr/>
          </p:nvSpPr>
          <p:spPr>
            <a:xfrm>
              <a:off x="843768" y="3828680"/>
              <a:ext cx="1317284" cy="369332"/>
            </a:xfrm>
            <a:prstGeom prst="rect">
              <a:avLst/>
            </a:prstGeom>
            <a:noFill/>
          </p:spPr>
          <p:txBody>
            <a:bodyPr wrap="none" rtlCol="0">
              <a:spAutoFit/>
            </a:bodyPr>
            <a:lstStyle/>
            <a:p>
              <a:r>
                <a:rPr lang="pt-BR" dirty="0">
                  <a:latin typeface="Calibri Light" panose="020F0302020204030204" pitchFamily="34" charset="0"/>
                </a:rPr>
                <a:t>Light </a:t>
              </a:r>
              <a:r>
                <a:rPr lang="pt-BR" dirty="0" err="1">
                  <a:latin typeface="Calibri Light" panose="020F0302020204030204" pitchFamily="34" charset="0"/>
                </a:rPr>
                <a:t>source</a:t>
              </a:r>
              <a:endParaRPr lang="pt-BR" dirty="0">
                <a:latin typeface="Calibri Light" panose="020F0302020204030204" pitchFamily="34" charset="0"/>
              </a:endParaRPr>
            </a:p>
          </p:txBody>
        </p:sp>
      </p:grpSp>
      <p:grpSp>
        <p:nvGrpSpPr>
          <p:cNvPr id="11" name="Group 16"/>
          <p:cNvGrpSpPr/>
          <p:nvPr/>
        </p:nvGrpSpPr>
        <p:grpSpPr>
          <a:xfrm>
            <a:off x="4646347" y="2535217"/>
            <a:ext cx="3916697" cy="2016224"/>
            <a:chOff x="4788024" y="1988840"/>
            <a:chExt cx="3916697" cy="2016224"/>
          </a:xfrm>
        </p:grpSpPr>
        <p:pic>
          <p:nvPicPr>
            <p:cNvPr id="12" name="Picture 6"/>
            <p:cNvPicPr>
              <a:picLocks noChangeAspect="1" noChangeArrowheads="1"/>
            </p:cNvPicPr>
            <p:nvPr/>
          </p:nvPicPr>
          <p:blipFill>
            <a:blip r:embed="rId3" cstate="print"/>
            <a:srcRect/>
            <a:stretch>
              <a:fillRect/>
            </a:stretch>
          </p:blipFill>
          <p:spPr bwMode="auto">
            <a:xfrm>
              <a:off x="6228184" y="1988840"/>
              <a:ext cx="2476537" cy="1656184"/>
            </a:xfrm>
            <a:prstGeom prst="rect">
              <a:avLst/>
            </a:prstGeom>
            <a:noFill/>
            <a:ln w="9525">
              <a:noFill/>
              <a:miter lim="800000"/>
              <a:headEnd/>
              <a:tailEnd/>
            </a:ln>
          </p:spPr>
        </p:pic>
        <p:cxnSp>
          <p:nvCxnSpPr>
            <p:cNvPr id="13" name="Conector de seta reta 25"/>
            <p:cNvCxnSpPr/>
            <p:nvPr/>
          </p:nvCxnSpPr>
          <p:spPr>
            <a:xfrm>
              <a:off x="4788024" y="2852936"/>
              <a:ext cx="108012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4" name="TextBox 14"/>
            <p:cNvSpPr txBox="1"/>
            <p:nvPr/>
          </p:nvSpPr>
          <p:spPr>
            <a:xfrm>
              <a:off x="7039587" y="3666510"/>
              <a:ext cx="916789" cy="338554"/>
            </a:xfrm>
            <a:prstGeom prst="rect">
              <a:avLst/>
            </a:prstGeom>
            <a:noFill/>
          </p:spPr>
          <p:txBody>
            <a:bodyPr wrap="none" rtlCol="0">
              <a:spAutoFit/>
            </a:bodyPr>
            <a:lstStyle/>
            <a:p>
              <a:r>
                <a:rPr lang="pt-BR" sz="1600" dirty="0">
                  <a:latin typeface="Calibri Light" panose="020F0302020204030204" pitchFamily="34" charset="0"/>
                </a:rPr>
                <a:t>Detector</a:t>
              </a:r>
            </a:p>
          </p:txBody>
        </p:sp>
      </p:grpSp>
      <p:sp>
        <p:nvSpPr>
          <p:cNvPr id="18" name="Explosão 2 16"/>
          <p:cNvSpPr/>
          <p:nvPr/>
        </p:nvSpPr>
        <p:spPr>
          <a:xfrm>
            <a:off x="253859" y="2031161"/>
            <a:ext cx="2376264" cy="2016224"/>
          </a:xfrm>
          <a:prstGeom prst="irregularSeal2">
            <a:avLst/>
          </a:prstGeom>
          <a:solidFill>
            <a:srgbClr val="FFFF00">
              <a:alpha val="50196"/>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sp>
        <p:nvSpPr>
          <p:cNvPr id="20" name="TextBox 19">
            <a:extLst>
              <a:ext uri="{FF2B5EF4-FFF2-40B4-BE49-F238E27FC236}">
                <a16:creationId xmlns:a16="http://schemas.microsoft.com/office/drawing/2014/main" id="{59DB65A4-0FCF-4EE0-897E-72B08CD5D2BF}"/>
              </a:ext>
            </a:extLst>
          </p:cNvPr>
          <p:cNvSpPr txBox="1"/>
          <p:nvPr/>
        </p:nvSpPr>
        <p:spPr>
          <a:xfrm>
            <a:off x="1916267" y="378923"/>
            <a:ext cx="8378960" cy="461665"/>
          </a:xfrm>
          <a:prstGeom prst="rect">
            <a:avLst/>
          </a:prstGeom>
          <a:noFill/>
        </p:spPr>
        <p:txBody>
          <a:bodyPr wrap="none" rtlCol="0">
            <a:spAutoFit/>
          </a:bodyPr>
          <a:lstStyle/>
          <a:p>
            <a:pPr algn="ctr"/>
            <a:r>
              <a:rPr lang="en-US" sz="2400" dirty="0">
                <a:solidFill>
                  <a:schemeClr val="accent1"/>
                </a:solidFill>
              </a:rPr>
              <a:t>An everyday spectroscopic experiment we take for granted: </a:t>
            </a:r>
            <a:r>
              <a:rPr lang="en-US" sz="2400" b="1" dirty="0">
                <a:solidFill>
                  <a:schemeClr val="accent1"/>
                </a:solidFill>
              </a:rPr>
              <a:t>vision</a:t>
            </a:r>
          </a:p>
        </p:txBody>
      </p:sp>
      <p:grpSp>
        <p:nvGrpSpPr>
          <p:cNvPr id="3" name="Group 2">
            <a:extLst>
              <a:ext uri="{FF2B5EF4-FFF2-40B4-BE49-F238E27FC236}">
                <a16:creationId xmlns:a16="http://schemas.microsoft.com/office/drawing/2014/main" id="{A6FE6EF2-5D5B-42A9-A4FF-F5DA2EA87C76}"/>
              </a:ext>
            </a:extLst>
          </p:cNvPr>
          <p:cNvGrpSpPr/>
          <p:nvPr/>
        </p:nvGrpSpPr>
        <p:grpSpPr>
          <a:xfrm>
            <a:off x="8768688" y="2498429"/>
            <a:ext cx="3035743" cy="2045905"/>
            <a:chOff x="8768688" y="1856398"/>
            <a:chExt cx="3035743" cy="2045905"/>
          </a:xfrm>
        </p:grpSpPr>
        <p:pic>
          <p:nvPicPr>
            <p:cNvPr id="2050" name="Picture 2" descr="Brain Test: Jogos Mentais na App Store">
              <a:extLst>
                <a:ext uri="{FF2B5EF4-FFF2-40B4-BE49-F238E27FC236}">
                  <a16:creationId xmlns:a16="http://schemas.microsoft.com/office/drawing/2014/main" id="{51752AE3-29B4-48FF-8B35-D88FD3C454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324" t="15945" r="32324" b="16007"/>
            <a:stretch/>
          </p:blipFill>
          <p:spPr bwMode="auto">
            <a:xfrm>
              <a:off x="10165523" y="1856398"/>
              <a:ext cx="1638908" cy="165618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14">
              <a:extLst>
                <a:ext uri="{FF2B5EF4-FFF2-40B4-BE49-F238E27FC236}">
                  <a16:creationId xmlns:a16="http://schemas.microsoft.com/office/drawing/2014/main" id="{5481C6F6-A855-46D9-9814-B8E537A053E1}"/>
                </a:ext>
              </a:extLst>
            </p:cNvPr>
            <p:cNvSpPr txBox="1"/>
            <p:nvPr/>
          </p:nvSpPr>
          <p:spPr>
            <a:xfrm>
              <a:off x="10240735" y="3563749"/>
              <a:ext cx="1488484" cy="338554"/>
            </a:xfrm>
            <a:prstGeom prst="rect">
              <a:avLst/>
            </a:prstGeom>
            <a:noFill/>
          </p:spPr>
          <p:txBody>
            <a:bodyPr wrap="none" rtlCol="0">
              <a:spAutoFit/>
            </a:bodyPr>
            <a:lstStyle/>
            <a:p>
              <a:r>
                <a:rPr lang="pt-BR" sz="1600" dirty="0">
                  <a:latin typeface="Calibri Light" panose="020F0302020204030204" pitchFamily="34" charset="0"/>
                </a:rPr>
                <a:t>Data processing</a:t>
              </a:r>
            </a:p>
          </p:txBody>
        </p:sp>
        <p:cxnSp>
          <p:nvCxnSpPr>
            <p:cNvPr id="22" name="Conector de seta reta 25">
              <a:extLst>
                <a:ext uri="{FF2B5EF4-FFF2-40B4-BE49-F238E27FC236}">
                  <a16:creationId xmlns:a16="http://schemas.microsoft.com/office/drawing/2014/main" id="{F6731CF3-68CD-4D81-A1AC-6F340666AF26}"/>
                </a:ext>
              </a:extLst>
            </p:cNvPr>
            <p:cNvCxnSpPr/>
            <p:nvPr/>
          </p:nvCxnSpPr>
          <p:spPr>
            <a:xfrm>
              <a:off x="8768688" y="2757282"/>
              <a:ext cx="108012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
        <p:nvSpPr>
          <p:cNvPr id="4" name="CaixaDeTexto 3">
            <a:extLst>
              <a:ext uri="{FF2B5EF4-FFF2-40B4-BE49-F238E27FC236}">
                <a16:creationId xmlns:a16="http://schemas.microsoft.com/office/drawing/2014/main" id="{02DA6AE1-29A8-6DBA-16CC-B8E82CB27E7A}"/>
              </a:ext>
            </a:extLst>
          </p:cNvPr>
          <p:cNvSpPr txBox="1"/>
          <p:nvPr/>
        </p:nvSpPr>
        <p:spPr>
          <a:xfrm>
            <a:off x="3242454" y="5960490"/>
            <a:ext cx="5727017" cy="400110"/>
          </a:xfrm>
          <a:prstGeom prst="rect">
            <a:avLst/>
          </a:prstGeom>
          <a:solidFill>
            <a:schemeClr val="accent5">
              <a:lumMod val="20000"/>
              <a:lumOff val="80000"/>
              <a:alpha val="38039"/>
            </a:schemeClr>
          </a:solidFill>
        </p:spPr>
        <p:txBody>
          <a:bodyPr wrap="none" rtlCol="0">
            <a:spAutoFit/>
          </a:bodyPr>
          <a:lstStyle/>
          <a:p>
            <a:r>
              <a:rPr lang="en-US" sz="2000" dirty="0">
                <a:latin typeface="Calibri Light" panose="020F0302020204030204" pitchFamily="34" charset="0"/>
              </a:rPr>
              <a:t>Light can be absorbed, emitted or scattered by matter.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8"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27F85A91-5749-4CBC-B426-7B2E85D44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8106" y="525411"/>
            <a:ext cx="4622995" cy="6188509"/>
          </a:xfrm>
          <a:prstGeom prst="rect">
            <a:avLst/>
          </a:prstGeom>
        </p:spPr>
      </p:pic>
      <p:sp>
        <p:nvSpPr>
          <p:cNvPr id="2" name="CaixaDeTexto 1">
            <a:extLst>
              <a:ext uri="{FF2B5EF4-FFF2-40B4-BE49-F238E27FC236}">
                <a16:creationId xmlns:a16="http://schemas.microsoft.com/office/drawing/2014/main" id="{B16491E0-5564-4E74-B3C2-05D3F838DB0D}"/>
              </a:ext>
            </a:extLst>
          </p:cNvPr>
          <p:cNvSpPr txBox="1"/>
          <p:nvPr/>
        </p:nvSpPr>
        <p:spPr>
          <a:xfrm>
            <a:off x="55584" y="63342"/>
            <a:ext cx="1914307" cy="369332"/>
          </a:xfrm>
          <a:prstGeom prst="rect">
            <a:avLst/>
          </a:prstGeom>
          <a:solidFill>
            <a:schemeClr val="accent4">
              <a:lumMod val="20000"/>
              <a:lumOff val="80000"/>
            </a:schemeClr>
          </a:solidFill>
        </p:spPr>
        <p:txBody>
          <a:bodyPr wrap="none" rtlCol="0">
            <a:spAutoFit/>
          </a:bodyPr>
          <a:lstStyle/>
          <a:p>
            <a:r>
              <a:rPr lang="pt-BR" dirty="0" err="1"/>
              <a:t>Organic</a:t>
            </a:r>
            <a:r>
              <a:rPr lang="pt-BR" dirty="0"/>
              <a:t> </a:t>
            </a:r>
            <a:r>
              <a:rPr lang="pt-BR" dirty="0" err="1"/>
              <a:t>molecules</a:t>
            </a:r>
            <a:endParaRPr lang="pt-BR" dirty="0"/>
          </a:p>
        </p:txBody>
      </p:sp>
      <p:pic>
        <p:nvPicPr>
          <p:cNvPr id="5" name="Picture 1">
            <a:extLst>
              <a:ext uri="{FF2B5EF4-FFF2-40B4-BE49-F238E27FC236}">
                <a16:creationId xmlns:a16="http://schemas.microsoft.com/office/drawing/2014/main" id="{B60A029A-2772-4B59-93D6-7D1C672011A1}"/>
              </a:ext>
            </a:extLst>
          </p:cNvPr>
          <p:cNvPicPr>
            <a:picLocks noChangeAspect="1"/>
          </p:cNvPicPr>
          <p:nvPr/>
        </p:nvPicPr>
        <p:blipFill rotWithShape="1">
          <a:blip r:embed="rId3"/>
          <a:srcRect l="42742" t="55000" r="5980" b="1795"/>
          <a:stretch/>
        </p:blipFill>
        <p:spPr>
          <a:xfrm>
            <a:off x="1358849" y="4706227"/>
            <a:ext cx="3392805" cy="2116897"/>
          </a:xfrm>
          <a:prstGeom prst="rect">
            <a:avLst/>
          </a:prstGeom>
        </p:spPr>
      </p:pic>
      <p:pic>
        <p:nvPicPr>
          <p:cNvPr id="6" name="Picture 5" descr="A close up of a logo&#10;&#10;Description automatically generated">
            <a:extLst>
              <a:ext uri="{FF2B5EF4-FFF2-40B4-BE49-F238E27FC236}">
                <a16:creationId xmlns:a16="http://schemas.microsoft.com/office/drawing/2014/main" id="{B4EEA3B9-EE1A-4A78-B947-B524AB7C4534}"/>
              </a:ext>
            </a:extLst>
          </p:cNvPr>
          <p:cNvPicPr>
            <a:picLocks noChangeAspect="1"/>
          </p:cNvPicPr>
          <p:nvPr/>
        </p:nvPicPr>
        <p:blipFill rotWithShape="1">
          <a:blip r:embed="rId4">
            <a:extLst>
              <a:ext uri="{28A0092B-C50C-407E-A947-70E740481C1C}">
                <a14:useLocalDpi xmlns:a14="http://schemas.microsoft.com/office/drawing/2010/main" val="0"/>
              </a:ext>
            </a:extLst>
          </a:blip>
          <a:srcRect l="36535" b="10030"/>
          <a:stretch/>
        </p:blipFill>
        <p:spPr>
          <a:xfrm>
            <a:off x="1422615" y="757080"/>
            <a:ext cx="3941280" cy="3624741"/>
          </a:xfrm>
          <a:prstGeom prst="rect">
            <a:avLst/>
          </a:prstGeom>
        </p:spPr>
      </p:pic>
      <p:sp>
        <p:nvSpPr>
          <p:cNvPr id="3" name="TextBox 2">
            <a:extLst>
              <a:ext uri="{FF2B5EF4-FFF2-40B4-BE49-F238E27FC236}">
                <a16:creationId xmlns:a16="http://schemas.microsoft.com/office/drawing/2014/main" id="{E52ABC70-B4CF-4A85-9788-12C2BD4C0648}"/>
              </a:ext>
            </a:extLst>
          </p:cNvPr>
          <p:cNvSpPr txBox="1"/>
          <p:nvPr/>
        </p:nvSpPr>
        <p:spPr>
          <a:xfrm>
            <a:off x="1638787" y="432674"/>
            <a:ext cx="3278462" cy="369332"/>
          </a:xfrm>
          <a:prstGeom prst="rect">
            <a:avLst/>
          </a:prstGeom>
          <a:noFill/>
        </p:spPr>
        <p:txBody>
          <a:bodyPr wrap="none" rtlCol="0">
            <a:spAutoFit/>
          </a:bodyPr>
          <a:lstStyle/>
          <a:p>
            <a:r>
              <a:rPr lang="pt-BR" dirty="0" err="1"/>
              <a:t>Atomic</a:t>
            </a:r>
            <a:r>
              <a:rPr lang="pt-BR" dirty="0"/>
              <a:t> </a:t>
            </a:r>
            <a:r>
              <a:rPr lang="pt-BR" dirty="0" err="1"/>
              <a:t>and</a:t>
            </a:r>
            <a:r>
              <a:rPr lang="pt-BR" dirty="0"/>
              <a:t> non-</a:t>
            </a:r>
            <a:r>
              <a:rPr lang="pt-BR" dirty="0" err="1"/>
              <a:t>bonding</a:t>
            </a:r>
            <a:r>
              <a:rPr lang="pt-BR" dirty="0"/>
              <a:t> </a:t>
            </a:r>
            <a:r>
              <a:rPr lang="pt-BR" dirty="0" err="1"/>
              <a:t>orbitals</a:t>
            </a:r>
            <a:endParaRPr lang="en-US" dirty="0"/>
          </a:p>
        </p:txBody>
      </p:sp>
      <p:sp>
        <p:nvSpPr>
          <p:cNvPr id="8" name="TextBox 7">
            <a:extLst>
              <a:ext uri="{FF2B5EF4-FFF2-40B4-BE49-F238E27FC236}">
                <a16:creationId xmlns:a16="http://schemas.microsoft.com/office/drawing/2014/main" id="{5838E2F1-CC90-4917-BECE-F0A8D82942A2}"/>
              </a:ext>
            </a:extLst>
          </p:cNvPr>
          <p:cNvSpPr txBox="1"/>
          <p:nvPr/>
        </p:nvSpPr>
        <p:spPr>
          <a:xfrm>
            <a:off x="1697156" y="4227691"/>
            <a:ext cx="2716193" cy="369332"/>
          </a:xfrm>
          <a:prstGeom prst="rect">
            <a:avLst/>
          </a:prstGeom>
          <a:noFill/>
        </p:spPr>
        <p:txBody>
          <a:bodyPr wrap="none" rtlCol="0">
            <a:spAutoFit/>
          </a:bodyPr>
          <a:lstStyle/>
          <a:p>
            <a:r>
              <a:rPr lang="pt-BR" dirty="0"/>
              <a:t>Molecular </a:t>
            </a:r>
            <a:r>
              <a:rPr lang="pt-BR" dirty="0" err="1"/>
              <a:t>bonding</a:t>
            </a:r>
            <a:r>
              <a:rPr lang="pt-BR" dirty="0"/>
              <a:t> </a:t>
            </a:r>
            <a:r>
              <a:rPr lang="pt-BR" dirty="0" err="1"/>
              <a:t>orbitals</a:t>
            </a:r>
            <a:endParaRPr lang="en-US" dirty="0"/>
          </a:p>
        </p:txBody>
      </p:sp>
    </p:spTree>
    <p:extLst>
      <p:ext uri="{BB962C8B-B14F-4D97-AF65-F5344CB8AC3E}">
        <p14:creationId xmlns:p14="http://schemas.microsoft.com/office/powerpoint/2010/main" val="276487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A9025989-A8DF-4F85-8383-5141EF1EF169}"/>
              </a:ext>
            </a:extLst>
          </p:cNvPr>
          <p:cNvPicPr>
            <a:picLocks noChangeAspect="1" noChangeArrowheads="1"/>
          </p:cNvPicPr>
          <p:nvPr/>
        </p:nvPicPr>
        <p:blipFill>
          <a:blip r:embed="rId2" cstate="print"/>
          <a:srcRect/>
          <a:stretch>
            <a:fillRect/>
          </a:stretch>
        </p:blipFill>
        <p:spPr bwMode="auto">
          <a:xfrm>
            <a:off x="985696" y="2885154"/>
            <a:ext cx="1905000" cy="1428750"/>
          </a:xfrm>
          <a:prstGeom prst="rect">
            <a:avLst/>
          </a:prstGeom>
          <a:noFill/>
          <a:ln w="9525">
            <a:noFill/>
            <a:miter lim="800000"/>
            <a:headEnd/>
            <a:tailEnd/>
          </a:ln>
        </p:spPr>
      </p:pic>
      <p:pic>
        <p:nvPicPr>
          <p:cNvPr id="19" name="Picture 2">
            <a:extLst>
              <a:ext uri="{FF2B5EF4-FFF2-40B4-BE49-F238E27FC236}">
                <a16:creationId xmlns:a16="http://schemas.microsoft.com/office/drawing/2014/main" id="{DAA14C45-A7EA-4ADA-B507-D3786671FD81}"/>
              </a:ext>
            </a:extLst>
          </p:cNvPr>
          <p:cNvPicPr>
            <a:picLocks noChangeAspect="1" noChangeArrowheads="1"/>
          </p:cNvPicPr>
          <p:nvPr/>
        </p:nvPicPr>
        <p:blipFill>
          <a:blip r:embed="rId3" cstate="print"/>
          <a:srcRect/>
          <a:stretch>
            <a:fillRect/>
          </a:stretch>
        </p:blipFill>
        <p:spPr bwMode="auto">
          <a:xfrm>
            <a:off x="4117273" y="2885154"/>
            <a:ext cx="1905000" cy="1428750"/>
          </a:xfrm>
          <a:prstGeom prst="rect">
            <a:avLst/>
          </a:prstGeom>
          <a:noFill/>
          <a:ln w="9525">
            <a:noFill/>
            <a:miter lim="800000"/>
            <a:headEnd/>
            <a:tailEnd/>
          </a:ln>
        </p:spPr>
      </p:pic>
      <p:pic>
        <p:nvPicPr>
          <p:cNvPr id="7" name="Picture 6">
            <a:extLst>
              <a:ext uri="{FF2B5EF4-FFF2-40B4-BE49-F238E27FC236}">
                <a16:creationId xmlns:a16="http://schemas.microsoft.com/office/drawing/2014/main" id="{FD5C9273-7809-4190-A084-8D45EE942D78}"/>
              </a:ext>
            </a:extLst>
          </p:cNvPr>
          <p:cNvPicPr>
            <a:picLocks noChangeAspect="1"/>
          </p:cNvPicPr>
          <p:nvPr/>
        </p:nvPicPr>
        <p:blipFill>
          <a:blip r:embed="rId4"/>
          <a:stretch>
            <a:fillRect/>
          </a:stretch>
        </p:blipFill>
        <p:spPr>
          <a:xfrm>
            <a:off x="6963708" y="2885154"/>
            <a:ext cx="4589193" cy="1491073"/>
          </a:xfrm>
          <a:prstGeom prst="rect">
            <a:avLst/>
          </a:prstGeom>
        </p:spPr>
      </p:pic>
      <p:sp>
        <p:nvSpPr>
          <p:cNvPr id="12" name="Rectangle: Rounded Corners 11">
            <a:extLst>
              <a:ext uri="{FF2B5EF4-FFF2-40B4-BE49-F238E27FC236}">
                <a16:creationId xmlns:a16="http://schemas.microsoft.com/office/drawing/2014/main" id="{6DEE22F0-E61A-40B9-AB5B-5D0FFFD7E32E}"/>
              </a:ext>
            </a:extLst>
          </p:cNvPr>
          <p:cNvSpPr/>
          <p:nvPr/>
        </p:nvSpPr>
        <p:spPr>
          <a:xfrm>
            <a:off x="722278" y="2231924"/>
            <a:ext cx="2431837" cy="56043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pt-BR" sz="2800" dirty="0" err="1"/>
              <a:t>Absorption</a:t>
            </a:r>
            <a:endParaRPr lang="en-US" sz="2800" dirty="0"/>
          </a:p>
        </p:txBody>
      </p:sp>
      <p:sp>
        <p:nvSpPr>
          <p:cNvPr id="20" name="Rectangle: Rounded Corners 19">
            <a:extLst>
              <a:ext uri="{FF2B5EF4-FFF2-40B4-BE49-F238E27FC236}">
                <a16:creationId xmlns:a16="http://schemas.microsoft.com/office/drawing/2014/main" id="{6B8AA5DC-6A01-4996-8251-C55DF37D2E27}"/>
              </a:ext>
            </a:extLst>
          </p:cNvPr>
          <p:cNvSpPr/>
          <p:nvPr/>
        </p:nvSpPr>
        <p:spPr>
          <a:xfrm>
            <a:off x="3853855" y="2231924"/>
            <a:ext cx="2431837" cy="56043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t-BR" sz="2800" dirty="0" err="1"/>
              <a:t>Emission</a:t>
            </a:r>
            <a:endParaRPr lang="en-US" sz="2800" dirty="0"/>
          </a:p>
        </p:txBody>
      </p:sp>
      <p:sp>
        <p:nvSpPr>
          <p:cNvPr id="21" name="Rectangle: Rounded Corners 20">
            <a:extLst>
              <a:ext uri="{FF2B5EF4-FFF2-40B4-BE49-F238E27FC236}">
                <a16:creationId xmlns:a16="http://schemas.microsoft.com/office/drawing/2014/main" id="{A5503166-B207-4B4D-A574-D656F44DA9F2}"/>
              </a:ext>
            </a:extLst>
          </p:cNvPr>
          <p:cNvSpPr/>
          <p:nvPr/>
        </p:nvSpPr>
        <p:spPr>
          <a:xfrm>
            <a:off x="8042387" y="2195138"/>
            <a:ext cx="2431837" cy="56043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t-BR" sz="2800" dirty="0" err="1"/>
              <a:t>Scattering</a:t>
            </a:r>
            <a:endParaRPr lang="en-US" sz="2800" dirty="0"/>
          </a:p>
        </p:txBody>
      </p:sp>
      <p:sp>
        <p:nvSpPr>
          <p:cNvPr id="22" name="Rectangle 21">
            <a:extLst>
              <a:ext uri="{FF2B5EF4-FFF2-40B4-BE49-F238E27FC236}">
                <a16:creationId xmlns:a16="http://schemas.microsoft.com/office/drawing/2014/main" id="{91ED2202-8152-4655-8544-64CD76024D9B}"/>
              </a:ext>
            </a:extLst>
          </p:cNvPr>
          <p:cNvSpPr/>
          <p:nvPr/>
        </p:nvSpPr>
        <p:spPr>
          <a:xfrm>
            <a:off x="4613607" y="1699161"/>
            <a:ext cx="2964786" cy="369332"/>
          </a:xfrm>
          <a:prstGeom prst="rect">
            <a:avLst/>
          </a:prstGeom>
        </p:spPr>
        <p:txBody>
          <a:bodyPr wrap="none">
            <a:spAutoFit/>
          </a:bodyPr>
          <a:lstStyle/>
          <a:p>
            <a:pPr algn="ctr"/>
            <a:r>
              <a:rPr lang="pt-BR" dirty="0"/>
              <a:t>The </a:t>
            </a:r>
            <a:r>
              <a:rPr lang="pt-BR" dirty="0" err="1"/>
              <a:t>remaining</a:t>
            </a:r>
            <a:r>
              <a:rPr lang="pt-BR" dirty="0"/>
              <a:t> 1% </a:t>
            </a:r>
            <a:r>
              <a:rPr lang="pt-BR" dirty="0" err="1"/>
              <a:t>consists</a:t>
            </a:r>
            <a:r>
              <a:rPr lang="pt-BR" dirty="0"/>
              <a:t> of:</a:t>
            </a:r>
          </a:p>
        </p:txBody>
      </p:sp>
      <p:sp>
        <p:nvSpPr>
          <p:cNvPr id="23" name="Rectangle: Rounded Corners 22">
            <a:extLst>
              <a:ext uri="{FF2B5EF4-FFF2-40B4-BE49-F238E27FC236}">
                <a16:creationId xmlns:a16="http://schemas.microsoft.com/office/drawing/2014/main" id="{776E1D6E-E433-4DA6-8B29-D8633B2BC8EF}"/>
              </a:ext>
            </a:extLst>
          </p:cNvPr>
          <p:cNvSpPr/>
          <p:nvPr/>
        </p:nvSpPr>
        <p:spPr>
          <a:xfrm>
            <a:off x="7855843" y="4601451"/>
            <a:ext cx="943897" cy="4424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err="1"/>
              <a:t>Elastic</a:t>
            </a:r>
            <a:endParaRPr lang="en-US" dirty="0"/>
          </a:p>
        </p:txBody>
      </p:sp>
      <p:sp>
        <p:nvSpPr>
          <p:cNvPr id="24" name="Rectangle: Rounded Corners 23">
            <a:extLst>
              <a:ext uri="{FF2B5EF4-FFF2-40B4-BE49-F238E27FC236}">
                <a16:creationId xmlns:a16="http://schemas.microsoft.com/office/drawing/2014/main" id="{FF1E0D6D-FD4F-4E18-A63B-7C1FD480E46B}"/>
              </a:ext>
            </a:extLst>
          </p:cNvPr>
          <p:cNvSpPr/>
          <p:nvPr/>
        </p:nvSpPr>
        <p:spPr>
          <a:xfrm>
            <a:off x="9778179" y="4601451"/>
            <a:ext cx="1145459" cy="4424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err="1"/>
              <a:t>Inelastic</a:t>
            </a:r>
            <a:endParaRPr lang="en-US" dirty="0"/>
          </a:p>
        </p:txBody>
      </p:sp>
      <p:sp>
        <p:nvSpPr>
          <p:cNvPr id="25" name="Rectangle 24">
            <a:extLst>
              <a:ext uri="{FF2B5EF4-FFF2-40B4-BE49-F238E27FC236}">
                <a16:creationId xmlns:a16="http://schemas.microsoft.com/office/drawing/2014/main" id="{28B8B3FE-9D1A-4C96-ADB9-F3C034EE5894}"/>
              </a:ext>
            </a:extLst>
          </p:cNvPr>
          <p:cNvSpPr/>
          <p:nvPr/>
        </p:nvSpPr>
        <p:spPr>
          <a:xfrm>
            <a:off x="588418" y="4314156"/>
            <a:ext cx="2717225" cy="1200329"/>
          </a:xfrm>
          <a:prstGeom prst="rect">
            <a:avLst/>
          </a:prstGeom>
        </p:spPr>
        <p:txBody>
          <a:bodyPr wrap="square">
            <a:spAutoFit/>
          </a:bodyPr>
          <a:lstStyle/>
          <a:p>
            <a:pPr marL="285750" indent="-285750">
              <a:buFontTx/>
              <a:buChar char="-"/>
            </a:pPr>
            <a:r>
              <a:rPr lang="pt-BR" dirty="0"/>
              <a:t>Energy </a:t>
            </a:r>
            <a:r>
              <a:rPr lang="pt-BR" dirty="0" err="1"/>
              <a:t>state</a:t>
            </a:r>
            <a:r>
              <a:rPr lang="pt-BR" dirty="0"/>
              <a:t> </a:t>
            </a:r>
            <a:r>
              <a:rPr lang="pt-BR" dirty="0" err="1"/>
              <a:t>transition</a:t>
            </a:r>
            <a:r>
              <a:rPr lang="pt-BR" dirty="0"/>
              <a:t>;</a:t>
            </a:r>
          </a:p>
          <a:p>
            <a:pPr marL="285750" indent="-285750">
              <a:buFontTx/>
              <a:buChar char="-"/>
            </a:pPr>
            <a:r>
              <a:rPr lang="pt-BR" dirty="0" err="1"/>
              <a:t>Ionization</a:t>
            </a:r>
            <a:r>
              <a:rPr lang="pt-BR" dirty="0"/>
              <a:t>;</a:t>
            </a:r>
          </a:p>
          <a:p>
            <a:pPr marL="285750" indent="-285750">
              <a:buFontTx/>
              <a:buChar char="-"/>
            </a:pPr>
            <a:r>
              <a:rPr lang="pt-BR" dirty="0" err="1"/>
              <a:t>Photoelectric</a:t>
            </a:r>
            <a:r>
              <a:rPr lang="pt-BR" dirty="0"/>
              <a:t> </a:t>
            </a:r>
            <a:r>
              <a:rPr lang="pt-BR" dirty="0" err="1"/>
              <a:t>effect</a:t>
            </a:r>
            <a:r>
              <a:rPr lang="pt-BR" dirty="0"/>
              <a:t>;</a:t>
            </a:r>
          </a:p>
          <a:p>
            <a:pPr marL="285750" indent="-285750">
              <a:buFontTx/>
              <a:buChar char="-"/>
            </a:pPr>
            <a:r>
              <a:rPr lang="pt-BR" dirty="0" err="1"/>
              <a:t>Heat</a:t>
            </a:r>
            <a:r>
              <a:rPr lang="pt-BR" dirty="0"/>
              <a:t>;</a:t>
            </a:r>
            <a:endParaRPr lang="en-US" dirty="0"/>
          </a:p>
        </p:txBody>
      </p:sp>
      <p:sp>
        <p:nvSpPr>
          <p:cNvPr id="26" name="Rectangle 25">
            <a:extLst>
              <a:ext uri="{FF2B5EF4-FFF2-40B4-BE49-F238E27FC236}">
                <a16:creationId xmlns:a16="http://schemas.microsoft.com/office/drawing/2014/main" id="{DA1AABF8-0528-4738-A3F0-B8246D8AEBD0}"/>
              </a:ext>
            </a:extLst>
          </p:cNvPr>
          <p:cNvSpPr/>
          <p:nvPr/>
        </p:nvSpPr>
        <p:spPr>
          <a:xfrm>
            <a:off x="3853855" y="4297709"/>
            <a:ext cx="2546945" cy="1477328"/>
          </a:xfrm>
          <a:prstGeom prst="rect">
            <a:avLst/>
          </a:prstGeom>
        </p:spPr>
        <p:txBody>
          <a:bodyPr wrap="square">
            <a:spAutoFit/>
          </a:bodyPr>
          <a:lstStyle/>
          <a:p>
            <a:pPr algn="ctr"/>
            <a:r>
              <a:rPr lang="pt-BR" dirty="0" err="1"/>
              <a:t>Depends</a:t>
            </a:r>
            <a:r>
              <a:rPr lang="pt-BR" dirty="0"/>
              <a:t> </a:t>
            </a:r>
            <a:r>
              <a:rPr lang="pt-BR" dirty="0" err="1"/>
              <a:t>on</a:t>
            </a:r>
            <a:r>
              <a:rPr lang="pt-BR" dirty="0"/>
              <a:t> </a:t>
            </a:r>
            <a:r>
              <a:rPr lang="pt-BR" dirty="0" err="1"/>
              <a:t>the</a:t>
            </a:r>
            <a:r>
              <a:rPr lang="pt-BR" dirty="0"/>
              <a:t> </a:t>
            </a:r>
            <a:r>
              <a:rPr lang="pt-BR" dirty="0" err="1"/>
              <a:t>existance</a:t>
            </a:r>
            <a:r>
              <a:rPr lang="pt-BR" dirty="0"/>
              <a:t> </a:t>
            </a:r>
            <a:r>
              <a:rPr lang="pt-BR" dirty="0" err="1"/>
              <a:t>or</a:t>
            </a:r>
            <a:r>
              <a:rPr lang="pt-BR" dirty="0"/>
              <a:t> </a:t>
            </a:r>
            <a:r>
              <a:rPr lang="pt-BR" dirty="0" err="1"/>
              <a:t>not</a:t>
            </a:r>
            <a:r>
              <a:rPr lang="pt-BR" dirty="0"/>
              <a:t>, </a:t>
            </a:r>
            <a:r>
              <a:rPr lang="pt-BR" dirty="0" err="1"/>
              <a:t>and</a:t>
            </a:r>
            <a:r>
              <a:rPr lang="pt-BR" dirty="0"/>
              <a:t> </a:t>
            </a:r>
            <a:r>
              <a:rPr lang="pt-BR" dirty="0" err="1"/>
              <a:t>lifetime</a:t>
            </a:r>
            <a:r>
              <a:rPr lang="pt-BR" dirty="0"/>
              <a:t>, of </a:t>
            </a:r>
            <a:r>
              <a:rPr lang="pt-BR" dirty="0" err="1"/>
              <a:t>an</a:t>
            </a:r>
            <a:r>
              <a:rPr lang="pt-BR" dirty="0"/>
              <a:t> </a:t>
            </a:r>
            <a:r>
              <a:rPr lang="pt-BR" dirty="0" err="1"/>
              <a:t>excited</a:t>
            </a:r>
            <a:r>
              <a:rPr lang="pt-BR" dirty="0"/>
              <a:t> </a:t>
            </a:r>
            <a:r>
              <a:rPr lang="pt-BR" dirty="0" err="1"/>
              <a:t>state</a:t>
            </a:r>
            <a:r>
              <a:rPr lang="pt-BR" dirty="0"/>
              <a:t> as </a:t>
            </a:r>
            <a:r>
              <a:rPr lang="pt-BR" dirty="0" err="1"/>
              <a:t>well</a:t>
            </a:r>
            <a:r>
              <a:rPr lang="pt-BR" dirty="0"/>
              <a:t> as </a:t>
            </a:r>
            <a:r>
              <a:rPr lang="pt-BR" dirty="0" err="1"/>
              <a:t>enegy</a:t>
            </a:r>
            <a:r>
              <a:rPr lang="pt-BR" dirty="0"/>
              <a:t> </a:t>
            </a:r>
            <a:r>
              <a:rPr lang="pt-BR" dirty="0" err="1"/>
              <a:t>conservation</a:t>
            </a:r>
            <a:endParaRPr lang="en-US" dirty="0"/>
          </a:p>
        </p:txBody>
      </p:sp>
      <p:sp>
        <p:nvSpPr>
          <p:cNvPr id="27" name="TextBox 26">
            <a:extLst>
              <a:ext uri="{FF2B5EF4-FFF2-40B4-BE49-F238E27FC236}">
                <a16:creationId xmlns:a16="http://schemas.microsoft.com/office/drawing/2014/main" id="{C31F7240-ABB1-4C15-BDF2-FCFD35C16B41}"/>
              </a:ext>
            </a:extLst>
          </p:cNvPr>
          <p:cNvSpPr txBox="1"/>
          <p:nvPr/>
        </p:nvSpPr>
        <p:spPr>
          <a:xfrm>
            <a:off x="7580099" y="5063566"/>
            <a:ext cx="1520353" cy="1477328"/>
          </a:xfrm>
          <a:prstGeom prst="rect">
            <a:avLst/>
          </a:prstGeom>
          <a:noFill/>
        </p:spPr>
        <p:txBody>
          <a:bodyPr wrap="none" rtlCol="0">
            <a:spAutoFit/>
          </a:bodyPr>
          <a:lstStyle/>
          <a:p>
            <a:pPr marL="285750" indent="-285750">
              <a:buFontTx/>
              <a:buChar char="-"/>
            </a:pPr>
            <a:r>
              <a:rPr lang="pt-BR" dirty="0"/>
              <a:t>Thomson;</a:t>
            </a:r>
          </a:p>
          <a:p>
            <a:pPr marL="285750" indent="-285750">
              <a:buFontTx/>
              <a:buChar char="-"/>
            </a:pPr>
            <a:r>
              <a:rPr lang="pt-BR" dirty="0"/>
              <a:t>Rayleigh;</a:t>
            </a:r>
          </a:p>
          <a:p>
            <a:pPr marL="285750" indent="-285750">
              <a:buFontTx/>
              <a:buChar char="-"/>
            </a:pPr>
            <a:r>
              <a:rPr lang="pt-BR" dirty="0"/>
              <a:t>Mie;</a:t>
            </a:r>
          </a:p>
          <a:p>
            <a:pPr marL="285750" indent="-285750">
              <a:buFontTx/>
              <a:buChar char="-"/>
            </a:pPr>
            <a:r>
              <a:rPr lang="pt-BR" dirty="0" err="1"/>
              <a:t>Geometric</a:t>
            </a:r>
            <a:r>
              <a:rPr lang="pt-BR" dirty="0"/>
              <a:t>.</a:t>
            </a:r>
          </a:p>
          <a:p>
            <a:pPr marL="285750" indent="-285750">
              <a:buFontTx/>
              <a:buChar char="-"/>
            </a:pPr>
            <a:endParaRPr lang="en-US" dirty="0"/>
          </a:p>
        </p:txBody>
      </p:sp>
      <p:sp>
        <p:nvSpPr>
          <p:cNvPr id="28" name="TextBox 27">
            <a:extLst>
              <a:ext uri="{FF2B5EF4-FFF2-40B4-BE49-F238E27FC236}">
                <a16:creationId xmlns:a16="http://schemas.microsoft.com/office/drawing/2014/main" id="{15728D77-4B77-413F-967E-3EDC4A2B6B49}"/>
              </a:ext>
            </a:extLst>
          </p:cNvPr>
          <p:cNvSpPr txBox="1"/>
          <p:nvPr/>
        </p:nvSpPr>
        <p:spPr>
          <a:xfrm>
            <a:off x="9648664" y="5052820"/>
            <a:ext cx="1404487" cy="923330"/>
          </a:xfrm>
          <a:prstGeom prst="rect">
            <a:avLst/>
          </a:prstGeom>
          <a:noFill/>
        </p:spPr>
        <p:txBody>
          <a:bodyPr wrap="none" rtlCol="0">
            <a:spAutoFit/>
          </a:bodyPr>
          <a:lstStyle/>
          <a:p>
            <a:pPr marL="285750" indent="-285750">
              <a:buFontTx/>
              <a:buChar char="-"/>
            </a:pPr>
            <a:r>
              <a:rPr lang="pt-BR" dirty="0"/>
              <a:t>Compton;</a:t>
            </a:r>
          </a:p>
          <a:p>
            <a:pPr marL="285750" indent="-285750">
              <a:buFontTx/>
              <a:buChar char="-"/>
            </a:pPr>
            <a:r>
              <a:rPr lang="pt-BR" dirty="0"/>
              <a:t>Raman.</a:t>
            </a:r>
          </a:p>
          <a:p>
            <a:pPr marL="285750" indent="-285750">
              <a:buFontTx/>
              <a:buChar char="-"/>
            </a:pPr>
            <a:endParaRPr lang="en-US" dirty="0"/>
          </a:p>
        </p:txBody>
      </p:sp>
      <p:sp>
        <p:nvSpPr>
          <p:cNvPr id="29" name="TextBox 28">
            <a:extLst>
              <a:ext uri="{FF2B5EF4-FFF2-40B4-BE49-F238E27FC236}">
                <a16:creationId xmlns:a16="http://schemas.microsoft.com/office/drawing/2014/main" id="{25F995EC-89BE-4860-8177-A97BDB763B69}"/>
              </a:ext>
            </a:extLst>
          </p:cNvPr>
          <p:cNvSpPr txBox="1"/>
          <p:nvPr/>
        </p:nvSpPr>
        <p:spPr>
          <a:xfrm>
            <a:off x="1454651" y="87090"/>
            <a:ext cx="9282734" cy="461665"/>
          </a:xfrm>
          <a:prstGeom prst="rect">
            <a:avLst/>
          </a:prstGeom>
          <a:noFill/>
        </p:spPr>
        <p:txBody>
          <a:bodyPr wrap="none" rtlCol="0">
            <a:spAutoFit/>
          </a:bodyPr>
          <a:lstStyle/>
          <a:p>
            <a:pPr algn="ctr"/>
            <a:r>
              <a:rPr lang="en-US" sz="2400" dirty="0">
                <a:solidFill>
                  <a:schemeClr val="accent1"/>
                </a:solidFill>
              </a:rPr>
              <a:t>When an EM photon hits an atom, nothing happens at 99% of the times. </a:t>
            </a:r>
          </a:p>
        </p:txBody>
      </p:sp>
      <p:sp>
        <p:nvSpPr>
          <p:cNvPr id="30" name="TextBox 29">
            <a:extLst>
              <a:ext uri="{FF2B5EF4-FFF2-40B4-BE49-F238E27FC236}">
                <a16:creationId xmlns:a16="http://schemas.microsoft.com/office/drawing/2014/main" id="{39457BCB-A4A9-4817-92B3-303F0C1922CF}"/>
              </a:ext>
            </a:extLst>
          </p:cNvPr>
          <p:cNvSpPr txBox="1"/>
          <p:nvPr/>
        </p:nvSpPr>
        <p:spPr>
          <a:xfrm>
            <a:off x="3821310" y="788548"/>
            <a:ext cx="4549387" cy="369332"/>
          </a:xfrm>
          <a:prstGeom prst="rect">
            <a:avLst/>
          </a:prstGeom>
          <a:solidFill>
            <a:schemeClr val="accent4">
              <a:lumMod val="20000"/>
              <a:lumOff val="80000"/>
            </a:schemeClr>
          </a:solidFill>
        </p:spPr>
        <p:txBody>
          <a:bodyPr wrap="none" rtlCol="0">
            <a:spAutoFit/>
          </a:bodyPr>
          <a:lstStyle/>
          <a:p>
            <a:pPr algn="ctr"/>
            <a:r>
              <a:rPr lang="pt-BR" dirty="0" err="1"/>
              <a:t>Atoms</a:t>
            </a:r>
            <a:r>
              <a:rPr lang="pt-BR" dirty="0"/>
              <a:t> </a:t>
            </a:r>
            <a:r>
              <a:rPr lang="pt-BR" dirty="0" err="1"/>
              <a:t>and</a:t>
            </a:r>
            <a:r>
              <a:rPr lang="pt-BR" dirty="0"/>
              <a:t> </a:t>
            </a:r>
            <a:r>
              <a:rPr lang="pt-BR" dirty="0" err="1"/>
              <a:t>molecules</a:t>
            </a:r>
            <a:r>
              <a:rPr lang="pt-BR" dirty="0"/>
              <a:t> are </a:t>
            </a:r>
            <a:r>
              <a:rPr lang="pt-BR" dirty="0" err="1"/>
              <a:t>mostly</a:t>
            </a:r>
            <a:r>
              <a:rPr lang="pt-BR" dirty="0"/>
              <a:t> </a:t>
            </a:r>
            <a:r>
              <a:rPr lang="pt-BR" dirty="0" err="1"/>
              <a:t>empty</a:t>
            </a:r>
            <a:r>
              <a:rPr lang="pt-BR" dirty="0"/>
              <a:t> </a:t>
            </a:r>
            <a:r>
              <a:rPr lang="pt-BR" dirty="0" err="1"/>
              <a:t>space</a:t>
            </a:r>
            <a:r>
              <a:rPr lang="pt-BR" dirty="0"/>
              <a:t>!</a:t>
            </a:r>
            <a:endParaRPr lang="en-US" dirty="0"/>
          </a:p>
        </p:txBody>
      </p:sp>
    </p:spTree>
    <p:extLst>
      <p:ext uri="{BB962C8B-B14F-4D97-AF65-F5344CB8AC3E}">
        <p14:creationId xmlns:p14="http://schemas.microsoft.com/office/powerpoint/2010/main" val="3686439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B9F9326-B66E-4F2C-BFB1-3CE39D552776}"/>
              </a:ext>
            </a:extLst>
          </p:cNvPr>
          <p:cNvSpPr txBox="1"/>
          <p:nvPr/>
        </p:nvSpPr>
        <p:spPr>
          <a:xfrm>
            <a:off x="2485471" y="87090"/>
            <a:ext cx="7221079" cy="461665"/>
          </a:xfrm>
          <a:prstGeom prst="rect">
            <a:avLst/>
          </a:prstGeom>
          <a:noFill/>
        </p:spPr>
        <p:txBody>
          <a:bodyPr wrap="none" rtlCol="0">
            <a:spAutoFit/>
          </a:bodyPr>
          <a:lstStyle/>
          <a:p>
            <a:pPr algn="ctr"/>
            <a:r>
              <a:rPr lang="pt-BR" sz="2400" dirty="0" err="1">
                <a:solidFill>
                  <a:schemeClr val="accent1"/>
                </a:solidFill>
              </a:rPr>
              <a:t>Models</a:t>
            </a:r>
            <a:r>
              <a:rPr lang="pt-BR" sz="2400" dirty="0">
                <a:solidFill>
                  <a:schemeClr val="accent1"/>
                </a:solidFill>
              </a:rPr>
              <a:t> of light </a:t>
            </a:r>
            <a:r>
              <a:rPr lang="pt-BR" sz="2400" dirty="0" err="1">
                <a:solidFill>
                  <a:schemeClr val="accent1"/>
                </a:solidFill>
              </a:rPr>
              <a:t>scattering</a:t>
            </a:r>
            <a:r>
              <a:rPr lang="pt-BR" sz="2400" dirty="0">
                <a:solidFill>
                  <a:schemeClr val="accent1"/>
                </a:solidFill>
              </a:rPr>
              <a:t> </a:t>
            </a:r>
            <a:r>
              <a:rPr lang="pt-BR" sz="2400" dirty="0" err="1">
                <a:solidFill>
                  <a:schemeClr val="accent1"/>
                </a:solidFill>
              </a:rPr>
              <a:t>by</a:t>
            </a:r>
            <a:r>
              <a:rPr lang="pt-BR" sz="2400" dirty="0">
                <a:solidFill>
                  <a:schemeClr val="accent1"/>
                </a:solidFill>
              </a:rPr>
              <a:t> </a:t>
            </a:r>
            <a:r>
              <a:rPr lang="pt-BR" sz="2400" dirty="0" err="1">
                <a:solidFill>
                  <a:schemeClr val="accent1"/>
                </a:solidFill>
              </a:rPr>
              <a:t>matter</a:t>
            </a:r>
            <a:r>
              <a:rPr lang="pt-BR" sz="2400" dirty="0">
                <a:solidFill>
                  <a:schemeClr val="accent1"/>
                </a:solidFill>
              </a:rPr>
              <a:t>: </a:t>
            </a:r>
            <a:r>
              <a:rPr lang="pt-BR" sz="2400" dirty="0" err="1">
                <a:solidFill>
                  <a:schemeClr val="accent1"/>
                </a:solidFill>
              </a:rPr>
              <a:t>just</a:t>
            </a:r>
            <a:r>
              <a:rPr lang="pt-BR" sz="2400" dirty="0">
                <a:solidFill>
                  <a:schemeClr val="accent1"/>
                </a:solidFill>
              </a:rPr>
              <a:t> look </a:t>
            </a:r>
            <a:r>
              <a:rPr lang="pt-BR" sz="2400" dirty="0" err="1">
                <a:solidFill>
                  <a:schemeClr val="accent1"/>
                </a:solidFill>
              </a:rPr>
              <a:t>at</a:t>
            </a:r>
            <a:r>
              <a:rPr lang="pt-BR" sz="2400" dirty="0">
                <a:solidFill>
                  <a:schemeClr val="accent1"/>
                </a:solidFill>
              </a:rPr>
              <a:t> </a:t>
            </a:r>
            <a:r>
              <a:rPr lang="pt-BR" sz="2400" dirty="0" err="1">
                <a:solidFill>
                  <a:schemeClr val="accent1"/>
                </a:solidFill>
              </a:rPr>
              <a:t>the</a:t>
            </a:r>
            <a:r>
              <a:rPr lang="pt-BR" sz="2400" dirty="0">
                <a:solidFill>
                  <a:schemeClr val="accent1"/>
                </a:solidFill>
              </a:rPr>
              <a:t> </a:t>
            </a:r>
            <a:r>
              <a:rPr lang="pt-BR" sz="2400" dirty="0" err="1">
                <a:solidFill>
                  <a:schemeClr val="accent1"/>
                </a:solidFill>
              </a:rPr>
              <a:t>sky</a:t>
            </a:r>
            <a:r>
              <a:rPr lang="pt-BR" sz="2400" dirty="0">
                <a:solidFill>
                  <a:schemeClr val="accent1"/>
                </a:solidFill>
              </a:rPr>
              <a:t>!</a:t>
            </a:r>
            <a:endParaRPr lang="en-US" sz="2400" dirty="0">
              <a:solidFill>
                <a:schemeClr val="accent1"/>
              </a:solidFill>
            </a:endParaRP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BEFF51AB-48CF-4B7F-9875-8ECCB46677A6}"/>
                  </a:ext>
                </a:extLst>
              </p:cNvPr>
              <p:cNvSpPr/>
              <p:nvPr/>
            </p:nvSpPr>
            <p:spPr>
              <a:xfrm>
                <a:off x="2233748" y="739477"/>
                <a:ext cx="7724504" cy="638508"/>
              </a:xfrm>
              <a:prstGeom prst="rect">
                <a:avLst/>
              </a:prstGeom>
            </p:spPr>
            <p:txBody>
              <a:bodyPr wrap="square">
                <a:spAutoFit/>
              </a:bodyPr>
              <a:lstStyle/>
              <a:p>
                <a:pPr lvl="0" algn="ctr" eaLnBrk="0" fontAlgn="base" hangingPunct="0">
                  <a:spcBef>
                    <a:spcPct val="0"/>
                  </a:spcBef>
                  <a:spcAft>
                    <a:spcPct val="0"/>
                  </a:spcAft>
                </a:pPr>
                <a:r>
                  <a:rPr lang="en-US" altLang="en-US" dirty="0">
                    <a:latin typeface="Arial" panose="020B0604020202020204" pitchFamily="34" charset="0"/>
                  </a:rPr>
                  <a:t>Three domains, based on a dimensionless size parameter </a:t>
                </a:r>
                <a14:m>
                  <m:oMath xmlns:m="http://schemas.openxmlformats.org/officeDocument/2006/math">
                    <m:r>
                      <a:rPr lang="en-US" altLang="en-US" sz="2400" i="1" smtClean="0">
                        <a:latin typeface="Cambria Math" panose="02040503050406030204" pitchFamily="18" charset="0"/>
                        <a:ea typeface="Cambria Math" panose="02040503050406030204" pitchFamily="18" charset="0"/>
                      </a:rPr>
                      <m:t>𝛼</m:t>
                    </m:r>
                    <m:r>
                      <a:rPr lang="pt-BR" altLang="en-US" sz="2400" b="0" i="1" smtClean="0">
                        <a:latin typeface="Cambria Math" panose="02040503050406030204" pitchFamily="18" charset="0"/>
                        <a:ea typeface="Cambria Math" panose="02040503050406030204" pitchFamily="18" charset="0"/>
                      </a:rPr>
                      <m:t>=</m:t>
                    </m:r>
                    <m:f>
                      <m:fPr>
                        <m:ctrlPr>
                          <a:rPr lang="pt-BR" altLang="en-US" sz="2400" b="0" i="1" smtClean="0">
                            <a:latin typeface="Cambria Math" panose="02040503050406030204" pitchFamily="18" charset="0"/>
                            <a:ea typeface="Cambria Math" panose="02040503050406030204" pitchFamily="18" charset="0"/>
                          </a:rPr>
                        </m:ctrlPr>
                      </m:fPr>
                      <m:num>
                        <m:r>
                          <a:rPr lang="pt-BR" altLang="en-US" sz="2400" b="0" i="1" smtClean="0">
                            <a:latin typeface="Cambria Math" panose="02040503050406030204" pitchFamily="18" charset="0"/>
                            <a:ea typeface="Cambria Math" panose="02040503050406030204" pitchFamily="18" charset="0"/>
                          </a:rPr>
                          <m:t>𝜋</m:t>
                        </m:r>
                        <m:sSub>
                          <m:sSubPr>
                            <m:ctrlPr>
                              <a:rPr lang="pt-BR" altLang="en-US" sz="2400" b="0" i="1" smtClean="0">
                                <a:latin typeface="Cambria Math" panose="02040503050406030204" pitchFamily="18" charset="0"/>
                                <a:ea typeface="Cambria Math" panose="02040503050406030204" pitchFamily="18" charset="0"/>
                              </a:rPr>
                            </m:ctrlPr>
                          </m:sSubPr>
                          <m:e>
                            <m:r>
                              <a:rPr lang="pt-BR" altLang="en-US" sz="2400" b="0" i="1" smtClean="0">
                                <a:latin typeface="Cambria Math" panose="02040503050406030204" pitchFamily="18" charset="0"/>
                                <a:ea typeface="Cambria Math" panose="02040503050406030204" pitchFamily="18" charset="0"/>
                              </a:rPr>
                              <m:t>𝐷</m:t>
                            </m:r>
                          </m:e>
                          <m:sub>
                            <m:r>
                              <a:rPr lang="pt-BR" altLang="en-US" sz="2400" b="0" i="1" smtClean="0">
                                <a:latin typeface="Cambria Math" panose="02040503050406030204" pitchFamily="18" charset="0"/>
                                <a:ea typeface="Cambria Math" panose="02040503050406030204" pitchFamily="18" charset="0"/>
                              </a:rPr>
                              <m:t>𝑝</m:t>
                            </m:r>
                          </m:sub>
                        </m:sSub>
                      </m:num>
                      <m:den>
                        <m:r>
                          <a:rPr lang="pt-BR" altLang="en-US" sz="2400" b="0" i="1" smtClean="0">
                            <a:latin typeface="Cambria Math" panose="02040503050406030204" pitchFamily="18" charset="0"/>
                            <a:ea typeface="Cambria Math" panose="02040503050406030204" pitchFamily="18" charset="0"/>
                          </a:rPr>
                          <m:t>𝜆</m:t>
                        </m:r>
                      </m:den>
                    </m:f>
                  </m:oMath>
                </a14:m>
                <a:r>
                  <a:rPr lang="en-US" altLang="en-US" sz="2400" dirty="0">
                    <a:latin typeface="Arial" panose="020B0604020202020204" pitchFamily="34" charset="0"/>
                  </a:rPr>
                  <a:t> </a:t>
                </a:r>
              </a:p>
            </p:txBody>
          </p:sp>
        </mc:Choice>
        <mc:Fallback xmlns="">
          <p:sp>
            <p:nvSpPr>
              <p:cNvPr id="18" name="Rectangle 17">
                <a:extLst>
                  <a:ext uri="{FF2B5EF4-FFF2-40B4-BE49-F238E27FC236}">
                    <a16:creationId xmlns:a16="http://schemas.microsoft.com/office/drawing/2014/main" id="{BEFF51AB-48CF-4B7F-9875-8ECCB46677A6}"/>
                  </a:ext>
                </a:extLst>
              </p:cNvPr>
              <p:cNvSpPr>
                <a:spLocks noRot="1" noChangeAspect="1" noMove="1" noResize="1" noEditPoints="1" noAdjustHandles="1" noChangeArrowheads="1" noChangeShapeType="1" noTextEdit="1"/>
              </p:cNvSpPr>
              <p:nvPr/>
            </p:nvSpPr>
            <p:spPr>
              <a:xfrm>
                <a:off x="2233748" y="739477"/>
                <a:ext cx="7724504" cy="638508"/>
              </a:xfrm>
              <a:prstGeom prst="rect">
                <a:avLst/>
              </a:prstGeom>
              <a:blipFill>
                <a:blip r:embed="rId2"/>
                <a:stretch>
                  <a:fillRect b="-7619"/>
                </a:stretch>
              </a:blipFill>
            </p:spPr>
            <p:txBody>
              <a:bodyPr/>
              <a:lstStyle/>
              <a:p>
                <a:r>
                  <a:rPr lang="en-US">
                    <a:noFill/>
                  </a:rPr>
                  <a:t> </a:t>
                </a:r>
              </a:p>
            </p:txBody>
          </p:sp>
        </mc:Fallback>
      </mc:AlternateContent>
      <p:pic>
        <p:nvPicPr>
          <p:cNvPr id="20" name="Picture 19" descr="A rainbow in the sky&#10;&#10;Description automatically generated">
            <a:extLst>
              <a:ext uri="{FF2B5EF4-FFF2-40B4-BE49-F238E27FC236}">
                <a16:creationId xmlns:a16="http://schemas.microsoft.com/office/drawing/2014/main" id="{56DA672A-7412-4207-B62B-755378869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08" y="1710812"/>
            <a:ext cx="8615779" cy="4990015"/>
          </a:xfrm>
          <a:prstGeom prst="rect">
            <a:avLst/>
          </a:prstGeom>
        </p:spPr>
      </p:pic>
      <p:grpSp>
        <p:nvGrpSpPr>
          <p:cNvPr id="21" name="Group 16">
            <a:extLst>
              <a:ext uri="{FF2B5EF4-FFF2-40B4-BE49-F238E27FC236}">
                <a16:creationId xmlns:a16="http://schemas.microsoft.com/office/drawing/2014/main" id="{650041F4-DADD-469E-944C-82AF6FC1A5E3}"/>
              </a:ext>
            </a:extLst>
          </p:cNvPr>
          <p:cNvGrpSpPr/>
          <p:nvPr/>
        </p:nvGrpSpPr>
        <p:grpSpPr>
          <a:xfrm>
            <a:off x="10046609" y="184961"/>
            <a:ext cx="2037238" cy="1525851"/>
            <a:chOff x="6228184" y="1988840"/>
            <a:chExt cx="2476537" cy="2016224"/>
          </a:xfrm>
        </p:grpSpPr>
        <p:pic>
          <p:nvPicPr>
            <p:cNvPr id="22" name="Picture 6">
              <a:extLst>
                <a:ext uri="{FF2B5EF4-FFF2-40B4-BE49-F238E27FC236}">
                  <a16:creationId xmlns:a16="http://schemas.microsoft.com/office/drawing/2014/main" id="{963B7A61-1D8E-40A2-B8E3-3E99F98A778F}"/>
                </a:ext>
              </a:extLst>
            </p:cNvPr>
            <p:cNvPicPr>
              <a:picLocks noChangeAspect="1" noChangeArrowheads="1"/>
            </p:cNvPicPr>
            <p:nvPr/>
          </p:nvPicPr>
          <p:blipFill>
            <a:blip r:embed="rId4" cstate="print"/>
            <a:srcRect/>
            <a:stretch>
              <a:fillRect/>
            </a:stretch>
          </p:blipFill>
          <p:spPr bwMode="auto">
            <a:xfrm>
              <a:off x="6228184" y="1988840"/>
              <a:ext cx="2476537" cy="1656184"/>
            </a:xfrm>
            <a:prstGeom prst="rect">
              <a:avLst/>
            </a:prstGeom>
            <a:noFill/>
            <a:ln w="9525">
              <a:noFill/>
              <a:miter lim="800000"/>
              <a:headEnd/>
              <a:tailEnd/>
            </a:ln>
          </p:spPr>
        </p:pic>
        <p:sp>
          <p:nvSpPr>
            <p:cNvPr id="24" name="TextBox 14">
              <a:extLst>
                <a:ext uri="{FF2B5EF4-FFF2-40B4-BE49-F238E27FC236}">
                  <a16:creationId xmlns:a16="http://schemas.microsoft.com/office/drawing/2014/main" id="{8BBF3515-1179-4940-A261-6E97AF8DFE6B}"/>
                </a:ext>
              </a:extLst>
            </p:cNvPr>
            <p:cNvSpPr txBox="1"/>
            <p:nvPr/>
          </p:nvSpPr>
          <p:spPr>
            <a:xfrm>
              <a:off x="7039587" y="3666510"/>
              <a:ext cx="916789" cy="338554"/>
            </a:xfrm>
            <a:prstGeom prst="rect">
              <a:avLst/>
            </a:prstGeom>
            <a:noFill/>
          </p:spPr>
          <p:txBody>
            <a:bodyPr wrap="none" rtlCol="0">
              <a:spAutoFit/>
            </a:bodyPr>
            <a:lstStyle/>
            <a:p>
              <a:r>
                <a:rPr lang="pt-BR" sz="1600" dirty="0">
                  <a:latin typeface="Calibri Light" panose="020F0302020204030204" pitchFamily="34" charset="0"/>
                </a:rPr>
                <a:t>Detector</a:t>
              </a:r>
            </a:p>
          </p:txBody>
        </p:sp>
      </p:grpSp>
      <p:pic>
        <p:nvPicPr>
          <p:cNvPr id="26" name="Imagem 4">
            <a:extLst>
              <a:ext uri="{FF2B5EF4-FFF2-40B4-BE49-F238E27FC236}">
                <a16:creationId xmlns:a16="http://schemas.microsoft.com/office/drawing/2014/main" id="{6A0A95B7-BDA2-4B95-9B80-3212A3886F97}"/>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a:fillRect/>
          </a:stretch>
        </p:blipFill>
        <p:spPr>
          <a:xfrm>
            <a:off x="8948628" y="2207215"/>
            <a:ext cx="3086317" cy="1797318"/>
          </a:xfrm>
          <a:prstGeom prst="rect">
            <a:avLst/>
          </a:prstGeom>
        </p:spPr>
      </p:pic>
      <p:sp>
        <p:nvSpPr>
          <p:cNvPr id="27" name="TextBox 26">
            <a:extLst>
              <a:ext uri="{FF2B5EF4-FFF2-40B4-BE49-F238E27FC236}">
                <a16:creationId xmlns:a16="http://schemas.microsoft.com/office/drawing/2014/main" id="{37BA133B-590C-49BB-8EC3-CCCDE39C67BE}"/>
              </a:ext>
            </a:extLst>
          </p:cNvPr>
          <p:cNvSpPr txBox="1"/>
          <p:nvPr/>
        </p:nvSpPr>
        <p:spPr>
          <a:xfrm>
            <a:off x="8948628" y="3635201"/>
            <a:ext cx="2491388" cy="369332"/>
          </a:xfrm>
          <a:prstGeom prst="rect">
            <a:avLst/>
          </a:prstGeom>
          <a:noFill/>
        </p:spPr>
        <p:txBody>
          <a:bodyPr wrap="none" rtlCol="0">
            <a:spAutoFit/>
          </a:bodyPr>
          <a:lstStyle/>
          <a:p>
            <a:r>
              <a:rPr lang="pt-BR" dirty="0">
                <a:solidFill>
                  <a:schemeClr val="bg1"/>
                </a:solidFill>
              </a:rPr>
              <a:t>Sun, as </a:t>
            </a:r>
            <a:r>
              <a:rPr lang="pt-BR" dirty="0" err="1">
                <a:solidFill>
                  <a:schemeClr val="bg1"/>
                </a:solidFill>
              </a:rPr>
              <a:t>seen</a:t>
            </a:r>
            <a:r>
              <a:rPr lang="pt-BR" dirty="0">
                <a:solidFill>
                  <a:schemeClr val="bg1"/>
                </a:solidFill>
              </a:rPr>
              <a:t> </a:t>
            </a:r>
            <a:r>
              <a:rPr lang="pt-BR" dirty="0" err="1">
                <a:solidFill>
                  <a:schemeClr val="bg1"/>
                </a:solidFill>
              </a:rPr>
              <a:t>from</a:t>
            </a:r>
            <a:r>
              <a:rPr lang="pt-BR" dirty="0">
                <a:solidFill>
                  <a:schemeClr val="bg1"/>
                </a:solidFill>
              </a:rPr>
              <a:t> </a:t>
            </a:r>
            <a:r>
              <a:rPr lang="pt-BR" dirty="0" err="1">
                <a:solidFill>
                  <a:schemeClr val="bg1"/>
                </a:solidFill>
              </a:rPr>
              <a:t>space</a:t>
            </a:r>
            <a:r>
              <a:rPr lang="pt-BR" dirty="0"/>
              <a:t> </a:t>
            </a:r>
            <a:endParaRPr lang="en-US" dirty="0"/>
          </a:p>
        </p:txBody>
      </p:sp>
      <p:pic>
        <p:nvPicPr>
          <p:cNvPr id="28" name="Picture 27">
            <a:extLst>
              <a:ext uri="{FF2B5EF4-FFF2-40B4-BE49-F238E27FC236}">
                <a16:creationId xmlns:a16="http://schemas.microsoft.com/office/drawing/2014/main" id="{8A584057-3CB5-401E-9AEF-7BE39AD6E0A8}"/>
              </a:ext>
            </a:extLst>
          </p:cNvPr>
          <p:cNvPicPr>
            <a:picLocks noChangeAspect="1"/>
          </p:cNvPicPr>
          <p:nvPr/>
        </p:nvPicPr>
        <p:blipFill>
          <a:blip r:embed="rId6"/>
          <a:stretch>
            <a:fillRect/>
          </a:stretch>
        </p:blipFill>
        <p:spPr>
          <a:xfrm>
            <a:off x="8957681" y="4080941"/>
            <a:ext cx="3086317" cy="2350449"/>
          </a:xfrm>
          <a:prstGeom prst="rect">
            <a:avLst/>
          </a:prstGeom>
        </p:spPr>
      </p:pic>
      <p:sp>
        <p:nvSpPr>
          <p:cNvPr id="29" name="TextBox 28">
            <a:extLst>
              <a:ext uri="{FF2B5EF4-FFF2-40B4-BE49-F238E27FC236}">
                <a16:creationId xmlns:a16="http://schemas.microsoft.com/office/drawing/2014/main" id="{AF5B8A68-A093-461E-81A8-EC37890B9544}"/>
              </a:ext>
            </a:extLst>
          </p:cNvPr>
          <p:cNvSpPr txBox="1"/>
          <p:nvPr/>
        </p:nvSpPr>
        <p:spPr>
          <a:xfrm>
            <a:off x="10354985" y="6053005"/>
            <a:ext cx="1670907" cy="369332"/>
          </a:xfrm>
          <a:prstGeom prst="rect">
            <a:avLst/>
          </a:prstGeom>
          <a:noFill/>
        </p:spPr>
        <p:txBody>
          <a:bodyPr wrap="none" rtlCol="0">
            <a:spAutoFit/>
          </a:bodyPr>
          <a:lstStyle/>
          <a:p>
            <a:r>
              <a:rPr lang="pt-BR" dirty="0" err="1">
                <a:solidFill>
                  <a:schemeClr val="bg1"/>
                </a:solidFill>
              </a:rPr>
              <a:t>Newton´s</a:t>
            </a:r>
            <a:r>
              <a:rPr lang="pt-BR" dirty="0">
                <a:solidFill>
                  <a:schemeClr val="bg1"/>
                </a:solidFill>
              </a:rPr>
              <a:t> </a:t>
            </a:r>
            <a:r>
              <a:rPr lang="pt-BR" dirty="0" err="1">
                <a:solidFill>
                  <a:schemeClr val="bg1"/>
                </a:solidFill>
              </a:rPr>
              <a:t>prism</a:t>
            </a:r>
            <a:endParaRPr lang="en-US" dirty="0"/>
          </a:p>
        </p:txBody>
      </p:sp>
    </p:spTree>
    <p:extLst>
      <p:ext uri="{BB962C8B-B14F-4D97-AF65-F5344CB8AC3E}">
        <p14:creationId xmlns:p14="http://schemas.microsoft.com/office/powerpoint/2010/main" val="409924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150" y="4405372"/>
            <a:ext cx="2733675" cy="2066925"/>
          </a:xfrm>
          <a:prstGeom prst="rect">
            <a:avLst/>
          </a:prstGeom>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15502" y="4102374"/>
            <a:ext cx="3108912" cy="302998"/>
          </a:xfrm>
          <a:prstGeom prst="rect">
            <a:avLst/>
          </a:prstGeom>
          <a:noFill/>
          <a:ln w="9525">
            <a:noFill/>
            <a:miter lim="800000"/>
            <a:headEnd/>
            <a:tailEnd/>
          </a:ln>
          <a:effectLst/>
        </p:spPr>
      </p:pic>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9070" y="4848045"/>
            <a:ext cx="2096097" cy="1572073"/>
          </a:xfrm>
          <a:prstGeom prst="rect">
            <a:avLst/>
          </a:prstGeom>
        </p:spPr>
      </p:pic>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9778" y="4253873"/>
            <a:ext cx="3201106" cy="2118935"/>
          </a:xfrm>
          <a:prstGeom prst="rect">
            <a:avLst/>
          </a:prstGeom>
        </p:spPr>
      </p:pic>
      <p:pic>
        <p:nvPicPr>
          <p:cNvPr id="8" name="Imagem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508" y="86422"/>
            <a:ext cx="6945330" cy="3864453"/>
          </a:xfrm>
          <a:prstGeom prst="rect">
            <a:avLst/>
          </a:prstGeom>
        </p:spPr>
      </p:pic>
      <p:sp>
        <p:nvSpPr>
          <p:cNvPr id="9" name="CaixaDeTexto 8"/>
          <p:cNvSpPr txBox="1"/>
          <p:nvPr/>
        </p:nvSpPr>
        <p:spPr>
          <a:xfrm>
            <a:off x="7226412" y="6420118"/>
            <a:ext cx="3804696" cy="369332"/>
          </a:xfrm>
          <a:prstGeom prst="rect">
            <a:avLst/>
          </a:prstGeom>
          <a:noFill/>
        </p:spPr>
        <p:txBody>
          <a:bodyPr wrap="none" rtlCol="0">
            <a:spAutoFit/>
          </a:bodyPr>
          <a:lstStyle/>
          <a:p>
            <a:r>
              <a:rPr lang="pt-BR" dirty="0"/>
              <a:t>Porque o céu não é violeta? Ou verde?</a:t>
            </a:r>
          </a:p>
        </p:txBody>
      </p:sp>
      <p:sp>
        <p:nvSpPr>
          <p:cNvPr id="10" name="CaixaDeTexto 9"/>
          <p:cNvSpPr txBox="1"/>
          <p:nvPr/>
        </p:nvSpPr>
        <p:spPr>
          <a:xfrm>
            <a:off x="8149778" y="3884541"/>
            <a:ext cx="3159198" cy="369332"/>
          </a:xfrm>
          <a:prstGeom prst="rect">
            <a:avLst/>
          </a:prstGeom>
          <a:noFill/>
        </p:spPr>
        <p:txBody>
          <a:bodyPr wrap="none" rtlCol="0">
            <a:spAutoFit/>
          </a:bodyPr>
          <a:lstStyle/>
          <a:p>
            <a:r>
              <a:rPr lang="pt-BR" dirty="0"/>
              <a:t>Porque as </a:t>
            </a:r>
            <a:r>
              <a:rPr lang="pt-BR" dirty="0" err="1"/>
              <a:t>nuvems</a:t>
            </a:r>
            <a:r>
              <a:rPr lang="pt-BR" dirty="0"/>
              <a:t> são brancas?</a:t>
            </a:r>
          </a:p>
        </p:txBody>
      </p:sp>
      <p:pic>
        <p:nvPicPr>
          <p:cNvPr id="2" name="Picture 2">
            <a:extLst>
              <a:ext uri="{FF2B5EF4-FFF2-40B4-BE49-F238E27FC236}">
                <a16:creationId xmlns:a16="http://schemas.microsoft.com/office/drawing/2014/main" id="{88A5F2C9-259B-9787-5673-4FC03CFDC4A3}"/>
              </a:ext>
            </a:extLst>
          </p:cNvPr>
          <p:cNvPicPr>
            <a:picLocks noChangeAspect="1" noChangeArrowheads="1"/>
          </p:cNvPicPr>
          <p:nvPr/>
        </p:nvPicPr>
        <p:blipFill>
          <a:blip r:embed="rId7" cstate="print"/>
          <a:srcRect l="22845" t="49051" r="25523" b="28901"/>
          <a:stretch>
            <a:fillRect/>
          </a:stretch>
        </p:blipFill>
        <p:spPr bwMode="auto">
          <a:xfrm>
            <a:off x="6825278" y="516427"/>
            <a:ext cx="4680520" cy="1249179"/>
          </a:xfrm>
          <a:prstGeom prst="rect">
            <a:avLst/>
          </a:prstGeom>
          <a:noFill/>
          <a:ln w="9525">
            <a:noFill/>
            <a:miter lim="800000"/>
            <a:headEnd/>
            <a:tailEnd/>
          </a:ln>
          <a:effectLst/>
        </p:spPr>
      </p:pic>
      <p:sp>
        <p:nvSpPr>
          <p:cNvPr id="3" name="Rectangle 11">
            <a:extLst>
              <a:ext uri="{FF2B5EF4-FFF2-40B4-BE49-F238E27FC236}">
                <a16:creationId xmlns:a16="http://schemas.microsoft.com/office/drawing/2014/main" id="{3742E990-A1C3-8DFC-0E37-E1C0ADF8602C}"/>
              </a:ext>
            </a:extLst>
          </p:cNvPr>
          <p:cNvSpPr/>
          <p:nvPr/>
        </p:nvSpPr>
        <p:spPr>
          <a:xfrm>
            <a:off x="7892400" y="309785"/>
            <a:ext cx="3888432" cy="540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ysClr val="windowText" lastClr="000000"/>
                </a:solidFill>
              </a:rPr>
              <a:t>400    Comprimento de onda, nm   700</a:t>
            </a:r>
          </a:p>
        </p:txBody>
      </p:sp>
      <p:sp>
        <p:nvSpPr>
          <p:cNvPr id="11" name="Rectangle 12">
            <a:extLst>
              <a:ext uri="{FF2B5EF4-FFF2-40B4-BE49-F238E27FC236}">
                <a16:creationId xmlns:a16="http://schemas.microsoft.com/office/drawing/2014/main" id="{1FDE00CF-778F-4784-7C75-428BC36F005B}"/>
              </a:ext>
            </a:extLst>
          </p:cNvPr>
          <p:cNvSpPr/>
          <p:nvPr/>
        </p:nvSpPr>
        <p:spPr>
          <a:xfrm>
            <a:off x="7820392" y="1944900"/>
            <a:ext cx="3888432" cy="540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ysClr val="windowText" lastClr="000000"/>
                </a:solidFill>
              </a:rPr>
              <a:t>3000                 Frequência, THz         300</a:t>
            </a:r>
          </a:p>
          <a:p>
            <a:pPr algn="ctr"/>
            <a:r>
              <a:rPr lang="pt-BR" dirty="0">
                <a:solidFill>
                  <a:sysClr val="windowText" lastClr="000000"/>
                </a:solidFill>
              </a:rPr>
              <a:t>12.4                  Energia, eV                1.24 </a:t>
            </a:r>
          </a:p>
        </p:txBody>
      </p:sp>
      <p:cxnSp>
        <p:nvCxnSpPr>
          <p:cNvPr id="13" name="Straight Arrow Connector 16">
            <a:extLst>
              <a:ext uri="{FF2B5EF4-FFF2-40B4-BE49-F238E27FC236}">
                <a16:creationId xmlns:a16="http://schemas.microsoft.com/office/drawing/2014/main" id="{40F0D429-3308-354C-C8B3-8251DB17A589}"/>
              </a:ext>
            </a:extLst>
          </p:cNvPr>
          <p:cNvCxnSpPr/>
          <p:nvPr/>
        </p:nvCxnSpPr>
        <p:spPr>
          <a:xfrm>
            <a:off x="8337446" y="811918"/>
            <a:ext cx="3024336"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4" name="Straight Arrow Connector 17">
            <a:extLst>
              <a:ext uri="{FF2B5EF4-FFF2-40B4-BE49-F238E27FC236}">
                <a16:creationId xmlns:a16="http://schemas.microsoft.com/office/drawing/2014/main" id="{B1EB5ABF-2E8D-EB70-43F8-6BCF2E7E22BF}"/>
              </a:ext>
            </a:extLst>
          </p:cNvPr>
          <p:cNvCxnSpPr/>
          <p:nvPr/>
        </p:nvCxnSpPr>
        <p:spPr>
          <a:xfrm flipH="1">
            <a:off x="8265438" y="1872892"/>
            <a:ext cx="3024336"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5193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36775" t="42045" r="34445" b="9538"/>
          <a:stretch/>
        </p:blipFill>
        <p:spPr>
          <a:xfrm>
            <a:off x="7766999" y="1370331"/>
            <a:ext cx="1459378" cy="1382596"/>
          </a:xfrm>
          <a:prstGeom prst="rect">
            <a:avLst/>
          </a:prstGeom>
        </p:spPr>
      </p:pic>
      <p:grpSp>
        <p:nvGrpSpPr>
          <p:cNvPr id="2" name="Group 1">
            <a:extLst>
              <a:ext uri="{FF2B5EF4-FFF2-40B4-BE49-F238E27FC236}">
                <a16:creationId xmlns:a16="http://schemas.microsoft.com/office/drawing/2014/main" id="{7D280B08-52D6-48F4-8635-0C83E61ECD57}"/>
              </a:ext>
            </a:extLst>
          </p:cNvPr>
          <p:cNvGrpSpPr/>
          <p:nvPr/>
        </p:nvGrpSpPr>
        <p:grpSpPr>
          <a:xfrm>
            <a:off x="2639616" y="707515"/>
            <a:ext cx="6912768" cy="504056"/>
            <a:chOff x="2646438" y="6058440"/>
            <a:chExt cx="6912768" cy="504056"/>
          </a:xfrm>
        </p:grpSpPr>
        <p:sp>
          <p:nvSpPr>
            <p:cNvPr id="10" name="Rectangle 9">
              <a:extLst>
                <a:ext uri="{FF2B5EF4-FFF2-40B4-BE49-F238E27FC236}">
                  <a16:creationId xmlns:a16="http://schemas.microsoft.com/office/drawing/2014/main" id="{3613AF17-B657-444D-B156-BD3A68782F57}"/>
                </a:ext>
              </a:extLst>
            </p:cNvPr>
            <p:cNvSpPr/>
            <p:nvPr/>
          </p:nvSpPr>
          <p:spPr>
            <a:xfrm>
              <a:off x="2646438" y="6058440"/>
              <a:ext cx="6912768" cy="50405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12" name="Object 2">
                  <a:extLst>
                    <a:ext uri="{FF2B5EF4-FFF2-40B4-BE49-F238E27FC236}">
                      <a16:creationId xmlns:a16="http://schemas.microsoft.com/office/drawing/2014/main" id="{C8C7D5D2-1EB3-4211-89DB-195516E23796}"/>
                    </a:ext>
                  </a:extLst>
                </p:cNvPr>
                <p:cNvSpPr txBox="1"/>
                <p:nvPr/>
              </p:nvSpPr>
              <p:spPr bwMode="auto">
                <a:xfrm>
                  <a:off x="2711450" y="6111032"/>
                  <a:ext cx="6769100" cy="431800"/>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E</m:t>
                            </m:r>
                          </m:e>
                          <m:sub>
                            <m:r>
                              <m:rPr>
                                <m:nor/>
                              </m:rPr>
                              <a:rPr lang="en-US" i="0">
                                <a:solidFill>
                                  <a:srgbClr val="000000"/>
                                </a:solidFill>
                                <a:latin typeface="Cambria Math" panose="02040503050406030204" pitchFamily="18" charset="0"/>
                              </a:rPr>
                              <m:t>total</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E</m:t>
                            </m:r>
                          </m:e>
                          <m:sub>
                            <m:r>
                              <m:rPr>
                                <m:nor/>
                              </m:rPr>
                              <a:rPr lang="en-US" i="0">
                                <a:solidFill>
                                  <a:srgbClr val="000000"/>
                                </a:solidFill>
                                <a:latin typeface="Cambria Math" panose="02040503050406030204" pitchFamily="18" charset="0"/>
                              </a:rPr>
                              <m:t>eletronic</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E</m:t>
                            </m:r>
                          </m:e>
                          <m:sub>
                            <m:r>
                              <m:rPr>
                                <m:nor/>
                              </m:rPr>
                              <a:rPr lang="en-US" i="0">
                                <a:solidFill>
                                  <a:srgbClr val="000000"/>
                                </a:solidFill>
                                <a:latin typeface="Cambria Math" panose="02040503050406030204" pitchFamily="18" charset="0"/>
                              </a:rPr>
                              <m:t>nuclear</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E</m:t>
                            </m:r>
                          </m:e>
                          <m:sub>
                            <m:r>
                              <m:rPr>
                                <m:nor/>
                              </m:rPr>
                              <a:rPr lang="en-US" i="0">
                                <a:solidFill>
                                  <a:srgbClr val="000000"/>
                                </a:solidFill>
                                <a:latin typeface="Cambria Math" panose="02040503050406030204" pitchFamily="18" charset="0"/>
                              </a:rPr>
                              <m:t>rota</m:t>
                            </m:r>
                            <m:r>
                              <m:rPr>
                                <m:nor/>
                              </m:rPr>
                              <a:rPr lang="pt-BR" b="0" i="0" smtClean="0">
                                <a:solidFill>
                                  <a:srgbClr val="000000"/>
                                </a:solidFill>
                                <a:latin typeface="Cambria Math" panose="02040503050406030204" pitchFamily="18" charset="0"/>
                              </a:rPr>
                              <m:t>t</m:t>
                            </m:r>
                            <m:r>
                              <m:rPr>
                                <m:nor/>
                              </m:rPr>
                              <a:rPr lang="en-US" i="0">
                                <a:solidFill>
                                  <a:srgbClr val="000000"/>
                                </a:solidFill>
                                <a:latin typeface="Cambria Math" panose="02040503050406030204" pitchFamily="18" charset="0"/>
                              </a:rPr>
                              <m:t>ional</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E</m:t>
                            </m:r>
                          </m:e>
                          <m:sub>
                            <m:r>
                              <m:rPr>
                                <m:nor/>
                              </m:rPr>
                              <a:rPr lang="en-US" i="0">
                                <a:solidFill>
                                  <a:srgbClr val="000000"/>
                                </a:solidFill>
                                <a:latin typeface="Cambria Math" panose="02040503050406030204" pitchFamily="18" charset="0"/>
                              </a:rPr>
                              <m:t>vibra</m:t>
                            </m:r>
                            <m:r>
                              <m:rPr>
                                <m:nor/>
                              </m:rPr>
                              <a:rPr lang="pt-BR" b="0" i="0" smtClean="0">
                                <a:solidFill>
                                  <a:srgbClr val="000000"/>
                                </a:solidFill>
                                <a:latin typeface="Cambria Math" panose="02040503050406030204" pitchFamily="18" charset="0"/>
                              </a:rPr>
                              <m:t>t</m:t>
                            </m:r>
                            <m:r>
                              <m:rPr>
                                <m:nor/>
                              </m:rPr>
                              <a:rPr lang="en-US" i="0">
                                <a:solidFill>
                                  <a:srgbClr val="000000"/>
                                </a:solidFill>
                                <a:latin typeface="Cambria Math" panose="02040503050406030204" pitchFamily="18" charset="0"/>
                              </a:rPr>
                              <m:t>ional</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E</m:t>
                            </m:r>
                          </m:e>
                          <m:sub>
                            <m:r>
                              <m:rPr>
                                <m:nor/>
                              </m:rPr>
                              <a:rPr lang="en-US" i="0">
                                <a:solidFill>
                                  <a:srgbClr val="000000"/>
                                </a:solidFill>
                                <a:latin typeface="Cambria Math" panose="02040503050406030204" pitchFamily="18" charset="0"/>
                              </a:rPr>
                              <m:t>transla</m:t>
                            </m:r>
                            <m:r>
                              <m:rPr>
                                <m:nor/>
                              </m:rPr>
                              <a:rPr lang="pt-BR" b="0" i="0" smtClean="0">
                                <a:solidFill>
                                  <a:srgbClr val="000000"/>
                                </a:solidFill>
                                <a:latin typeface="Cambria Math" panose="02040503050406030204" pitchFamily="18" charset="0"/>
                              </a:rPr>
                              <m:t>t</m:t>
                            </m:r>
                            <m:r>
                              <m:rPr>
                                <m:nor/>
                              </m:rPr>
                              <a:rPr lang="en-US" i="0">
                                <a:solidFill>
                                  <a:srgbClr val="000000"/>
                                </a:solidFill>
                                <a:latin typeface="Cambria Math" panose="02040503050406030204" pitchFamily="18" charset="0"/>
                              </a:rPr>
                              <m:t>ional</m:t>
                            </m:r>
                          </m:sub>
                        </m:sSub>
                      </m:oMath>
                    </m:oMathPara>
                  </a14:m>
                  <a:endParaRPr lang="en-US" dirty="0"/>
                </a:p>
              </p:txBody>
            </p:sp>
          </mc:Choice>
          <mc:Fallback xmlns="">
            <p:sp>
              <p:nvSpPr>
                <p:cNvPr id="12" name="Object 2">
                  <a:extLst>
                    <a:ext uri="{FF2B5EF4-FFF2-40B4-BE49-F238E27FC236}">
                      <a16:creationId xmlns:a16="http://schemas.microsoft.com/office/drawing/2014/main" id="{C8C7D5D2-1EB3-4211-89DB-195516E23796}"/>
                    </a:ext>
                  </a:extLst>
                </p:cNvPr>
                <p:cNvSpPr txBox="1">
                  <a:spLocks noRot="1" noChangeAspect="1" noMove="1" noResize="1" noEditPoints="1" noAdjustHandles="1" noChangeArrowheads="1" noChangeShapeType="1" noTextEdit="1"/>
                </p:cNvSpPr>
                <p:nvPr/>
              </p:nvSpPr>
              <p:spPr bwMode="auto">
                <a:xfrm>
                  <a:off x="2711450" y="6111032"/>
                  <a:ext cx="6769100" cy="431800"/>
                </a:xfrm>
                <a:prstGeom prst="rect">
                  <a:avLst/>
                </a:prstGeom>
                <a:blipFill>
                  <a:blip r:embed="rId4"/>
                  <a:stretch>
                    <a:fillRect/>
                  </a:stretch>
                </a:blipFill>
              </p:spPr>
              <p:txBody>
                <a:bodyPr/>
                <a:lstStyle/>
                <a:p>
                  <a:r>
                    <a:rPr lang="en-US">
                      <a:noFill/>
                    </a:rPr>
                    <a:t> </a:t>
                  </a:r>
                </a:p>
              </p:txBody>
            </p:sp>
          </mc:Fallback>
        </mc:AlternateContent>
      </p:grpSp>
      <p:pic>
        <p:nvPicPr>
          <p:cNvPr id="14" name="Picture 13" descr="A picture containing indoor, cake, table, apple&#10;&#10;Description automatically generated">
            <a:extLst>
              <a:ext uri="{FF2B5EF4-FFF2-40B4-BE49-F238E27FC236}">
                <a16:creationId xmlns:a16="http://schemas.microsoft.com/office/drawing/2014/main" id="{842A7964-7F3E-4E2A-B790-6BB449D30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4075" y="1467028"/>
            <a:ext cx="3971925" cy="1654969"/>
          </a:xfrm>
          <a:prstGeom prst="rect">
            <a:avLst/>
          </a:prstGeom>
        </p:spPr>
      </p:pic>
      <p:pic>
        <p:nvPicPr>
          <p:cNvPr id="17" name="Picture 1028">
            <a:extLst>
              <a:ext uri="{FF2B5EF4-FFF2-40B4-BE49-F238E27FC236}">
                <a16:creationId xmlns:a16="http://schemas.microsoft.com/office/drawing/2014/main" id="{B11E4213-ECC0-4600-B5D6-B5936B0504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9765" y="3945414"/>
            <a:ext cx="6872469" cy="289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85F6BD87-B1E2-46E0-A7A2-6CF40DC5C400}"/>
              </a:ext>
            </a:extLst>
          </p:cNvPr>
          <p:cNvSpPr txBox="1"/>
          <p:nvPr/>
        </p:nvSpPr>
        <p:spPr>
          <a:xfrm>
            <a:off x="3695373" y="87090"/>
            <a:ext cx="4801315" cy="461665"/>
          </a:xfrm>
          <a:prstGeom prst="rect">
            <a:avLst/>
          </a:prstGeom>
          <a:noFill/>
        </p:spPr>
        <p:txBody>
          <a:bodyPr wrap="none" rtlCol="0">
            <a:spAutoFit/>
          </a:bodyPr>
          <a:lstStyle/>
          <a:p>
            <a:pPr algn="ctr"/>
            <a:r>
              <a:rPr lang="pt-BR" sz="2400" dirty="0">
                <a:solidFill>
                  <a:schemeClr val="accent1"/>
                </a:solidFill>
              </a:rPr>
              <a:t>Energy </a:t>
            </a:r>
            <a:r>
              <a:rPr lang="pt-BR" sz="2400" dirty="0" err="1">
                <a:solidFill>
                  <a:schemeClr val="accent1"/>
                </a:solidFill>
              </a:rPr>
              <a:t>levels</a:t>
            </a:r>
            <a:r>
              <a:rPr lang="pt-BR" sz="2400" dirty="0">
                <a:solidFill>
                  <a:schemeClr val="accent1"/>
                </a:solidFill>
              </a:rPr>
              <a:t> in </a:t>
            </a:r>
            <a:r>
              <a:rPr lang="pt-BR" sz="2400" dirty="0" err="1">
                <a:solidFill>
                  <a:schemeClr val="accent1"/>
                </a:solidFill>
              </a:rPr>
              <a:t>proteins</a:t>
            </a:r>
            <a:r>
              <a:rPr lang="pt-BR" sz="2400" dirty="0">
                <a:solidFill>
                  <a:schemeClr val="accent1"/>
                </a:solidFill>
              </a:rPr>
              <a:t> are </a:t>
            </a:r>
            <a:r>
              <a:rPr lang="pt-BR" sz="2400" dirty="0" err="1">
                <a:solidFill>
                  <a:schemeClr val="accent1"/>
                </a:solidFill>
              </a:rPr>
              <a:t>limitless</a:t>
            </a:r>
            <a:endParaRPr lang="en-US" sz="2400" dirty="0">
              <a:solidFill>
                <a:schemeClr val="accent1"/>
              </a:solidFill>
            </a:endParaRPr>
          </a:p>
        </p:txBody>
      </p:sp>
      <p:pic>
        <p:nvPicPr>
          <p:cNvPr id="20" name="Picture 19">
            <a:extLst>
              <a:ext uri="{FF2B5EF4-FFF2-40B4-BE49-F238E27FC236}">
                <a16:creationId xmlns:a16="http://schemas.microsoft.com/office/drawing/2014/main" id="{6B23DCBB-0BE6-4937-9024-39A485871AF6}"/>
              </a:ext>
            </a:extLst>
          </p:cNvPr>
          <p:cNvPicPr>
            <a:picLocks noChangeAspect="1"/>
          </p:cNvPicPr>
          <p:nvPr/>
        </p:nvPicPr>
        <p:blipFill rotWithShape="1">
          <a:blip r:embed="rId3">
            <a:extLst>
              <a:ext uri="{28A0092B-C50C-407E-A947-70E740481C1C}">
                <a14:useLocalDpi xmlns:a14="http://schemas.microsoft.com/office/drawing/2010/main" val="0"/>
              </a:ext>
            </a:extLst>
          </a:blip>
          <a:srcRect l="71221"/>
          <a:stretch/>
        </p:blipFill>
        <p:spPr>
          <a:xfrm>
            <a:off x="9617396" y="486712"/>
            <a:ext cx="1459378" cy="2855566"/>
          </a:xfrm>
          <a:prstGeom prst="rect">
            <a:avLst/>
          </a:prstGeom>
        </p:spPr>
      </p:pic>
      <p:pic>
        <p:nvPicPr>
          <p:cNvPr id="21" name="Picture 20">
            <a:extLst>
              <a:ext uri="{FF2B5EF4-FFF2-40B4-BE49-F238E27FC236}">
                <a16:creationId xmlns:a16="http://schemas.microsoft.com/office/drawing/2014/main" id="{AB3B3901-B003-4CC5-B07E-7058D1E38B64}"/>
              </a:ext>
            </a:extLst>
          </p:cNvPr>
          <p:cNvPicPr>
            <a:picLocks noChangeAspect="1"/>
          </p:cNvPicPr>
          <p:nvPr/>
        </p:nvPicPr>
        <p:blipFill rotWithShape="1">
          <a:blip r:embed="rId3">
            <a:extLst>
              <a:ext uri="{28A0092B-C50C-407E-A947-70E740481C1C}">
                <a14:useLocalDpi xmlns:a14="http://schemas.microsoft.com/office/drawing/2010/main" val="0"/>
              </a:ext>
            </a:extLst>
          </a:blip>
          <a:srcRect l="36775" r="34445" b="66718"/>
          <a:stretch/>
        </p:blipFill>
        <p:spPr>
          <a:xfrm>
            <a:off x="6321869" y="1652336"/>
            <a:ext cx="1459378" cy="950394"/>
          </a:xfrm>
          <a:prstGeom prst="rect">
            <a:avLst/>
          </a:prstGeom>
        </p:spPr>
      </p:pic>
      <p:pic>
        <p:nvPicPr>
          <p:cNvPr id="22" name="Picture 21">
            <a:extLst>
              <a:ext uri="{FF2B5EF4-FFF2-40B4-BE49-F238E27FC236}">
                <a16:creationId xmlns:a16="http://schemas.microsoft.com/office/drawing/2014/main" id="{B773F0CD-2DED-44BA-94B3-86570B0E0CF1}"/>
              </a:ext>
            </a:extLst>
          </p:cNvPr>
          <p:cNvPicPr>
            <a:picLocks noChangeAspect="1"/>
          </p:cNvPicPr>
          <p:nvPr/>
        </p:nvPicPr>
        <p:blipFill rotWithShape="1">
          <a:blip r:embed="rId3">
            <a:extLst>
              <a:ext uri="{28A0092B-C50C-407E-A947-70E740481C1C}">
                <a14:useLocalDpi xmlns:a14="http://schemas.microsoft.com/office/drawing/2010/main" val="0"/>
              </a:ext>
            </a:extLst>
          </a:blip>
          <a:srcRect l="36775" t="90462" r="34445"/>
          <a:stretch/>
        </p:blipFill>
        <p:spPr>
          <a:xfrm>
            <a:off x="7037310" y="2752927"/>
            <a:ext cx="1459378" cy="272374"/>
          </a:xfrm>
          <a:prstGeom prst="rect">
            <a:avLst/>
          </a:prstGeom>
        </p:spPr>
      </p:pic>
      <p:pic>
        <p:nvPicPr>
          <p:cNvPr id="23" name="Picture 22">
            <a:extLst>
              <a:ext uri="{FF2B5EF4-FFF2-40B4-BE49-F238E27FC236}">
                <a16:creationId xmlns:a16="http://schemas.microsoft.com/office/drawing/2014/main" id="{C203844D-C7AE-4A89-B5C0-DF39BB078344}"/>
              </a:ext>
            </a:extLst>
          </p:cNvPr>
          <p:cNvPicPr>
            <a:picLocks noChangeAspect="1"/>
          </p:cNvPicPr>
          <p:nvPr/>
        </p:nvPicPr>
        <p:blipFill rotWithShape="1">
          <a:blip r:embed="rId3">
            <a:extLst>
              <a:ext uri="{28A0092B-C50C-407E-A947-70E740481C1C}">
                <a14:useLocalDpi xmlns:a14="http://schemas.microsoft.com/office/drawing/2010/main" val="0"/>
              </a:ext>
            </a:extLst>
          </a:blip>
          <a:srcRect l="2405" t="92677" r="70944" b="1805"/>
          <a:stretch/>
        </p:blipFill>
        <p:spPr>
          <a:xfrm>
            <a:off x="3434318" y="3263496"/>
            <a:ext cx="1351437" cy="157565"/>
          </a:xfrm>
          <a:prstGeom prst="rect">
            <a:avLst/>
          </a:prstGeom>
        </p:spPr>
      </p:pic>
      <p:sp>
        <p:nvSpPr>
          <p:cNvPr id="3" name="TextBox 2">
            <a:extLst>
              <a:ext uri="{FF2B5EF4-FFF2-40B4-BE49-F238E27FC236}">
                <a16:creationId xmlns:a16="http://schemas.microsoft.com/office/drawing/2014/main" id="{B645107B-D92E-4C11-9CD0-F82E77C8C16D}"/>
              </a:ext>
            </a:extLst>
          </p:cNvPr>
          <p:cNvSpPr txBox="1"/>
          <p:nvPr/>
        </p:nvSpPr>
        <p:spPr>
          <a:xfrm rot="16200000">
            <a:off x="500700" y="2004893"/>
            <a:ext cx="2305439" cy="369332"/>
          </a:xfrm>
          <a:prstGeom prst="rect">
            <a:avLst/>
          </a:prstGeom>
          <a:solidFill>
            <a:schemeClr val="accent4">
              <a:lumMod val="40000"/>
              <a:lumOff val="60000"/>
            </a:schemeClr>
          </a:solidFill>
        </p:spPr>
        <p:txBody>
          <a:bodyPr wrap="none" rtlCol="0">
            <a:spAutoFit/>
          </a:bodyPr>
          <a:lstStyle/>
          <a:p>
            <a:r>
              <a:rPr lang="pt-BR" b="1" dirty="0"/>
              <a:t>For a 3-atom </a:t>
            </a:r>
            <a:r>
              <a:rPr lang="pt-BR" b="1" dirty="0" err="1"/>
              <a:t>molecule</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AD823D73-7BD5-EE6F-1141-CDDD56CC7403}"/>
              </a:ext>
            </a:extLst>
          </p:cNvPr>
          <p:cNvSpPr/>
          <p:nvPr/>
        </p:nvSpPr>
        <p:spPr>
          <a:xfrm>
            <a:off x="841595" y="3333649"/>
            <a:ext cx="398359" cy="1800000"/>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FF706185-59E5-3273-BCC4-E7159C17FD5C}"/>
              </a:ext>
            </a:extLst>
          </p:cNvPr>
          <p:cNvSpPr/>
          <p:nvPr/>
        </p:nvSpPr>
        <p:spPr>
          <a:xfrm>
            <a:off x="2995420" y="3333649"/>
            <a:ext cx="398359" cy="1800000"/>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t-BR"/>
          </a:p>
        </p:txBody>
      </p:sp>
      <p:sp>
        <p:nvSpPr>
          <p:cNvPr id="163" name="Retângulo 162">
            <a:extLst>
              <a:ext uri="{FF2B5EF4-FFF2-40B4-BE49-F238E27FC236}">
                <a16:creationId xmlns:a16="http://schemas.microsoft.com/office/drawing/2014/main" id="{B0EDEE6C-3A1D-E8D4-278C-72EA588789A5}"/>
              </a:ext>
            </a:extLst>
          </p:cNvPr>
          <p:cNvSpPr/>
          <p:nvPr/>
        </p:nvSpPr>
        <p:spPr>
          <a:xfrm>
            <a:off x="5816573" y="3333908"/>
            <a:ext cx="509103" cy="1800000"/>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t-BR"/>
          </a:p>
        </p:txBody>
      </p:sp>
      <p:sp>
        <p:nvSpPr>
          <p:cNvPr id="76" name="Retângulo 75">
            <a:extLst>
              <a:ext uri="{FF2B5EF4-FFF2-40B4-BE49-F238E27FC236}">
                <a16:creationId xmlns:a16="http://schemas.microsoft.com/office/drawing/2014/main" id="{C3134795-1674-9D70-F4B8-C0316BD174AE}"/>
              </a:ext>
            </a:extLst>
          </p:cNvPr>
          <p:cNvSpPr/>
          <p:nvPr/>
        </p:nvSpPr>
        <p:spPr>
          <a:xfrm>
            <a:off x="6963952" y="3891613"/>
            <a:ext cx="256675" cy="1257300"/>
          </a:xfrm>
          <a:prstGeom prst="rect">
            <a:avLst/>
          </a:prstGeom>
          <a:gradFill flip="none" rotWithShape="1">
            <a:gsLst>
              <a:gs pos="0">
                <a:srgbClr val="FF0000"/>
              </a:gs>
              <a:gs pos="80000">
                <a:srgbClr val="0000FF"/>
              </a:gs>
              <a:gs pos="64000">
                <a:srgbClr val="00CCFF"/>
              </a:gs>
              <a:gs pos="48000">
                <a:srgbClr val="00FF00"/>
              </a:gs>
              <a:gs pos="32000">
                <a:srgbClr val="FFFF00"/>
              </a:gs>
              <a:gs pos="16000">
                <a:srgbClr val="FF7F00"/>
              </a:gs>
              <a:gs pos="100000">
                <a:srgbClr val="7030A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2" name="Retângulo 161">
            <a:extLst>
              <a:ext uri="{FF2B5EF4-FFF2-40B4-BE49-F238E27FC236}">
                <a16:creationId xmlns:a16="http://schemas.microsoft.com/office/drawing/2014/main" id="{49E8E116-BF9C-A05E-885E-04078F0FA7E5}"/>
              </a:ext>
            </a:extLst>
          </p:cNvPr>
          <p:cNvSpPr/>
          <p:nvPr/>
        </p:nvSpPr>
        <p:spPr>
          <a:xfrm>
            <a:off x="7205880" y="3333908"/>
            <a:ext cx="272832" cy="1800000"/>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t-BR"/>
          </a:p>
        </p:txBody>
      </p:sp>
      <p:sp>
        <p:nvSpPr>
          <p:cNvPr id="161" name="Retângulo 160">
            <a:extLst>
              <a:ext uri="{FF2B5EF4-FFF2-40B4-BE49-F238E27FC236}">
                <a16:creationId xmlns:a16="http://schemas.microsoft.com/office/drawing/2014/main" id="{9439FBCC-A2C9-329F-CEDD-ED09A1A1FCF9}"/>
              </a:ext>
            </a:extLst>
          </p:cNvPr>
          <p:cNvSpPr/>
          <p:nvPr/>
        </p:nvSpPr>
        <p:spPr>
          <a:xfrm>
            <a:off x="9681182" y="3333908"/>
            <a:ext cx="71032" cy="1800000"/>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t-BR"/>
          </a:p>
        </p:txBody>
      </p:sp>
      <p:pic>
        <p:nvPicPr>
          <p:cNvPr id="21" name="Gráfico 20">
            <a:extLst>
              <a:ext uri="{FF2B5EF4-FFF2-40B4-BE49-F238E27FC236}">
                <a16:creationId xmlns:a16="http://schemas.microsoft.com/office/drawing/2014/main" id="{6F118719-3A31-B554-0E0A-99A860D13D1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7435" r="721" b="38389"/>
          <a:stretch/>
        </p:blipFill>
        <p:spPr>
          <a:xfrm>
            <a:off x="0" y="3581989"/>
            <a:ext cx="12192000" cy="1545996"/>
          </a:xfrm>
          <a:prstGeom prst="rect">
            <a:avLst/>
          </a:prstGeom>
        </p:spPr>
      </p:pic>
      <p:sp>
        <p:nvSpPr>
          <p:cNvPr id="40" name="CaixaDeTexto 39">
            <a:extLst>
              <a:ext uri="{FF2B5EF4-FFF2-40B4-BE49-F238E27FC236}">
                <a16:creationId xmlns:a16="http://schemas.microsoft.com/office/drawing/2014/main" id="{8B7B25E5-7E82-FACD-AAFA-61840FA598B7}"/>
              </a:ext>
            </a:extLst>
          </p:cNvPr>
          <p:cNvSpPr txBox="1"/>
          <p:nvPr/>
        </p:nvSpPr>
        <p:spPr>
          <a:xfrm>
            <a:off x="800540" y="5288362"/>
            <a:ext cx="530916" cy="400110"/>
          </a:xfrm>
          <a:prstGeom prst="rect">
            <a:avLst/>
          </a:prstGeom>
          <a:noFill/>
        </p:spPr>
        <p:txBody>
          <a:bodyPr wrap="none" rtlCol="0">
            <a:spAutoFit/>
          </a:bodyPr>
          <a:lstStyle/>
          <a:p>
            <a:pPr algn="ctr"/>
            <a:r>
              <a:rPr lang="pt-BR" sz="2000" dirty="0"/>
              <a:t>10</a:t>
            </a:r>
            <a:r>
              <a:rPr lang="pt-BR" sz="2000" baseline="30000" dirty="0"/>
              <a:t>2</a:t>
            </a:r>
          </a:p>
        </p:txBody>
      </p:sp>
      <p:sp>
        <p:nvSpPr>
          <p:cNvPr id="41" name="CaixaDeTexto 40">
            <a:extLst>
              <a:ext uri="{FF2B5EF4-FFF2-40B4-BE49-F238E27FC236}">
                <a16:creationId xmlns:a16="http://schemas.microsoft.com/office/drawing/2014/main" id="{C72806CE-B0C9-CF10-C8C3-549BF7B2E026}"/>
              </a:ext>
            </a:extLst>
          </p:cNvPr>
          <p:cNvSpPr txBox="1"/>
          <p:nvPr/>
        </p:nvSpPr>
        <p:spPr>
          <a:xfrm>
            <a:off x="1514603" y="5288362"/>
            <a:ext cx="530916" cy="400110"/>
          </a:xfrm>
          <a:prstGeom prst="rect">
            <a:avLst/>
          </a:prstGeom>
          <a:noFill/>
        </p:spPr>
        <p:txBody>
          <a:bodyPr wrap="none" rtlCol="0">
            <a:spAutoFit/>
          </a:bodyPr>
          <a:lstStyle/>
          <a:p>
            <a:pPr algn="ctr"/>
            <a:r>
              <a:rPr lang="pt-BR" sz="2000" dirty="0"/>
              <a:t>10</a:t>
            </a:r>
            <a:r>
              <a:rPr lang="pt-BR" sz="2000" baseline="30000" dirty="0"/>
              <a:t>1</a:t>
            </a:r>
          </a:p>
        </p:txBody>
      </p:sp>
      <p:sp>
        <p:nvSpPr>
          <p:cNvPr id="42" name="CaixaDeTexto 41">
            <a:extLst>
              <a:ext uri="{FF2B5EF4-FFF2-40B4-BE49-F238E27FC236}">
                <a16:creationId xmlns:a16="http://schemas.microsoft.com/office/drawing/2014/main" id="{56DB973D-DF58-FFDB-BAF3-0000FF323286}"/>
              </a:ext>
            </a:extLst>
          </p:cNvPr>
          <p:cNvSpPr txBox="1"/>
          <p:nvPr/>
        </p:nvSpPr>
        <p:spPr>
          <a:xfrm>
            <a:off x="2232003" y="5288362"/>
            <a:ext cx="530916" cy="400110"/>
          </a:xfrm>
          <a:prstGeom prst="rect">
            <a:avLst/>
          </a:prstGeom>
          <a:noFill/>
        </p:spPr>
        <p:txBody>
          <a:bodyPr wrap="none" rtlCol="0">
            <a:spAutoFit/>
          </a:bodyPr>
          <a:lstStyle/>
          <a:p>
            <a:pPr algn="ctr"/>
            <a:r>
              <a:rPr lang="pt-BR" sz="2000" dirty="0"/>
              <a:t>10</a:t>
            </a:r>
            <a:r>
              <a:rPr lang="pt-BR" sz="2000" baseline="30000" dirty="0"/>
              <a:t>0</a:t>
            </a:r>
          </a:p>
        </p:txBody>
      </p:sp>
      <p:sp>
        <p:nvSpPr>
          <p:cNvPr id="43" name="CaixaDeTexto 42">
            <a:extLst>
              <a:ext uri="{FF2B5EF4-FFF2-40B4-BE49-F238E27FC236}">
                <a16:creationId xmlns:a16="http://schemas.microsoft.com/office/drawing/2014/main" id="{93917875-46C4-425F-E743-0D2DA5D15491}"/>
              </a:ext>
            </a:extLst>
          </p:cNvPr>
          <p:cNvSpPr txBox="1"/>
          <p:nvPr/>
        </p:nvSpPr>
        <p:spPr>
          <a:xfrm>
            <a:off x="2923811" y="5288362"/>
            <a:ext cx="583814" cy="400110"/>
          </a:xfrm>
          <a:prstGeom prst="rect">
            <a:avLst/>
          </a:prstGeom>
          <a:noFill/>
        </p:spPr>
        <p:txBody>
          <a:bodyPr wrap="none" rtlCol="0">
            <a:spAutoFit/>
          </a:bodyPr>
          <a:lstStyle/>
          <a:p>
            <a:pPr algn="ctr"/>
            <a:r>
              <a:rPr lang="pt-BR" sz="2000" dirty="0"/>
              <a:t>10</a:t>
            </a:r>
            <a:r>
              <a:rPr lang="pt-BR" sz="2000" baseline="30000" dirty="0"/>
              <a:t>-1</a:t>
            </a:r>
          </a:p>
        </p:txBody>
      </p:sp>
      <p:sp>
        <p:nvSpPr>
          <p:cNvPr id="44" name="CaixaDeTexto 43">
            <a:extLst>
              <a:ext uri="{FF2B5EF4-FFF2-40B4-BE49-F238E27FC236}">
                <a16:creationId xmlns:a16="http://schemas.microsoft.com/office/drawing/2014/main" id="{4166ED72-3EE1-7595-AFD4-1B09FED75A30}"/>
              </a:ext>
            </a:extLst>
          </p:cNvPr>
          <p:cNvSpPr txBox="1"/>
          <p:nvPr/>
        </p:nvSpPr>
        <p:spPr>
          <a:xfrm>
            <a:off x="3647229" y="5288362"/>
            <a:ext cx="583814" cy="400110"/>
          </a:xfrm>
          <a:prstGeom prst="rect">
            <a:avLst/>
          </a:prstGeom>
          <a:noFill/>
        </p:spPr>
        <p:txBody>
          <a:bodyPr wrap="none" rtlCol="0">
            <a:spAutoFit/>
          </a:bodyPr>
          <a:lstStyle/>
          <a:p>
            <a:pPr algn="ctr"/>
            <a:r>
              <a:rPr lang="pt-BR" sz="2000" dirty="0"/>
              <a:t>10</a:t>
            </a:r>
            <a:r>
              <a:rPr lang="pt-BR" sz="2000" baseline="30000" dirty="0"/>
              <a:t>-2</a:t>
            </a:r>
          </a:p>
        </p:txBody>
      </p:sp>
      <p:sp>
        <p:nvSpPr>
          <p:cNvPr id="45" name="CaixaDeTexto 44">
            <a:extLst>
              <a:ext uri="{FF2B5EF4-FFF2-40B4-BE49-F238E27FC236}">
                <a16:creationId xmlns:a16="http://schemas.microsoft.com/office/drawing/2014/main" id="{D7100DEA-E800-47F6-3E9F-A58A18888017}"/>
              </a:ext>
            </a:extLst>
          </p:cNvPr>
          <p:cNvSpPr txBox="1"/>
          <p:nvPr/>
        </p:nvSpPr>
        <p:spPr>
          <a:xfrm>
            <a:off x="4361292" y="5288362"/>
            <a:ext cx="583814" cy="400110"/>
          </a:xfrm>
          <a:prstGeom prst="rect">
            <a:avLst/>
          </a:prstGeom>
          <a:noFill/>
        </p:spPr>
        <p:txBody>
          <a:bodyPr wrap="none" rtlCol="0">
            <a:spAutoFit/>
          </a:bodyPr>
          <a:lstStyle/>
          <a:p>
            <a:pPr algn="ctr"/>
            <a:r>
              <a:rPr lang="pt-BR" sz="2000" dirty="0"/>
              <a:t>10</a:t>
            </a:r>
            <a:r>
              <a:rPr lang="pt-BR" sz="2000" baseline="30000" dirty="0"/>
              <a:t>-3</a:t>
            </a:r>
          </a:p>
        </p:txBody>
      </p:sp>
      <p:sp>
        <p:nvSpPr>
          <p:cNvPr id="46" name="CaixaDeTexto 45">
            <a:extLst>
              <a:ext uri="{FF2B5EF4-FFF2-40B4-BE49-F238E27FC236}">
                <a16:creationId xmlns:a16="http://schemas.microsoft.com/office/drawing/2014/main" id="{C6897DA5-0B60-CCEA-580D-8FF2AAE21E7A}"/>
              </a:ext>
            </a:extLst>
          </p:cNvPr>
          <p:cNvSpPr txBox="1"/>
          <p:nvPr/>
        </p:nvSpPr>
        <p:spPr>
          <a:xfrm>
            <a:off x="5088217" y="5288362"/>
            <a:ext cx="583814" cy="400110"/>
          </a:xfrm>
          <a:prstGeom prst="rect">
            <a:avLst/>
          </a:prstGeom>
          <a:noFill/>
        </p:spPr>
        <p:txBody>
          <a:bodyPr wrap="none" rtlCol="0">
            <a:spAutoFit/>
          </a:bodyPr>
          <a:lstStyle/>
          <a:p>
            <a:pPr algn="ctr"/>
            <a:r>
              <a:rPr lang="pt-BR" sz="2000" dirty="0"/>
              <a:t>10</a:t>
            </a:r>
            <a:r>
              <a:rPr lang="pt-BR" sz="2000" baseline="30000" dirty="0"/>
              <a:t>-4</a:t>
            </a:r>
          </a:p>
        </p:txBody>
      </p:sp>
      <p:sp>
        <p:nvSpPr>
          <p:cNvPr id="47" name="CaixaDeTexto 46">
            <a:extLst>
              <a:ext uri="{FF2B5EF4-FFF2-40B4-BE49-F238E27FC236}">
                <a16:creationId xmlns:a16="http://schemas.microsoft.com/office/drawing/2014/main" id="{1359E102-25DD-A4D9-6CC6-4120593C4467}"/>
              </a:ext>
            </a:extLst>
          </p:cNvPr>
          <p:cNvSpPr txBox="1"/>
          <p:nvPr/>
        </p:nvSpPr>
        <p:spPr>
          <a:xfrm>
            <a:off x="5811805" y="5288362"/>
            <a:ext cx="583814" cy="400110"/>
          </a:xfrm>
          <a:prstGeom prst="rect">
            <a:avLst/>
          </a:prstGeom>
          <a:noFill/>
        </p:spPr>
        <p:txBody>
          <a:bodyPr wrap="none" rtlCol="0">
            <a:spAutoFit/>
          </a:bodyPr>
          <a:lstStyle/>
          <a:p>
            <a:pPr algn="ctr"/>
            <a:r>
              <a:rPr lang="pt-BR" sz="2000" dirty="0"/>
              <a:t>10</a:t>
            </a:r>
            <a:r>
              <a:rPr lang="pt-BR" sz="2000" baseline="30000" dirty="0"/>
              <a:t>-5</a:t>
            </a:r>
          </a:p>
        </p:txBody>
      </p:sp>
      <p:sp>
        <p:nvSpPr>
          <p:cNvPr id="48" name="CaixaDeTexto 47">
            <a:extLst>
              <a:ext uri="{FF2B5EF4-FFF2-40B4-BE49-F238E27FC236}">
                <a16:creationId xmlns:a16="http://schemas.microsoft.com/office/drawing/2014/main" id="{743BDA6C-8A1F-A451-057A-099907E9BF7B}"/>
              </a:ext>
            </a:extLst>
          </p:cNvPr>
          <p:cNvSpPr txBox="1"/>
          <p:nvPr/>
        </p:nvSpPr>
        <p:spPr>
          <a:xfrm>
            <a:off x="6533081" y="5288362"/>
            <a:ext cx="583814" cy="400110"/>
          </a:xfrm>
          <a:prstGeom prst="rect">
            <a:avLst/>
          </a:prstGeom>
          <a:noFill/>
        </p:spPr>
        <p:txBody>
          <a:bodyPr wrap="none" rtlCol="0">
            <a:spAutoFit/>
          </a:bodyPr>
          <a:lstStyle/>
          <a:p>
            <a:pPr algn="ctr"/>
            <a:r>
              <a:rPr lang="pt-BR" sz="2000" dirty="0"/>
              <a:t>10</a:t>
            </a:r>
            <a:r>
              <a:rPr lang="pt-BR" sz="2000" baseline="30000" dirty="0"/>
              <a:t>-6</a:t>
            </a:r>
          </a:p>
        </p:txBody>
      </p:sp>
      <p:sp>
        <p:nvSpPr>
          <p:cNvPr id="49" name="CaixaDeTexto 48">
            <a:extLst>
              <a:ext uri="{FF2B5EF4-FFF2-40B4-BE49-F238E27FC236}">
                <a16:creationId xmlns:a16="http://schemas.microsoft.com/office/drawing/2014/main" id="{CE6CB073-185B-90FC-9A6A-358CD0AACC06}"/>
              </a:ext>
            </a:extLst>
          </p:cNvPr>
          <p:cNvSpPr txBox="1"/>
          <p:nvPr/>
        </p:nvSpPr>
        <p:spPr>
          <a:xfrm>
            <a:off x="7256669" y="5288362"/>
            <a:ext cx="583814" cy="400110"/>
          </a:xfrm>
          <a:prstGeom prst="rect">
            <a:avLst/>
          </a:prstGeom>
          <a:noFill/>
        </p:spPr>
        <p:txBody>
          <a:bodyPr wrap="none" rtlCol="0">
            <a:spAutoFit/>
          </a:bodyPr>
          <a:lstStyle/>
          <a:p>
            <a:pPr algn="ctr"/>
            <a:r>
              <a:rPr lang="pt-BR" sz="2000" dirty="0"/>
              <a:t>10</a:t>
            </a:r>
            <a:r>
              <a:rPr lang="pt-BR" sz="2000" baseline="30000" dirty="0"/>
              <a:t>-7</a:t>
            </a:r>
          </a:p>
        </p:txBody>
      </p:sp>
      <p:sp>
        <p:nvSpPr>
          <p:cNvPr id="50" name="CaixaDeTexto 49">
            <a:extLst>
              <a:ext uri="{FF2B5EF4-FFF2-40B4-BE49-F238E27FC236}">
                <a16:creationId xmlns:a16="http://schemas.microsoft.com/office/drawing/2014/main" id="{B3DA3F8F-AFB3-A0F7-8C48-7BAEE72ADBF6}"/>
              </a:ext>
            </a:extLst>
          </p:cNvPr>
          <p:cNvSpPr txBox="1"/>
          <p:nvPr/>
        </p:nvSpPr>
        <p:spPr>
          <a:xfrm>
            <a:off x="7974069" y="5288362"/>
            <a:ext cx="583814" cy="400110"/>
          </a:xfrm>
          <a:prstGeom prst="rect">
            <a:avLst/>
          </a:prstGeom>
          <a:noFill/>
        </p:spPr>
        <p:txBody>
          <a:bodyPr wrap="none" rtlCol="0">
            <a:spAutoFit/>
          </a:bodyPr>
          <a:lstStyle/>
          <a:p>
            <a:pPr algn="ctr"/>
            <a:r>
              <a:rPr lang="pt-BR" sz="2000" dirty="0"/>
              <a:t>10</a:t>
            </a:r>
            <a:r>
              <a:rPr lang="pt-BR" sz="2000" baseline="30000" dirty="0"/>
              <a:t>-8</a:t>
            </a:r>
          </a:p>
        </p:txBody>
      </p:sp>
      <p:sp>
        <p:nvSpPr>
          <p:cNvPr id="51" name="CaixaDeTexto 50">
            <a:extLst>
              <a:ext uri="{FF2B5EF4-FFF2-40B4-BE49-F238E27FC236}">
                <a16:creationId xmlns:a16="http://schemas.microsoft.com/office/drawing/2014/main" id="{1FF7EFB4-A039-958F-01E2-CE5C713C7E13}"/>
              </a:ext>
            </a:extLst>
          </p:cNvPr>
          <p:cNvSpPr txBox="1"/>
          <p:nvPr/>
        </p:nvSpPr>
        <p:spPr>
          <a:xfrm>
            <a:off x="8697657" y="5288362"/>
            <a:ext cx="583814" cy="400110"/>
          </a:xfrm>
          <a:prstGeom prst="rect">
            <a:avLst/>
          </a:prstGeom>
          <a:noFill/>
        </p:spPr>
        <p:txBody>
          <a:bodyPr wrap="none" rtlCol="0">
            <a:spAutoFit/>
          </a:bodyPr>
          <a:lstStyle/>
          <a:p>
            <a:pPr algn="ctr"/>
            <a:r>
              <a:rPr lang="pt-BR" sz="2000" dirty="0"/>
              <a:t>10</a:t>
            </a:r>
            <a:r>
              <a:rPr lang="pt-BR" sz="2000" baseline="30000" dirty="0"/>
              <a:t>-9</a:t>
            </a:r>
          </a:p>
        </p:txBody>
      </p:sp>
      <p:sp>
        <p:nvSpPr>
          <p:cNvPr id="52" name="CaixaDeTexto 51">
            <a:extLst>
              <a:ext uri="{FF2B5EF4-FFF2-40B4-BE49-F238E27FC236}">
                <a16:creationId xmlns:a16="http://schemas.microsoft.com/office/drawing/2014/main" id="{197B486C-C2D9-CD34-E411-BD1B04B3ACBE}"/>
              </a:ext>
            </a:extLst>
          </p:cNvPr>
          <p:cNvSpPr txBox="1"/>
          <p:nvPr/>
        </p:nvSpPr>
        <p:spPr>
          <a:xfrm>
            <a:off x="9369442" y="5288362"/>
            <a:ext cx="670376" cy="400110"/>
          </a:xfrm>
          <a:prstGeom prst="rect">
            <a:avLst/>
          </a:prstGeom>
          <a:noFill/>
        </p:spPr>
        <p:txBody>
          <a:bodyPr wrap="none" rtlCol="0">
            <a:spAutoFit/>
          </a:bodyPr>
          <a:lstStyle/>
          <a:p>
            <a:pPr algn="ctr"/>
            <a:r>
              <a:rPr lang="pt-BR" sz="2000" dirty="0"/>
              <a:t>10</a:t>
            </a:r>
            <a:r>
              <a:rPr lang="pt-BR" sz="2000" baseline="30000" dirty="0"/>
              <a:t>-10</a:t>
            </a:r>
          </a:p>
        </p:txBody>
      </p:sp>
      <p:sp>
        <p:nvSpPr>
          <p:cNvPr id="53" name="CaixaDeTexto 52">
            <a:extLst>
              <a:ext uri="{FF2B5EF4-FFF2-40B4-BE49-F238E27FC236}">
                <a16:creationId xmlns:a16="http://schemas.microsoft.com/office/drawing/2014/main" id="{C0CB76A0-F544-2B4E-BC15-9A1C382B96AB}"/>
              </a:ext>
            </a:extLst>
          </p:cNvPr>
          <p:cNvSpPr txBox="1"/>
          <p:nvPr/>
        </p:nvSpPr>
        <p:spPr>
          <a:xfrm>
            <a:off x="10093030" y="5288362"/>
            <a:ext cx="670376" cy="400110"/>
          </a:xfrm>
          <a:prstGeom prst="rect">
            <a:avLst/>
          </a:prstGeom>
          <a:noFill/>
        </p:spPr>
        <p:txBody>
          <a:bodyPr wrap="none" rtlCol="0">
            <a:spAutoFit/>
          </a:bodyPr>
          <a:lstStyle/>
          <a:p>
            <a:pPr algn="ctr"/>
            <a:r>
              <a:rPr lang="pt-BR" sz="2000" dirty="0"/>
              <a:t>10</a:t>
            </a:r>
            <a:r>
              <a:rPr lang="pt-BR" sz="2000" baseline="30000" dirty="0"/>
              <a:t>-11</a:t>
            </a:r>
          </a:p>
        </p:txBody>
      </p:sp>
      <p:sp>
        <p:nvSpPr>
          <p:cNvPr id="54" name="CaixaDeTexto 53">
            <a:extLst>
              <a:ext uri="{FF2B5EF4-FFF2-40B4-BE49-F238E27FC236}">
                <a16:creationId xmlns:a16="http://schemas.microsoft.com/office/drawing/2014/main" id="{BEDD9A39-9803-691E-C419-5E2DB62B83A4}"/>
              </a:ext>
            </a:extLst>
          </p:cNvPr>
          <p:cNvSpPr txBox="1"/>
          <p:nvPr/>
        </p:nvSpPr>
        <p:spPr>
          <a:xfrm>
            <a:off x="10800905" y="5288362"/>
            <a:ext cx="670376" cy="400110"/>
          </a:xfrm>
          <a:prstGeom prst="rect">
            <a:avLst/>
          </a:prstGeom>
          <a:noFill/>
        </p:spPr>
        <p:txBody>
          <a:bodyPr wrap="none" rtlCol="0">
            <a:spAutoFit/>
          </a:bodyPr>
          <a:lstStyle/>
          <a:p>
            <a:pPr algn="ctr"/>
            <a:r>
              <a:rPr lang="pt-BR" sz="2000" dirty="0"/>
              <a:t>10</a:t>
            </a:r>
            <a:r>
              <a:rPr lang="pt-BR" sz="2000" baseline="30000" dirty="0"/>
              <a:t>-12</a:t>
            </a:r>
          </a:p>
        </p:txBody>
      </p:sp>
      <p:sp>
        <p:nvSpPr>
          <p:cNvPr id="55" name="CaixaDeTexto 54">
            <a:extLst>
              <a:ext uri="{FF2B5EF4-FFF2-40B4-BE49-F238E27FC236}">
                <a16:creationId xmlns:a16="http://schemas.microsoft.com/office/drawing/2014/main" id="{997A21AC-0929-F474-31E5-EBADCD8827ED}"/>
              </a:ext>
            </a:extLst>
          </p:cNvPr>
          <p:cNvSpPr txBox="1"/>
          <p:nvPr/>
        </p:nvSpPr>
        <p:spPr>
          <a:xfrm>
            <a:off x="11524493" y="5288362"/>
            <a:ext cx="670376" cy="400110"/>
          </a:xfrm>
          <a:prstGeom prst="rect">
            <a:avLst/>
          </a:prstGeom>
          <a:noFill/>
        </p:spPr>
        <p:txBody>
          <a:bodyPr wrap="none" rtlCol="0">
            <a:spAutoFit/>
          </a:bodyPr>
          <a:lstStyle/>
          <a:p>
            <a:pPr algn="ctr"/>
            <a:r>
              <a:rPr lang="pt-BR" sz="2000" dirty="0"/>
              <a:t>10</a:t>
            </a:r>
            <a:r>
              <a:rPr lang="pt-BR" sz="2000" baseline="30000" dirty="0"/>
              <a:t>-13</a:t>
            </a:r>
          </a:p>
        </p:txBody>
      </p:sp>
      <p:sp>
        <p:nvSpPr>
          <p:cNvPr id="56" name="CaixaDeTexto 55">
            <a:extLst>
              <a:ext uri="{FF2B5EF4-FFF2-40B4-BE49-F238E27FC236}">
                <a16:creationId xmlns:a16="http://schemas.microsoft.com/office/drawing/2014/main" id="{C2B30CD8-DDA9-30FA-BBAC-75FB637929EB}"/>
              </a:ext>
            </a:extLst>
          </p:cNvPr>
          <p:cNvSpPr txBox="1"/>
          <p:nvPr/>
        </p:nvSpPr>
        <p:spPr>
          <a:xfrm>
            <a:off x="76980" y="5288362"/>
            <a:ext cx="530916" cy="400110"/>
          </a:xfrm>
          <a:prstGeom prst="rect">
            <a:avLst/>
          </a:prstGeom>
          <a:noFill/>
        </p:spPr>
        <p:txBody>
          <a:bodyPr wrap="none" rtlCol="0">
            <a:spAutoFit/>
          </a:bodyPr>
          <a:lstStyle/>
          <a:p>
            <a:pPr algn="ctr"/>
            <a:r>
              <a:rPr lang="pt-BR" sz="2000" dirty="0"/>
              <a:t>10</a:t>
            </a:r>
            <a:r>
              <a:rPr lang="pt-BR" sz="2000" baseline="30000" dirty="0"/>
              <a:t>3</a:t>
            </a:r>
          </a:p>
        </p:txBody>
      </p:sp>
      <p:grpSp>
        <p:nvGrpSpPr>
          <p:cNvPr id="123" name="Agrupar 122">
            <a:extLst>
              <a:ext uri="{FF2B5EF4-FFF2-40B4-BE49-F238E27FC236}">
                <a16:creationId xmlns:a16="http://schemas.microsoft.com/office/drawing/2014/main" id="{A5ABEC44-8CA3-E16E-8A49-797B68CBC65D}"/>
              </a:ext>
            </a:extLst>
          </p:cNvPr>
          <p:cNvGrpSpPr/>
          <p:nvPr/>
        </p:nvGrpSpPr>
        <p:grpSpPr>
          <a:xfrm>
            <a:off x="-9427" y="5139313"/>
            <a:ext cx="12204000" cy="180000"/>
            <a:chOff x="-9427" y="3763000"/>
            <a:chExt cx="12204000" cy="180000"/>
          </a:xfrm>
        </p:grpSpPr>
        <p:cxnSp>
          <p:nvCxnSpPr>
            <p:cNvPr id="23" name="Conector reto 22">
              <a:extLst>
                <a:ext uri="{FF2B5EF4-FFF2-40B4-BE49-F238E27FC236}">
                  <a16:creationId xmlns:a16="http://schemas.microsoft.com/office/drawing/2014/main" id="{1F576E64-6FCC-3CF9-A93E-245EFAE196B9}"/>
                </a:ext>
              </a:extLst>
            </p:cNvPr>
            <p:cNvCxnSpPr/>
            <p:nvPr/>
          </p:nvCxnSpPr>
          <p:spPr>
            <a:xfrm>
              <a:off x="-9427" y="3776024"/>
              <a:ext cx="122040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8" name="Conector reto 57">
              <a:extLst>
                <a:ext uri="{FF2B5EF4-FFF2-40B4-BE49-F238E27FC236}">
                  <a16:creationId xmlns:a16="http://schemas.microsoft.com/office/drawing/2014/main" id="{581A4D07-6B1A-10B6-B516-2BDB52EAE1D9}"/>
                </a:ext>
              </a:extLst>
            </p:cNvPr>
            <p:cNvCxnSpPr/>
            <p:nvPr/>
          </p:nvCxnSpPr>
          <p:spPr>
            <a:xfrm>
              <a:off x="332573"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59" name="Conector reto 58">
              <a:extLst>
                <a:ext uri="{FF2B5EF4-FFF2-40B4-BE49-F238E27FC236}">
                  <a16:creationId xmlns:a16="http://schemas.microsoft.com/office/drawing/2014/main" id="{DBB7F028-F158-BFB3-237F-7E8FE49FCA49}"/>
                </a:ext>
              </a:extLst>
            </p:cNvPr>
            <p:cNvCxnSpPr/>
            <p:nvPr/>
          </p:nvCxnSpPr>
          <p:spPr>
            <a:xfrm>
              <a:off x="1065998"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61" name="Conector reto 60">
              <a:extLst>
                <a:ext uri="{FF2B5EF4-FFF2-40B4-BE49-F238E27FC236}">
                  <a16:creationId xmlns:a16="http://schemas.microsoft.com/office/drawing/2014/main" id="{91ACD1B3-1E71-3FFB-1F66-D21E2B4FD20A}"/>
                </a:ext>
              </a:extLst>
            </p:cNvPr>
            <p:cNvCxnSpPr/>
            <p:nvPr/>
          </p:nvCxnSpPr>
          <p:spPr>
            <a:xfrm>
              <a:off x="1759148"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62" name="Conector reto 61">
              <a:extLst>
                <a:ext uri="{FF2B5EF4-FFF2-40B4-BE49-F238E27FC236}">
                  <a16:creationId xmlns:a16="http://schemas.microsoft.com/office/drawing/2014/main" id="{5EAC33FE-124A-D09F-3667-778510A259DE}"/>
                </a:ext>
              </a:extLst>
            </p:cNvPr>
            <p:cNvCxnSpPr/>
            <p:nvPr/>
          </p:nvCxnSpPr>
          <p:spPr>
            <a:xfrm>
              <a:off x="2492573"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63" name="Conector reto 62">
              <a:extLst>
                <a:ext uri="{FF2B5EF4-FFF2-40B4-BE49-F238E27FC236}">
                  <a16:creationId xmlns:a16="http://schemas.microsoft.com/office/drawing/2014/main" id="{8459838A-3103-77EE-570E-E5012C98C7B0}"/>
                </a:ext>
              </a:extLst>
            </p:cNvPr>
            <p:cNvCxnSpPr/>
            <p:nvPr/>
          </p:nvCxnSpPr>
          <p:spPr>
            <a:xfrm>
              <a:off x="3209596"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64" name="Conector reto 63">
              <a:extLst>
                <a:ext uri="{FF2B5EF4-FFF2-40B4-BE49-F238E27FC236}">
                  <a16:creationId xmlns:a16="http://schemas.microsoft.com/office/drawing/2014/main" id="{CA55C15C-1FEC-11F1-E9F4-D2D836305C67}"/>
                </a:ext>
              </a:extLst>
            </p:cNvPr>
            <p:cNvCxnSpPr/>
            <p:nvPr/>
          </p:nvCxnSpPr>
          <p:spPr>
            <a:xfrm>
              <a:off x="3943021"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65" name="Conector reto 64">
              <a:extLst>
                <a:ext uri="{FF2B5EF4-FFF2-40B4-BE49-F238E27FC236}">
                  <a16:creationId xmlns:a16="http://schemas.microsoft.com/office/drawing/2014/main" id="{B79B9AC2-302A-013A-B2E3-CBAF0B1AF73E}"/>
                </a:ext>
              </a:extLst>
            </p:cNvPr>
            <p:cNvCxnSpPr/>
            <p:nvPr/>
          </p:nvCxnSpPr>
          <p:spPr>
            <a:xfrm>
              <a:off x="4636171"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66" name="Conector reto 65">
              <a:extLst>
                <a:ext uri="{FF2B5EF4-FFF2-40B4-BE49-F238E27FC236}">
                  <a16:creationId xmlns:a16="http://schemas.microsoft.com/office/drawing/2014/main" id="{95E0F7A0-4033-BA2B-6DAB-775D6975D2D9}"/>
                </a:ext>
              </a:extLst>
            </p:cNvPr>
            <p:cNvCxnSpPr/>
            <p:nvPr/>
          </p:nvCxnSpPr>
          <p:spPr>
            <a:xfrm>
              <a:off x="5369596"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67" name="Conector reto 66">
              <a:extLst>
                <a:ext uri="{FF2B5EF4-FFF2-40B4-BE49-F238E27FC236}">
                  <a16:creationId xmlns:a16="http://schemas.microsoft.com/office/drawing/2014/main" id="{D7ECA5D1-B37C-CFB2-89FE-6822E7D45E43}"/>
                </a:ext>
              </a:extLst>
            </p:cNvPr>
            <p:cNvCxnSpPr/>
            <p:nvPr/>
          </p:nvCxnSpPr>
          <p:spPr>
            <a:xfrm>
              <a:off x="6099429"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68" name="Conector reto 67">
              <a:extLst>
                <a:ext uri="{FF2B5EF4-FFF2-40B4-BE49-F238E27FC236}">
                  <a16:creationId xmlns:a16="http://schemas.microsoft.com/office/drawing/2014/main" id="{FD35EA7E-5226-E9E0-96D7-E55D77D4C90C}"/>
                </a:ext>
              </a:extLst>
            </p:cNvPr>
            <p:cNvCxnSpPr>
              <a:cxnSpLocks/>
            </p:cNvCxnSpPr>
            <p:nvPr/>
          </p:nvCxnSpPr>
          <p:spPr>
            <a:xfrm>
              <a:off x="6832854"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69" name="Conector reto 68">
              <a:extLst>
                <a:ext uri="{FF2B5EF4-FFF2-40B4-BE49-F238E27FC236}">
                  <a16:creationId xmlns:a16="http://schemas.microsoft.com/office/drawing/2014/main" id="{892A034D-EE8C-03C1-A386-4AC5FD91E494}"/>
                </a:ext>
              </a:extLst>
            </p:cNvPr>
            <p:cNvCxnSpPr/>
            <p:nvPr/>
          </p:nvCxnSpPr>
          <p:spPr>
            <a:xfrm>
              <a:off x="7526004"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70" name="Conector reto 69">
              <a:extLst>
                <a:ext uri="{FF2B5EF4-FFF2-40B4-BE49-F238E27FC236}">
                  <a16:creationId xmlns:a16="http://schemas.microsoft.com/office/drawing/2014/main" id="{66EE87DF-B8CA-74EF-A95F-C03685205287}"/>
                </a:ext>
              </a:extLst>
            </p:cNvPr>
            <p:cNvCxnSpPr/>
            <p:nvPr/>
          </p:nvCxnSpPr>
          <p:spPr>
            <a:xfrm>
              <a:off x="8259429"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71" name="Conector reto 70">
              <a:extLst>
                <a:ext uri="{FF2B5EF4-FFF2-40B4-BE49-F238E27FC236}">
                  <a16:creationId xmlns:a16="http://schemas.microsoft.com/office/drawing/2014/main" id="{2AE974CC-2FFA-39EA-55AB-3781277B0567}"/>
                </a:ext>
              </a:extLst>
            </p:cNvPr>
            <p:cNvCxnSpPr/>
            <p:nvPr/>
          </p:nvCxnSpPr>
          <p:spPr>
            <a:xfrm>
              <a:off x="8976093"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72" name="Conector reto 71">
              <a:extLst>
                <a:ext uri="{FF2B5EF4-FFF2-40B4-BE49-F238E27FC236}">
                  <a16:creationId xmlns:a16="http://schemas.microsoft.com/office/drawing/2014/main" id="{79EFB2E7-0F92-97A2-135B-FA8D6DE607E3}"/>
                </a:ext>
              </a:extLst>
            </p:cNvPr>
            <p:cNvCxnSpPr/>
            <p:nvPr/>
          </p:nvCxnSpPr>
          <p:spPr>
            <a:xfrm>
              <a:off x="9709518"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73" name="Conector reto 72">
              <a:extLst>
                <a:ext uri="{FF2B5EF4-FFF2-40B4-BE49-F238E27FC236}">
                  <a16:creationId xmlns:a16="http://schemas.microsoft.com/office/drawing/2014/main" id="{1E58D36A-EA85-D657-B592-1E1008AAB4C2}"/>
                </a:ext>
              </a:extLst>
            </p:cNvPr>
            <p:cNvCxnSpPr/>
            <p:nvPr/>
          </p:nvCxnSpPr>
          <p:spPr>
            <a:xfrm>
              <a:off x="10412193"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74" name="Conector reto 73">
              <a:extLst>
                <a:ext uri="{FF2B5EF4-FFF2-40B4-BE49-F238E27FC236}">
                  <a16:creationId xmlns:a16="http://schemas.microsoft.com/office/drawing/2014/main" id="{9754245A-4E07-CC6C-B3FC-3B31CD05DD4D}"/>
                </a:ext>
              </a:extLst>
            </p:cNvPr>
            <p:cNvCxnSpPr/>
            <p:nvPr/>
          </p:nvCxnSpPr>
          <p:spPr>
            <a:xfrm>
              <a:off x="11136093"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75" name="Conector reto 74">
              <a:extLst>
                <a:ext uri="{FF2B5EF4-FFF2-40B4-BE49-F238E27FC236}">
                  <a16:creationId xmlns:a16="http://schemas.microsoft.com/office/drawing/2014/main" id="{0844E270-BA12-38F3-0E82-4D43C41092BE}"/>
                </a:ext>
              </a:extLst>
            </p:cNvPr>
            <p:cNvCxnSpPr/>
            <p:nvPr/>
          </p:nvCxnSpPr>
          <p:spPr>
            <a:xfrm>
              <a:off x="11859429" y="3763000"/>
              <a:ext cx="0" cy="180000"/>
            </a:xfrm>
            <a:prstGeom prst="line">
              <a:avLst/>
            </a:prstGeom>
            <a:ln w="28575"/>
          </p:spPr>
          <p:style>
            <a:lnRef idx="1">
              <a:schemeClr val="dk1"/>
            </a:lnRef>
            <a:fillRef idx="0">
              <a:schemeClr val="dk1"/>
            </a:fillRef>
            <a:effectRef idx="0">
              <a:schemeClr val="dk1"/>
            </a:effectRef>
            <a:fontRef idx="minor">
              <a:schemeClr val="tx1"/>
            </a:fontRef>
          </p:style>
        </p:cxnSp>
      </p:grpSp>
      <p:sp>
        <p:nvSpPr>
          <p:cNvPr id="77" name="CaixaDeTexto 76">
            <a:extLst>
              <a:ext uri="{FF2B5EF4-FFF2-40B4-BE49-F238E27FC236}">
                <a16:creationId xmlns:a16="http://schemas.microsoft.com/office/drawing/2014/main" id="{E59788C1-A30C-5EBD-984A-3F353AB9F88A}"/>
              </a:ext>
            </a:extLst>
          </p:cNvPr>
          <p:cNvSpPr txBox="1"/>
          <p:nvPr/>
        </p:nvSpPr>
        <p:spPr>
          <a:xfrm>
            <a:off x="5294886" y="5573155"/>
            <a:ext cx="1595373" cy="369332"/>
          </a:xfrm>
          <a:prstGeom prst="rect">
            <a:avLst/>
          </a:prstGeom>
          <a:noFill/>
        </p:spPr>
        <p:txBody>
          <a:bodyPr wrap="none" rtlCol="0">
            <a:spAutoFit/>
          </a:bodyPr>
          <a:lstStyle/>
          <a:p>
            <a:pPr algn="ctr"/>
            <a:r>
              <a:rPr lang="pt-BR" dirty="0" err="1"/>
              <a:t>Wavelength</a:t>
            </a:r>
            <a:r>
              <a:rPr lang="pt-BR" dirty="0"/>
              <a:t>, m</a:t>
            </a:r>
          </a:p>
        </p:txBody>
      </p:sp>
      <p:sp>
        <p:nvSpPr>
          <p:cNvPr id="78" name="CaixaDeTexto 77">
            <a:extLst>
              <a:ext uri="{FF2B5EF4-FFF2-40B4-BE49-F238E27FC236}">
                <a16:creationId xmlns:a16="http://schemas.microsoft.com/office/drawing/2014/main" id="{711E68CE-B85C-B7F1-5837-A42ADD58D593}"/>
              </a:ext>
            </a:extLst>
          </p:cNvPr>
          <p:cNvSpPr txBox="1"/>
          <p:nvPr/>
        </p:nvSpPr>
        <p:spPr>
          <a:xfrm>
            <a:off x="7675872" y="3398340"/>
            <a:ext cx="1167114" cy="369332"/>
          </a:xfrm>
          <a:prstGeom prst="rect">
            <a:avLst/>
          </a:prstGeom>
          <a:noFill/>
        </p:spPr>
        <p:txBody>
          <a:bodyPr wrap="none" rtlCol="0">
            <a:spAutoFit/>
          </a:bodyPr>
          <a:lstStyle/>
          <a:p>
            <a:r>
              <a:rPr lang="pt-BR" dirty="0" err="1"/>
              <a:t>Ultraviolet</a:t>
            </a:r>
            <a:endParaRPr lang="pt-BR" dirty="0"/>
          </a:p>
        </p:txBody>
      </p:sp>
      <p:sp>
        <p:nvSpPr>
          <p:cNvPr id="79" name="CaixaDeTexto 78">
            <a:extLst>
              <a:ext uri="{FF2B5EF4-FFF2-40B4-BE49-F238E27FC236}">
                <a16:creationId xmlns:a16="http://schemas.microsoft.com/office/drawing/2014/main" id="{597CDA4D-E60C-B5D8-D2C3-D3F0F0E21DC5}"/>
              </a:ext>
            </a:extLst>
          </p:cNvPr>
          <p:cNvSpPr txBox="1"/>
          <p:nvPr/>
        </p:nvSpPr>
        <p:spPr>
          <a:xfrm>
            <a:off x="6676889" y="3396313"/>
            <a:ext cx="801823" cy="369332"/>
          </a:xfrm>
          <a:prstGeom prst="rect">
            <a:avLst/>
          </a:prstGeom>
          <a:noFill/>
        </p:spPr>
        <p:txBody>
          <a:bodyPr wrap="none" rtlCol="0">
            <a:spAutoFit/>
          </a:bodyPr>
          <a:lstStyle/>
          <a:p>
            <a:r>
              <a:rPr lang="pt-BR" dirty="0" err="1"/>
              <a:t>Visible</a:t>
            </a:r>
            <a:endParaRPr lang="pt-BR" dirty="0"/>
          </a:p>
        </p:txBody>
      </p:sp>
      <p:sp>
        <p:nvSpPr>
          <p:cNvPr id="81" name="CaixaDeTexto 80">
            <a:extLst>
              <a:ext uri="{FF2B5EF4-FFF2-40B4-BE49-F238E27FC236}">
                <a16:creationId xmlns:a16="http://schemas.microsoft.com/office/drawing/2014/main" id="{252F01E4-646A-9C51-5D09-C6F0D513EC39}"/>
              </a:ext>
            </a:extLst>
          </p:cNvPr>
          <p:cNvSpPr txBox="1"/>
          <p:nvPr/>
        </p:nvSpPr>
        <p:spPr>
          <a:xfrm>
            <a:off x="9330136" y="3398340"/>
            <a:ext cx="748988" cy="369332"/>
          </a:xfrm>
          <a:prstGeom prst="rect">
            <a:avLst/>
          </a:prstGeom>
          <a:noFill/>
        </p:spPr>
        <p:txBody>
          <a:bodyPr wrap="none" rtlCol="0">
            <a:spAutoFit/>
          </a:bodyPr>
          <a:lstStyle/>
          <a:p>
            <a:r>
              <a:rPr lang="pt-BR" dirty="0"/>
              <a:t>X-</a:t>
            </a:r>
            <a:r>
              <a:rPr lang="pt-BR" dirty="0" err="1"/>
              <a:t>rays</a:t>
            </a:r>
            <a:endParaRPr lang="pt-BR" dirty="0"/>
          </a:p>
        </p:txBody>
      </p:sp>
      <p:sp>
        <p:nvSpPr>
          <p:cNvPr id="82" name="CaixaDeTexto 81">
            <a:extLst>
              <a:ext uri="{FF2B5EF4-FFF2-40B4-BE49-F238E27FC236}">
                <a16:creationId xmlns:a16="http://schemas.microsoft.com/office/drawing/2014/main" id="{566D1397-7E40-0970-798A-88CAB0276B81}"/>
              </a:ext>
            </a:extLst>
          </p:cNvPr>
          <p:cNvSpPr txBox="1"/>
          <p:nvPr/>
        </p:nvSpPr>
        <p:spPr>
          <a:xfrm>
            <a:off x="10680255" y="3398340"/>
            <a:ext cx="920445" cy="369332"/>
          </a:xfrm>
          <a:prstGeom prst="rect">
            <a:avLst/>
          </a:prstGeom>
          <a:noFill/>
        </p:spPr>
        <p:txBody>
          <a:bodyPr wrap="none" rtlCol="0">
            <a:spAutoFit/>
          </a:bodyPr>
          <a:lstStyle/>
          <a:p>
            <a:r>
              <a:rPr lang="pt-BR" dirty="0" err="1"/>
              <a:t>Gamma</a:t>
            </a:r>
            <a:endParaRPr lang="pt-BR" dirty="0"/>
          </a:p>
        </p:txBody>
      </p:sp>
      <p:sp>
        <p:nvSpPr>
          <p:cNvPr id="83" name="CaixaDeTexto 82">
            <a:extLst>
              <a:ext uri="{FF2B5EF4-FFF2-40B4-BE49-F238E27FC236}">
                <a16:creationId xmlns:a16="http://schemas.microsoft.com/office/drawing/2014/main" id="{84A19F27-E6AB-2AAE-1ED1-E6E6B4A5FE75}"/>
              </a:ext>
            </a:extLst>
          </p:cNvPr>
          <p:cNvSpPr txBox="1"/>
          <p:nvPr/>
        </p:nvSpPr>
        <p:spPr>
          <a:xfrm>
            <a:off x="5637399" y="3392622"/>
            <a:ext cx="933782" cy="369332"/>
          </a:xfrm>
          <a:prstGeom prst="rect">
            <a:avLst/>
          </a:prstGeom>
          <a:noFill/>
        </p:spPr>
        <p:txBody>
          <a:bodyPr wrap="none" rtlCol="0">
            <a:spAutoFit/>
          </a:bodyPr>
          <a:lstStyle/>
          <a:p>
            <a:r>
              <a:rPr lang="pt-BR" dirty="0" err="1"/>
              <a:t>Infrared</a:t>
            </a:r>
            <a:endParaRPr lang="pt-BR" dirty="0"/>
          </a:p>
        </p:txBody>
      </p:sp>
      <p:sp>
        <p:nvSpPr>
          <p:cNvPr id="84" name="CaixaDeTexto 83">
            <a:extLst>
              <a:ext uri="{FF2B5EF4-FFF2-40B4-BE49-F238E27FC236}">
                <a16:creationId xmlns:a16="http://schemas.microsoft.com/office/drawing/2014/main" id="{9C00719E-102C-E24C-0D09-91A560362E7E}"/>
              </a:ext>
            </a:extLst>
          </p:cNvPr>
          <p:cNvSpPr txBox="1"/>
          <p:nvPr/>
        </p:nvSpPr>
        <p:spPr>
          <a:xfrm>
            <a:off x="3330860" y="3392622"/>
            <a:ext cx="1216551" cy="369332"/>
          </a:xfrm>
          <a:prstGeom prst="rect">
            <a:avLst/>
          </a:prstGeom>
          <a:noFill/>
        </p:spPr>
        <p:txBody>
          <a:bodyPr wrap="none" rtlCol="0">
            <a:spAutoFit/>
          </a:bodyPr>
          <a:lstStyle/>
          <a:p>
            <a:r>
              <a:rPr lang="pt-BR" dirty="0" err="1"/>
              <a:t>Microwave</a:t>
            </a:r>
            <a:endParaRPr lang="pt-BR" dirty="0"/>
          </a:p>
        </p:txBody>
      </p:sp>
      <p:sp>
        <p:nvSpPr>
          <p:cNvPr id="85" name="CaixaDeTexto 84">
            <a:extLst>
              <a:ext uri="{FF2B5EF4-FFF2-40B4-BE49-F238E27FC236}">
                <a16:creationId xmlns:a16="http://schemas.microsoft.com/office/drawing/2014/main" id="{1A8B9818-6B1B-1F38-42FA-F131A7816C1D}"/>
              </a:ext>
            </a:extLst>
          </p:cNvPr>
          <p:cNvSpPr txBox="1"/>
          <p:nvPr/>
        </p:nvSpPr>
        <p:spPr>
          <a:xfrm>
            <a:off x="707566" y="3392622"/>
            <a:ext cx="716863" cy="369332"/>
          </a:xfrm>
          <a:prstGeom prst="rect">
            <a:avLst/>
          </a:prstGeom>
          <a:noFill/>
        </p:spPr>
        <p:txBody>
          <a:bodyPr wrap="none" rtlCol="0">
            <a:spAutoFit/>
          </a:bodyPr>
          <a:lstStyle/>
          <a:p>
            <a:r>
              <a:rPr lang="pt-BR" dirty="0"/>
              <a:t>Radio</a:t>
            </a:r>
          </a:p>
        </p:txBody>
      </p:sp>
      <p:sp>
        <p:nvSpPr>
          <p:cNvPr id="87" name="CaixaDeTexto 86">
            <a:extLst>
              <a:ext uri="{FF2B5EF4-FFF2-40B4-BE49-F238E27FC236}">
                <a16:creationId xmlns:a16="http://schemas.microsoft.com/office/drawing/2014/main" id="{24B1D480-C8EF-8252-5E1F-AB8ED12BC79F}"/>
              </a:ext>
            </a:extLst>
          </p:cNvPr>
          <p:cNvSpPr txBox="1"/>
          <p:nvPr/>
        </p:nvSpPr>
        <p:spPr>
          <a:xfrm>
            <a:off x="800540" y="6246330"/>
            <a:ext cx="530915"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6</a:t>
            </a:r>
          </a:p>
        </p:txBody>
      </p:sp>
      <p:sp>
        <p:nvSpPr>
          <p:cNvPr id="88" name="CaixaDeTexto 87">
            <a:extLst>
              <a:ext uri="{FF2B5EF4-FFF2-40B4-BE49-F238E27FC236}">
                <a16:creationId xmlns:a16="http://schemas.microsoft.com/office/drawing/2014/main" id="{FC19F28B-9B79-7C67-2040-9E19D1C2E1FE}"/>
              </a:ext>
            </a:extLst>
          </p:cNvPr>
          <p:cNvSpPr txBox="1"/>
          <p:nvPr/>
        </p:nvSpPr>
        <p:spPr>
          <a:xfrm>
            <a:off x="1514604" y="6246330"/>
            <a:ext cx="530915"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7</a:t>
            </a:r>
          </a:p>
        </p:txBody>
      </p:sp>
      <p:sp>
        <p:nvSpPr>
          <p:cNvPr id="89" name="CaixaDeTexto 88">
            <a:extLst>
              <a:ext uri="{FF2B5EF4-FFF2-40B4-BE49-F238E27FC236}">
                <a16:creationId xmlns:a16="http://schemas.microsoft.com/office/drawing/2014/main" id="{5EB50ABF-49D0-38C1-0BE5-3B112D6AF38D}"/>
              </a:ext>
            </a:extLst>
          </p:cNvPr>
          <p:cNvSpPr txBox="1"/>
          <p:nvPr/>
        </p:nvSpPr>
        <p:spPr>
          <a:xfrm>
            <a:off x="2232003" y="6246330"/>
            <a:ext cx="530916"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8</a:t>
            </a:r>
          </a:p>
        </p:txBody>
      </p:sp>
      <p:sp>
        <p:nvSpPr>
          <p:cNvPr id="90" name="CaixaDeTexto 89">
            <a:extLst>
              <a:ext uri="{FF2B5EF4-FFF2-40B4-BE49-F238E27FC236}">
                <a16:creationId xmlns:a16="http://schemas.microsoft.com/office/drawing/2014/main" id="{B54CD97D-2DCE-7493-F6D1-72D6457DC4F3}"/>
              </a:ext>
            </a:extLst>
          </p:cNvPr>
          <p:cNvSpPr txBox="1"/>
          <p:nvPr/>
        </p:nvSpPr>
        <p:spPr>
          <a:xfrm>
            <a:off x="2950261" y="6246330"/>
            <a:ext cx="530915"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9</a:t>
            </a:r>
          </a:p>
        </p:txBody>
      </p:sp>
      <p:sp>
        <p:nvSpPr>
          <p:cNvPr id="91" name="CaixaDeTexto 90">
            <a:extLst>
              <a:ext uri="{FF2B5EF4-FFF2-40B4-BE49-F238E27FC236}">
                <a16:creationId xmlns:a16="http://schemas.microsoft.com/office/drawing/2014/main" id="{B05F8796-7FAB-7A58-7083-FDA04B1D3D12}"/>
              </a:ext>
            </a:extLst>
          </p:cNvPr>
          <p:cNvSpPr txBox="1"/>
          <p:nvPr/>
        </p:nvSpPr>
        <p:spPr>
          <a:xfrm>
            <a:off x="3630398" y="6246330"/>
            <a:ext cx="617478"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10</a:t>
            </a:r>
          </a:p>
        </p:txBody>
      </p:sp>
      <p:sp>
        <p:nvSpPr>
          <p:cNvPr id="92" name="CaixaDeTexto 91">
            <a:extLst>
              <a:ext uri="{FF2B5EF4-FFF2-40B4-BE49-F238E27FC236}">
                <a16:creationId xmlns:a16="http://schemas.microsoft.com/office/drawing/2014/main" id="{EAE1C708-C136-CC0D-773D-2678AEC391DD}"/>
              </a:ext>
            </a:extLst>
          </p:cNvPr>
          <p:cNvSpPr txBox="1"/>
          <p:nvPr/>
        </p:nvSpPr>
        <p:spPr>
          <a:xfrm>
            <a:off x="4344461" y="6246330"/>
            <a:ext cx="617478"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11</a:t>
            </a:r>
          </a:p>
        </p:txBody>
      </p:sp>
      <p:sp>
        <p:nvSpPr>
          <p:cNvPr id="93" name="CaixaDeTexto 92">
            <a:extLst>
              <a:ext uri="{FF2B5EF4-FFF2-40B4-BE49-F238E27FC236}">
                <a16:creationId xmlns:a16="http://schemas.microsoft.com/office/drawing/2014/main" id="{84CC3B2B-D299-B807-3F0D-EB0F55AA4340}"/>
              </a:ext>
            </a:extLst>
          </p:cNvPr>
          <p:cNvSpPr txBox="1"/>
          <p:nvPr/>
        </p:nvSpPr>
        <p:spPr>
          <a:xfrm>
            <a:off x="5071386" y="6246330"/>
            <a:ext cx="617478"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12</a:t>
            </a:r>
          </a:p>
        </p:txBody>
      </p:sp>
      <p:sp>
        <p:nvSpPr>
          <p:cNvPr id="94" name="CaixaDeTexto 93">
            <a:extLst>
              <a:ext uri="{FF2B5EF4-FFF2-40B4-BE49-F238E27FC236}">
                <a16:creationId xmlns:a16="http://schemas.microsoft.com/office/drawing/2014/main" id="{1E752B2F-FC5B-6B64-13C1-BFA6472C6C32}"/>
              </a:ext>
            </a:extLst>
          </p:cNvPr>
          <p:cNvSpPr txBox="1"/>
          <p:nvPr/>
        </p:nvSpPr>
        <p:spPr>
          <a:xfrm>
            <a:off x="5794974" y="6246330"/>
            <a:ext cx="617478"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13</a:t>
            </a:r>
          </a:p>
        </p:txBody>
      </p:sp>
      <p:sp>
        <p:nvSpPr>
          <p:cNvPr id="95" name="CaixaDeTexto 94">
            <a:extLst>
              <a:ext uri="{FF2B5EF4-FFF2-40B4-BE49-F238E27FC236}">
                <a16:creationId xmlns:a16="http://schemas.microsoft.com/office/drawing/2014/main" id="{BC2DF11A-0F9A-1473-AF63-89821D543087}"/>
              </a:ext>
            </a:extLst>
          </p:cNvPr>
          <p:cNvSpPr txBox="1"/>
          <p:nvPr/>
        </p:nvSpPr>
        <p:spPr>
          <a:xfrm>
            <a:off x="6516250" y="6246330"/>
            <a:ext cx="617478"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14</a:t>
            </a:r>
          </a:p>
        </p:txBody>
      </p:sp>
      <p:sp>
        <p:nvSpPr>
          <p:cNvPr id="96" name="CaixaDeTexto 95">
            <a:extLst>
              <a:ext uri="{FF2B5EF4-FFF2-40B4-BE49-F238E27FC236}">
                <a16:creationId xmlns:a16="http://schemas.microsoft.com/office/drawing/2014/main" id="{1DB7DED2-7ECE-A907-A101-545A71E8F7A0}"/>
              </a:ext>
            </a:extLst>
          </p:cNvPr>
          <p:cNvSpPr txBox="1"/>
          <p:nvPr/>
        </p:nvSpPr>
        <p:spPr>
          <a:xfrm>
            <a:off x="7239838" y="6246330"/>
            <a:ext cx="617478"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15</a:t>
            </a:r>
          </a:p>
        </p:txBody>
      </p:sp>
      <p:sp>
        <p:nvSpPr>
          <p:cNvPr id="97" name="CaixaDeTexto 96">
            <a:extLst>
              <a:ext uri="{FF2B5EF4-FFF2-40B4-BE49-F238E27FC236}">
                <a16:creationId xmlns:a16="http://schemas.microsoft.com/office/drawing/2014/main" id="{1AA7343C-6017-8B2B-52E6-607F77788E2B}"/>
              </a:ext>
            </a:extLst>
          </p:cNvPr>
          <p:cNvSpPr txBox="1"/>
          <p:nvPr/>
        </p:nvSpPr>
        <p:spPr>
          <a:xfrm>
            <a:off x="7957238" y="6246330"/>
            <a:ext cx="617478"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16</a:t>
            </a:r>
          </a:p>
        </p:txBody>
      </p:sp>
      <p:sp>
        <p:nvSpPr>
          <p:cNvPr id="98" name="CaixaDeTexto 97">
            <a:extLst>
              <a:ext uri="{FF2B5EF4-FFF2-40B4-BE49-F238E27FC236}">
                <a16:creationId xmlns:a16="http://schemas.microsoft.com/office/drawing/2014/main" id="{7D5985B6-0836-008D-3FF4-DB43D291A5E3}"/>
              </a:ext>
            </a:extLst>
          </p:cNvPr>
          <p:cNvSpPr txBox="1"/>
          <p:nvPr/>
        </p:nvSpPr>
        <p:spPr>
          <a:xfrm>
            <a:off x="8680826" y="6246330"/>
            <a:ext cx="617478"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17</a:t>
            </a:r>
          </a:p>
        </p:txBody>
      </p:sp>
      <p:sp>
        <p:nvSpPr>
          <p:cNvPr id="99" name="CaixaDeTexto 98">
            <a:extLst>
              <a:ext uri="{FF2B5EF4-FFF2-40B4-BE49-F238E27FC236}">
                <a16:creationId xmlns:a16="http://schemas.microsoft.com/office/drawing/2014/main" id="{C9FB076B-160C-792E-AEC8-B602DF8E876E}"/>
              </a:ext>
            </a:extLst>
          </p:cNvPr>
          <p:cNvSpPr txBox="1"/>
          <p:nvPr/>
        </p:nvSpPr>
        <p:spPr>
          <a:xfrm>
            <a:off x="9395891" y="6246330"/>
            <a:ext cx="617478"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18</a:t>
            </a:r>
          </a:p>
        </p:txBody>
      </p:sp>
      <p:sp>
        <p:nvSpPr>
          <p:cNvPr id="100" name="CaixaDeTexto 99">
            <a:extLst>
              <a:ext uri="{FF2B5EF4-FFF2-40B4-BE49-F238E27FC236}">
                <a16:creationId xmlns:a16="http://schemas.microsoft.com/office/drawing/2014/main" id="{8F708160-D0C5-7E6B-D920-9993C69E7358}"/>
              </a:ext>
            </a:extLst>
          </p:cNvPr>
          <p:cNvSpPr txBox="1"/>
          <p:nvPr/>
        </p:nvSpPr>
        <p:spPr>
          <a:xfrm>
            <a:off x="10119479" y="6246330"/>
            <a:ext cx="617478"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19</a:t>
            </a:r>
          </a:p>
        </p:txBody>
      </p:sp>
      <p:sp>
        <p:nvSpPr>
          <p:cNvPr id="101" name="CaixaDeTexto 100">
            <a:extLst>
              <a:ext uri="{FF2B5EF4-FFF2-40B4-BE49-F238E27FC236}">
                <a16:creationId xmlns:a16="http://schemas.microsoft.com/office/drawing/2014/main" id="{C6711BBF-FCB1-35B4-9ECC-6C5D51070E8C}"/>
              </a:ext>
            </a:extLst>
          </p:cNvPr>
          <p:cNvSpPr txBox="1"/>
          <p:nvPr/>
        </p:nvSpPr>
        <p:spPr>
          <a:xfrm>
            <a:off x="10827354" y="6246330"/>
            <a:ext cx="617478"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20</a:t>
            </a:r>
          </a:p>
        </p:txBody>
      </p:sp>
      <p:sp>
        <p:nvSpPr>
          <p:cNvPr id="102" name="CaixaDeTexto 101">
            <a:extLst>
              <a:ext uri="{FF2B5EF4-FFF2-40B4-BE49-F238E27FC236}">
                <a16:creationId xmlns:a16="http://schemas.microsoft.com/office/drawing/2014/main" id="{8BB4D139-2911-5E09-BDAA-EAD290699924}"/>
              </a:ext>
            </a:extLst>
          </p:cNvPr>
          <p:cNvSpPr txBox="1"/>
          <p:nvPr/>
        </p:nvSpPr>
        <p:spPr>
          <a:xfrm>
            <a:off x="11550942" y="6246330"/>
            <a:ext cx="617478"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21</a:t>
            </a:r>
          </a:p>
        </p:txBody>
      </p:sp>
      <p:sp>
        <p:nvSpPr>
          <p:cNvPr id="103" name="CaixaDeTexto 102">
            <a:extLst>
              <a:ext uri="{FF2B5EF4-FFF2-40B4-BE49-F238E27FC236}">
                <a16:creationId xmlns:a16="http://schemas.microsoft.com/office/drawing/2014/main" id="{121E5F25-B0B1-65E9-0775-206AAAFB8CDD}"/>
              </a:ext>
            </a:extLst>
          </p:cNvPr>
          <p:cNvSpPr txBox="1"/>
          <p:nvPr/>
        </p:nvSpPr>
        <p:spPr>
          <a:xfrm>
            <a:off x="76981" y="6246330"/>
            <a:ext cx="530915"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5</a:t>
            </a:r>
          </a:p>
        </p:txBody>
      </p:sp>
      <p:grpSp>
        <p:nvGrpSpPr>
          <p:cNvPr id="122" name="Agrupar 121">
            <a:extLst>
              <a:ext uri="{FF2B5EF4-FFF2-40B4-BE49-F238E27FC236}">
                <a16:creationId xmlns:a16="http://schemas.microsoft.com/office/drawing/2014/main" id="{5069B046-79D7-61A1-5737-990D5EDC937D}"/>
              </a:ext>
            </a:extLst>
          </p:cNvPr>
          <p:cNvGrpSpPr/>
          <p:nvPr/>
        </p:nvGrpSpPr>
        <p:grpSpPr>
          <a:xfrm>
            <a:off x="-9427" y="6097281"/>
            <a:ext cx="12204000" cy="180000"/>
            <a:chOff x="-9427" y="4720968"/>
            <a:chExt cx="12204000" cy="180000"/>
          </a:xfrm>
        </p:grpSpPr>
        <p:cxnSp>
          <p:nvCxnSpPr>
            <p:cNvPr id="86" name="Conector reto 85">
              <a:extLst>
                <a:ext uri="{FF2B5EF4-FFF2-40B4-BE49-F238E27FC236}">
                  <a16:creationId xmlns:a16="http://schemas.microsoft.com/office/drawing/2014/main" id="{DC334B2B-22C9-C594-98A6-CEE27BD58459}"/>
                </a:ext>
              </a:extLst>
            </p:cNvPr>
            <p:cNvCxnSpPr/>
            <p:nvPr/>
          </p:nvCxnSpPr>
          <p:spPr>
            <a:xfrm>
              <a:off x="-9427" y="4733992"/>
              <a:ext cx="12204000" cy="0"/>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cxnSp>
          <p:nvCxnSpPr>
            <p:cNvPr id="104" name="Conector reto 103">
              <a:extLst>
                <a:ext uri="{FF2B5EF4-FFF2-40B4-BE49-F238E27FC236}">
                  <a16:creationId xmlns:a16="http://schemas.microsoft.com/office/drawing/2014/main" id="{8A3322F7-5D33-7A5E-6AB6-04CD46830FCC}"/>
                </a:ext>
              </a:extLst>
            </p:cNvPr>
            <p:cNvCxnSpPr/>
            <p:nvPr/>
          </p:nvCxnSpPr>
          <p:spPr>
            <a:xfrm>
              <a:off x="332573"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05" name="Conector reto 104">
              <a:extLst>
                <a:ext uri="{FF2B5EF4-FFF2-40B4-BE49-F238E27FC236}">
                  <a16:creationId xmlns:a16="http://schemas.microsoft.com/office/drawing/2014/main" id="{D4733187-4D76-BF5E-023B-D698C8F60640}"/>
                </a:ext>
              </a:extLst>
            </p:cNvPr>
            <p:cNvCxnSpPr/>
            <p:nvPr/>
          </p:nvCxnSpPr>
          <p:spPr>
            <a:xfrm>
              <a:off x="1065998"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06" name="Conector reto 105">
              <a:extLst>
                <a:ext uri="{FF2B5EF4-FFF2-40B4-BE49-F238E27FC236}">
                  <a16:creationId xmlns:a16="http://schemas.microsoft.com/office/drawing/2014/main" id="{889B1AD4-883E-6003-B027-AE68B21EBE4A}"/>
                </a:ext>
              </a:extLst>
            </p:cNvPr>
            <p:cNvCxnSpPr/>
            <p:nvPr/>
          </p:nvCxnSpPr>
          <p:spPr>
            <a:xfrm>
              <a:off x="1759148"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07" name="Conector reto 106">
              <a:extLst>
                <a:ext uri="{FF2B5EF4-FFF2-40B4-BE49-F238E27FC236}">
                  <a16:creationId xmlns:a16="http://schemas.microsoft.com/office/drawing/2014/main" id="{F7E242CE-9E8F-A908-B0DB-67EF867CBDD3}"/>
                </a:ext>
              </a:extLst>
            </p:cNvPr>
            <p:cNvCxnSpPr/>
            <p:nvPr/>
          </p:nvCxnSpPr>
          <p:spPr>
            <a:xfrm>
              <a:off x="2492573"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08" name="Conector reto 107">
              <a:extLst>
                <a:ext uri="{FF2B5EF4-FFF2-40B4-BE49-F238E27FC236}">
                  <a16:creationId xmlns:a16="http://schemas.microsoft.com/office/drawing/2014/main" id="{7733479F-4AA6-B764-EA96-2C0D9052F907}"/>
                </a:ext>
              </a:extLst>
            </p:cNvPr>
            <p:cNvCxnSpPr/>
            <p:nvPr/>
          </p:nvCxnSpPr>
          <p:spPr>
            <a:xfrm>
              <a:off x="3209596"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09" name="Conector reto 108">
              <a:extLst>
                <a:ext uri="{FF2B5EF4-FFF2-40B4-BE49-F238E27FC236}">
                  <a16:creationId xmlns:a16="http://schemas.microsoft.com/office/drawing/2014/main" id="{8CA24B28-14E3-D526-FF14-54839229DE13}"/>
                </a:ext>
              </a:extLst>
            </p:cNvPr>
            <p:cNvCxnSpPr/>
            <p:nvPr/>
          </p:nvCxnSpPr>
          <p:spPr>
            <a:xfrm>
              <a:off x="3943021"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10" name="Conector reto 109">
              <a:extLst>
                <a:ext uri="{FF2B5EF4-FFF2-40B4-BE49-F238E27FC236}">
                  <a16:creationId xmlns:a16="http://schemas.microsoft.com/office/drawing/2014/main" id="{BF38CE30-46B4-C09A-891F-2089F2F688D4}"/>
                </a:ext>
              </a:extLst>
            </p:cNvPr>
            <p:cNvCxnSpPr/>
            <p:nvPr/>
          </p:nvCxnSpPr>
          <p:spPr>
            <a:xfrm>
              <a:off x="4636171"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11" name="Conector reto 110">
              <a:extLst>
                <a:ext uri="{FF2B5EF4-FFF2-40B4-BE49-F238E27FC236}">
                  <a16:creationId xmlns:a16="http://schemas.microsoft.com/office/drawing/2014/main" id="{B5335D5C-5449-E6E9-631F-E5976CB6D3F6}"/>
                </a:ext>
              </a:extLst>
            </p:cNvPr>
            <p:cNvCxnSpPr/>
            <p:nvPr/>
          </p:nvCxnSpPr>
          <p:spPr>
            <a:xfrm>
              <a:off x="5369596"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12" name="Conector reto 111">
              <a:extLst>
                <a:ext uri="{FF2B5EF4-FFF2-40B4-BE49-F238E27FC236}">
                  <a16:creationId xmlns:a16="http://schemas.microsoft.com/office/drawing/2014/main" id="{D16AD81E-77DA-042A-62D9-A1AF91AAA7A3}"/>
                </a:ext>
              </a:extLst>
            </p:cNvPr>
            <p:cNvCxnSpPr/>
            <p:nvPr/>
          </p:nvCxnSpPr>
          <p:spPr>
            <a:xfrm>
              <a:off x="6099429"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13" name="Conector reto 112">
              <a:extLst>
                <a:ext uri="{FF2B5EF4-FFF2-40B4-BE49-F238E27FC236}">
                  <a16:creationId xmlns:a16="http://schemas.microsoft.com/office/drawing/2014/main" id="{F69EA5F0-4857-5E78-8FD9-61912FE84841}"/>
                </a:ext>
              </a:extLst>
            </p:cNvPr>
            <p:cNvCxnSpPr>
              <a:cxnSpLocks/>
            </p:cNvCxnSpPr>
            <p:nvPr/>
          </p:nvCxnSpPr>
          <p:spPr>
            <a:xfrm>
              <a:off x="6832854"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14" name="Conector reto 113">
              <a:extLst>
                <a:ext uri="{FF2B5EF4-FFF2-40B4-BE49-F238E27FC236}">
                  <a16:creationId xmlns:a16="http://schemas.microsoft.com/office/drawing/2014/main" id="{F3F77259-F312-507F-3D79-770A32DFA108}"/>
                </a:ext>
              </a:extLst>
            </p:cNvPr>
            <p:cNvCxnSpPr/>
            <p:nvPr/>
          </p:nvCxnSpPr>
          <p:spPr>
            <a:xfrm>
              <a:off x="7526004"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15" name="Conector reto 114">
              <a:extLst>
                <a:ext uri="{FF2B5EF4-FFF2-40B4-BE49-F238E27FC236}">
                  <a16:creationId xmlns:a16="http://schemas.microsoft.com/office/drawing/2014/main" id="{22D03EE4-7B20-B79A-F9A7-0EC6129BD7AA}"/>
                </a:ext>
              </a:extLst>
            </p:cNvPr>
            <p:cNvCxnSpPr/>
            <p:nvPr/>
          </p:nvCxnSpPr>
          <p:spPr>
            <a:xfrm>
              <a:off x="8259429"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16" name="Conector reto 115">
              <a:extLst>
                <a:ext uri="{FF2B5EF4-FFF2-40B4-BE49-F238E27FC236}">
                  <a16:creationId xmlns:a16="http://schemas.microsoft.com/office/drawing/2014/main" id="{0C779E7C-1AA5-31D7-9AB9-35230116C14B}"/>
                </a:ext>
              </a:extLst>
            </p:cNvPr>
            <p:cNvCxnSpPr/>
            <p:nvPr/>
          </p:nvCxnSpPr>
          <p:spPr>
            <a:xfrm>
              <a:off x="8976093"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17" name="Conector reto 116">
              <a:extLst>
                <a:ext uri="{FF2B5EF4-FFF2-40B4-BE49-F238E27FC236}">
                  <a16:creationId xmlns:a16="http://schemas.microsoft.com/office/drawing/2014/main" id="{F611BFDA-1A3F-3B20-00AB-788FEDBBF861}"/>
                </a:ext>
              </a:extLst>
            </p:cNvPr>
            <p:cNvCxnSpPr/>
            <p:nvPr/>
          </p:nvCxnSpPr>
          <p:spPr>
            <a:xfrm>
              <a:off x="9709518"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18" name="Conector reto 117">
              <a:extLst>
                <a:ext uri="{FF2B5EF4-FFF2-40B4-BE49-F238E27FC236}">
                  <a16:creationId xmlns:a16="http://schemas.microsoft.com/office/drawing/2014/main" id="{669A1E78-8A9C-EFD2-5B80-449BBB482842}"/>
                </a:ext>
              </a:extLst>
            </p:cNvPr>
            <p:cNvCxnSpPr/>
            <p:nvPr/>
          </p:nvCxnSpPr>
          <p:spPr>
            <a:xfrm>
              <a:off x="10412193"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19" name="Conector reto 118">
              <a:extLst>
                <a:ext uri="{FF2B5EF4-FFF2-40B4-BE49-F238E27FC236}">
                  <a16:creationId xmlns:a16="http://schemas.microsoft.com/office/drawing/2014/main" id="{8CFBB9DB-6A02-2E71-DBA7-BC549D844F78}"/>
                </a:ext>
              </a:extLst>
            </p:cNvPr>
            <p:cNvCxnSpPr/>
            <p:nvPr/>
          </p:nvCxnSpPr>
          <p:spPr>
            <a:xfrm>
              <a:off x="11136093"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20" name="Conector reto 119">
              <a:extLst>
                <a:ext uri="{FF2B5EF4-FFF2-40B4-BE49-F238E27FC236}">
                  <a16:creationId xmlns:a16="http://schemas.microsoft.com/office/drawing/2014/main" id="{EA715FDE-581A-F7BB-5D6B-29F78DE239D3}"/>
                </a:ext>
              </a:extLst>
            </p:cNvPr>
            <p:cNvCxnSpPr/>
            <p:nvPr/>
          </p:nvCxnSpPr>
          <p:spPr>
            <a:xfrm>
              <a:off x="11859429"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grpSp>
      <p:sp>
        <p:nvSpPr>
          <p:cNvPr id="121" name="CaixaDeTexto 120">
            <a:extLst>
              <a:ext uri="{FF2B5EF4-FFF2-40B4-BE49-F238E27FC236}">
                <a16:creationId xmlns:a16="http://schemas.microsoft.com/office/drawing/2014/main" id="{BF09F39B-782E-C33E-CD07-5E5CC218A6F3}"/>
              </a:ext>
            </a:extLst>
          </p:cNvPr>
          <p:cNvSpPr txBox="1"/>
          <p:nvPr/>
        </p:nvSpPr>
        <p:spPr>
          <a:xfrm>
            <a:off x="5344741" y="6531123"/>
            <a:ext cx="1495666" cy="369332"/>
          </a:xfrm>
          <a:prstGeom prst="rect">
            <a:avLst/>
          </a:prstGeom>
          <a:noFill/>
        </p:spPr>
        <p:txBody>
          <a:bodyPr wrap="none" rtlCol="0">
            <a:spAutoFit/>
          </a:bodyPr>
          <a:lstStyle/>
          <a:p>
            <a:pPr algn="ctr"/>
            <a:r>
              <a:rPr lang="pt-BR" dirty="0" err="1">
                <a:solidFill>
                  <a:schemeClr val="accent1"/>
                </a:solidFill>
              </a:rPr>
              <a:t>Frequency</a:t>
            </a:r>
            <a:r>
              <a:rPr lang="pt-BR" dirty="0">
                <a:solidFill>
                  <a:schemeClr val="accent1"/>
                </a:solidFill>
              </a:rPr>
              <a:t>, Hz</a:t>
            </a:r>
          </a:p>
        </p:txBody>
      </p:sp>
      <p:sp>
        <p:nvSpPr>
          <p:cNvPr id="6" name="TextBox 6">
            <a:extLst>
              <a:ext uri="{FF2B5EF4-FFF2-40B4-BE49-F238E27FC236}">
                <a16:creationId xmlns:a16="http://schemas.microsoft.com/office/drawing/2014/main" id="{835DDF71-3983-A0B6-E82B-92BCFA6615B8}"/>
              </a:ext>
            </a:extLst>
          </p:cNvPr>
          <p:cNvSpPr txBox="1"/>
          <p:nvPr/>
        </p:nvSpPr>
        <p:spPr>
          <a:xfrm>
            <a:off x="2477880" y="74323"/>
            <a:ext cx="7255512" cy="461665"/>
          </a:xfrm>
          <a:prstGeom prst="rect">
            <a:avLst/>
          </a:prstGeom>
          <a:noFill/>
        </p:spPr>
        <p:txBody>
          <a:bodyPr wrap="none" rtlCol="0">
            <a:spAutoFit/>
          </a:bodyPr>
          <a:lstStyle/>
          <a:p>
            <a:pPr algn="ctr"/>
            <a:r>
              <a:rPr lang="pt-BR" sz="2400" dirty="0" err="1">
                <a:solidFill>
                  <a:schemeClr val="accent1"/>
                </a:solidFill>
              </a:rPr>
              <a:t>Electromagnetic</a:t>
            </a:r>
            <a:r>
              <a:rPr lang="pt-BR" sz="2400" dirty="0">
                <a:solidFill>
                  <a:schemeClr val="accent1"/>
                </a:solidFill>
              </a:rPr>
              <a:t> </a:t>
            </a:r>
            <a:r>
              <a:rPr lang="pt-BR" sz="2400" dirty="0" err="1">
                <a:solidFill>
                  <a:schemeClr val="accent1"/>
                </a:solidFill>
              </a:rPr>
              <a:t>radiation</a:t>
            </a:r>
            <a:r>
              <a:rPr lang="pt-BR" sz="2400" dirty="0">
                <a:solidFill>
                  <a:schemeClr val="accent1"/>
                </a:solidFill>
              </a:rPr>
              <a:t> versus </a:t>
            </a:r>
            <a:r>
              <a:rPr lang="pt-BR" sz="2400" dirty="0" err="1">
                <a:solidFill>
                  <a:schemeClr val="accent1"/>
                </a:solidFill>
              </a:rPr>
              <a:t>biological</a:t>
            </a:r>
            <a:r>
              <a:rPr lang="pt-BR" sz="2400" dirty="0">
                <a:solidFill>
                  <a:schemeClr val="accent1"/>
                </a:solidFill>
              </a:rPr>
              <a:t> </a:t>
            </a:r>
            <a:r>
              <a:rPr lang="pt-BR" sz="2400" dirty="0" err="1">
                <a:solidFill>
                  <a:schemeClr val="accent1"/>
                </a:solidFill>
              </a:rPr>
              <a:t>energy</a:t>
            </a:r>
            <a:r>
              <a:rPr lang="pt-BR" sz="2400" dirty="0">
                <a:solidFill>
                  <a:schemeClr val="accent1"/>
                </a:solidFill>
              </a:rPr>
              <a:t> </a:t>
            </a:r>
            <a:r>
              <a:rPr lang="pt-BR" sz="2400" dirty="0" err="1">
                <a:solidFill>
                  <a:schemeClr val="accent1"/>
                </a:solidFill>
              </a:rPr>
              <a:t>levels</a:t>
            </a:r>
            <a:endParaRPr lang="en-US" sz="2400" dirty="0">
              <a:solidFill>
                <a:schemeClr val="accent1"/>
              </a:solidFill>
            </a:endParaRPr>
          </a:p>
        </p:txBody>
      </p:sp>
      <p:sp>
        <p:nvSpPr>
          <p:cNvPr id="13" name="Arrow: Up-Down 4">
            <a:extLst>
              <a:ext uri="{FF2B5EF4-FFF2-40B4-BE49-F238E27FC236}">
                <a16:creationId xmlns:a16="http://schemas.microsoft.com/office/drawing/2014/main" id="{0032B8BD-C1FF-3C98-119C-EBD0DB39C540}"/>
              </a:ext>
            </a:extLst>
          </p:cNvPr>
          <p:cNvSpPr/>
          <p:nvPr/>
        </p:nvSpPr>
        <p:spPr>
          <a:xfrm rot="5400000">
            <a:off x="9499533" y="2447888"/>
            <a:ext cx="350982" cy="121299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600" dirty="0"/>
          </a:p>
        </p:txBody>
      </p:sp>
      <p:sp>
        <p:nvSpPr>
          <p:cNvPr id="14" name="Arrow: Up-Down 5">
            <a:extLst>
              <a:ext uri="{FF2B5EF4-FFF2-40B4-BE49-F238E27FC236}">
                <a16:creationId xmlns:a16="http://schemas.microsoft.com/office/drawing/2014/main" id="{BB0ADA04-28E2-47FF-AC25-079FA0426108}"/>
              </a:ext>
            </a:extLst>
          </p:cNvPr>
          <p:cNvSpPr/>
          <p:nvPr/>
        </p:nvSpPr>
        <p:spPr>
          <a:xfrm rot="5400000">
            <a:off x="7350513" y="2409657"/>
            <a:ext cx="350982" cy="1336838"/>
          </a:xfrm>
          <a:prstGeom prst="upDownArrow">
            <a:avLst/>
          </a:prstGeom>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endParaRPr lang="en-US" sz="1600" dirty="0"/>
          </a:p>
        </p:txBody>
      </p:sp>
      <p:sp>
        <p:nvSpPr>
          <p:cNvPr id="15" name="TextBox 7">
            <a:extLst>
              <a:ext uri="{FF2B5EF4-FFF2-40B4-BE49-F238E27FC236}">
                <a16:creationId xmlns:a16="http://schemas.microsoft.com/office/drawing/2014/main" id="{85D38E45-0E4B-DF8A-53F3-A09B97B10F9F}"/>
              </a:ext>
            </a:extLst>
          </p:cNvPr>
          <p:cNvSpPr txBox="1"/>
          <p:nvPr/>
        </p:nvSpPr>
        <p:spPr>
          <a:xfrm>
            <a:off x="9139558" y="2310692"/>
            <a:ext cx="1175386" cy="646331"/>
          </a:xfrm>
          <a:prstGeom prst="rect">
            <a:avLst/>
          </a:prstGeom>
          <a:noFill/>
        </p:spPr>
        <p:txBody>
          <a:bodyPr wrap="square" rtlCol="0">
            <a:spAutoFit/>
          </a:bodyPr>
          <a:lstStyle/>
          <a:p>
            <a:pPr algn="ctr"/>
            <a:r>
              <a:rPr lang="pt-BR" dirty="0" err="1"/>
              <a:t>Electronic</a:t>
            </a:r>
            <a:endParaRPr lang="pt-BR" dirty="0"/>
          </a:p>
          <a:p>
            <a:pPr algn="ctr"/>
            <a:r>
              <a:rPr lang="pt-BR" dirty="0" err="1"/>
              <a:t>transitions</a:t>
            </a:r>
            <a:endParaRPr lang="en-US" dirty="0"/>
          </a:p>
        </p:txBody>
      </p:sp>
      <p:sp>
        <p:nvSpPr>
          <p:cNvPr id="16" name="TextBox 8">
            <a:extLst>
              <a:ext uri="{FF2B5EF4-FFF2-40B4-BE49-F238E27FC236}">
                <a16:creationId xmlns:a16="http://schemas.microsoft.com/office/drawing/2014/main" id="{97C9FA23-23CF-57CE-CFD4-5759DAC645CC}"/>
              </a:ext>
            </a:extLst>
          </p:cNvPr>
          <p:cNvSpPr txBox="1"/>
          <p:nvPr/>
        </p:nvSpPr>
        <p:spPr>
          <a:xfrm>
            <a:off x="6937560" y="2345754"/>
            <a:ext cx="1175386" cy="646331"/>
          </a:xfrm>
          <a:prstGeom prst="rect">
            <a:avLst/>
          </a:prstGeom>
          <a:noFill/>
        </p:spPr>
        <p:txBody>
          <a:bodyPr wrap="none" rtlCol="0">
            <a:spAutoFit/>
          </a:bodyPr>
          <a:lstStyle/>
          <a:p>
            <a:pPr algn="ctr"/>
            <a:r>
              <a:rPr lang="pt-BR" dirty="0" err="1"/>
              <a:t>Vibronic</a:t>
            </a:r>
            <a:endParaRPr lang="pt-BR" dirty="0"/>
          </a:p>
          <a:p>
            <a:pPr algn="ctr"/>
            <a:r>
              <a:rPr lang="pt-BR" dirty="0" err="1"/>
              <a:t>transitions</a:t>
            </a:r>
            <a:endParaRPr lang="en-US" dirty="0"/>
          </a:p>
        </p:txBody>
      </p:sp>
      <p:sp>
        <p:nvSpPr>
          <p:cNvPr id="17" name="TextBox 9">
            <a:extLst>
              <a:ext uri="{FF2B5EF4-FFF2-40B4-BE49-F238E27FC236}">
                <a16:creationId xmlns:a16="http://schemas.microsoft.com/office/drawing/2014/main" id="{C51DB02C-FD2F-2702-F4C9-B85E8BDE86DA}"/>
              </a:ext>
            </a:extLst>
          </p:cNvPr>
          <p:cNvSpPr txBox="1"/>
          <p:nvPr/>
        </p:nvSpPr>
        <p:spPr>
          <a:xfrm>
            <a:off x="5508622" y="2540887"/>
            <a:ext cx="1211742" cy="369332"/>
          </a:xfrm>
          <a:prstGeom prst="rect">
            <a:avLst/>
          </a:prstGeom>
          <a:noFill/>
        </p:spPr>
        <p:txBody>
          <a:bodyPr wrap="none" rtlCol="0">
            <a:spAutoFit/>
          </a:bodyPr>
          <a:lstStyle/>
          <a:p>
            <a:pPr algn="ctr"/>
            <a:r>
              <a:rPr lang="pt-BR" dirty="0" err="1"/>
              <a:t>Vibrational</a:t>
            </a:r>
            <a:endParaRPr lang="en-US" dirty="0"/>
          </a:p>
        </p:txBody>
      </p:sp>
      <p:sp>
        <p:nvSpPr>
          <p:cNvPr id="19" name="TextBox 12">
            <a:extLst>
              <a:ext uri="{FF2B5EF4-FFF2-40B4-BE49-F238E27FC236}">
                <a16:creationId xmlns:a16="http://schemas.microsoft.com/office/drawing/2014/main" id="{0DBBD5B1-C5E7-F002-1261-5991F00427C8}"/>
              </a:ext>
            </a:extLst>
          </p:cNvPr>
          <p:cNvSpPr txBox="1"/>
          <p:nvPr/>
        </p:nvSpPr>
        <p:spPr>
          <a:xfrm>
            <a:off x="369058" y="2228031"/>
            <a:ext cx="3686977" cy="646331"/>
          </a:xfrm>
          <a:prstGeom prst="rect">
            <a:avLst/>
          </a:prstGeom>
          <a:noFill/>
        </p:spPr>
        <p:txBody>
          <a:bodyPr wrap="square" rtlCol="0">
            <a:spAutoFit/>
          </a:bodyPr>
          <a:lstStyle/>
          <a:p>
            <a:pPr algn="ctr"/>
            <a:r>
              <a:rPr lang="pt-BR" dirty="0" err="1"/>
              <a:t>Magnetic</a:t>
            </a:r>
            <a:r>
              <a:rPr lang="pt-BR" dirty="0"/>
              <a:t> </a:t>
            </a:r>
            <a:r>
              <a:rPr lang="pt-BR" dirty="0" err="1"/>
              <a:t>coupling</a:t>
            </a:r>
            <a:endParaRPr lang="pt-BR" dirty="0"/>
          </a:p>
          <a:p>
            <a:pPr algn="ctr"/>
            <a:r>
              <a:rPr lang="pt-BR" dirty="0"/>
              <a:t>Nuclear                         </a:t>
            </a:r>
            <a:r>
              <a:rPr lang="pt-BR" dirty="0" err="1"/>
              <a:t>Electronic</a:t>
            </a:r>
            <a:endParaRPr lang="en-US" dirty="0"/>
          </a:p>
        </p:txBody>
      </p:sp>
      <p:sp>
        <p:nvSpPr>
          <p:cNvPr id="20" name="Arrow: Up-Down 13">
            <a:extLst>
              <a:ext uri="{FF2B5EF4-FFF2-40B4-BE49-F238E27FC236}">
                <a16:creationId xmlns:a16="http://schemas.microsoft.com/office/drawing/2014/main" id="{C68B8A3D-44B4-5145-3A07-D3ECFBC20DC1}"/>
              </a:ext>
            </a:extLst>
          </p:cNvPr>
          <p:cNvSpPr/>
          <p:nvPr/>
        </p:nvSpPr>
        <p:spPr>
          <a:xfrm rot="5400000">
            <a:off x="5920509" y="2490383"/>
            <a:ext cx="350982" cy="1175387"/>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endParaRPr lang="en-US" sz="1600" dirty="0"/>
          </a:p>
        </p:txBody>
      </p:sp>
      <p:sp>
        <p:nvSpPr>
          <p:cNvPr id="24" name="Arrow: Up-Down 15">
            <a:extLst>
              <a:ext uri="{FF2B5EF4-FFF2-40B4-BE49-F238E27FC236}">
                <a16:creationId xmlns:a16="http://schemas.microsoft.com/office/drawing/2014/main" id="{8B36CC0C-F404-62F7-5091-B71F63026957}"/>
              </a:ext>
            </a:extLst>
          </p:cNvPr>
          <p:cNvSpPr/>
          <p:nvPr/>
        </p:nvSpPr>
        <p:spPr>
          <a:xfrm rot="5400000">
            <a:off x="890506" y="2580352"/>
            <a:ext cx="350982" cy="1010196"/>
          </a:xfrm>
          <a:prstGeom prst="upDownArrow">
            <a:avLst/>
          </a:prstGeom>
        </p:spPr>
        <p:style>
          <a:lnRef idx="2">
            <a:schemeClr val="accent4">
              <a:shade val="50000"/>
            </a:schemeClr>
          </a:lnRef>
          <a:fillRef idx="1">
            <a:schemeClr val="accent4"/>
          </a:fillRef>
          <a:effectRef idx="0">
            <a:schemeClr val="accent4"/>
          </a:effectRef>
          <a:fontRef idx="minor">
            <a:schemeClr val="lt1"/>
          </a:fontRef>
        </p:style>
        <p:txBody>
          <a:bodyPr vert="vert270" rtlCol="0" anchor="ctr"/>
          <a:lstStyle/>
          <a:p>
            <a:pPr algn="ctr"/>
            <a:endParaRPr lang="en-US" sz="1600" dirty="0"/>
          </a:p>
        </p:txBody>
      </p:sp>
      <p:sp>
        <p:nvSpPr>
          <p:cNvPr id="25" name="Arrow: Up-Down 16">
            <a:extLst>
              <a:ext uri="{FF2B5EF4-FFF2-40B4-BE49-F238E27FC236}">
                <a16:creationId xmlns:a16="http://schemas.microsoft.com/office/drawing/2014/main" id="{46762919-2A94-C6A6-E5C6-E180DCFA2767}"/>
              </a:ext>
            </a:extLst>
          </p:cNvPr>
          <p:cNvSpPr/>
          <p:nvPr/>
        </p:nvSpPr>
        <p:spPr>
          <a:xfrm rot="5400000">
            <a:off x="3028653" y="2550678"/>
            <a:ext cx="350982" cy="1010196"/>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endParaRPr lang="en-US" sz="1600" dirty="0"/>
          </a:p>
        </p:txBody>
      </p:sp>
      <mc:AlternateContent xmlns:mc="http://schemas.openxmlformats.org/markup-compatibility/2006" xmlns:a14="http://schemas.microsoft.com/office/drawing/2010/main">
        <mc:Choice Requires="a14">
          <p:sp>
            <p:nvSpPr>
              <p:cNvPr id="26" name="Object 2">
                <a:extLst>
                  <a:ext uri="{FF2B5EF4-FFF2-40B4-BE49-F238E27FC236}">
                    <a16:creationId xmlns:a16="http://schemas.microsoft.com/office/drawing/2014/main" id="{81F6662D-A06A-C957-E317-7C7FD506E495}"/>
                  </a:ext>
                </a:extLst>
              </p:cNvPr>
              <p:cNvSpPr txBox="1"/>
              <p:nvPr/>
            </p:nvSpPr>
            <p:spPr bwMode="auto">
              <a:xfrm>
                <a:off x="1795744" y="1303803"/>
                <a:ext cx="8608117" cy="431800"/>
              </a:xfrm>
              <a:prstGeom prst="rect">
                <a:avLst/>
              </a:prstGeom>
              <a:noFill/>
            </p:spPr>
            <p:txBody>
              <a:bodyPr>
                <a:noAutofit/>
              </a:bodyPr>
              <a:lstStyle/>
              <a:p>
                <a:pPr/>
                <a14:m>
                  <m:oMathPara xmlns:m="http://schemas.openxmlformats.org/officeDocument/2006/math">
                    <m:oMathParaPr>
                      <m:jc m:val="center"/>
                    </m:oMathParaPr>
                    <m:oMath xmlns:m="http://schemas.openxmlformats.org/officeDocument/2006/math">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E</m:t>
                          </m:r>
                        </m:e>
                        <m:sub>
                          <m:r>
                            <m:rPr>
                              <m:nor/>
                            </m:rPr>
                            <a:rPr lang="en-US" i="0">
                              <a:solidFill>
                                <a:srgbClr val="000000"/>
                              </a:solidFill>
                              <a:latin typeface="Cambria Math" panose="02040503050406030204" pitchFamily="18" charset="0"/>
                            </a:rPr>
                            <m:t>total</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E</m:t>
                          </m:r>
                        </m:e>
                        <m:sub>
                          <m:r>
                            <m:rPr>
                              <m:nor/>
                            </m:rPr>
                            <a:rPr lang="en-US" i="0">
                              <a:solidFill>
                                <a:srgbClr val="000000"/>
                              </a:solidFill>
                              <a:latin typeface="Cambria Math" panose="02040503050406030204" pitchFamily="18" charset="0"/>
                            </a:rPr>
                            <m:t>eletronic</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E</m:t>
                          </m:r>
                        </m:e>
                        <m:sub>
                          <m:r>
                            <m:rPr>
                              <m:nor/>
                            </m:rPr>
                            <a:rPr lang="en-US" i="0">
                              <a:solidFill>
                                <a:srgbClr val="000000"/>
                              </a:solidFill>
                              <a:latin typeface="Cambria Math" panose="02040503050406030204" pitchFamily="18" charset="0"/>
                            </a:rPr>
                            <m:t>nuclear</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E</m:t>
                          </m:r>
                        </m:e>
                        <m:sub>
                          <m:r>
                            <m:rPr>
                              <m:nor/>
                            </m:rPr>
                            <a:rPr lang="en-US" i="0">
                              <a:solidFill>
                                <a:srgbClr val="000000"/>
                              </a:solidFill>
                              <a:latin typeface="Cambria Math" panose="02040503050406030204" pitchFamily="18" charset="0"/>
                            </a:rPr>
                            <m:t>rota</m:t>
                          </m:r>
                          <m:r>
                            <m:rPr>
                              <m:nor/>
                            </m:rPr>
                            <a:rPr lang="pt-BR" b="0" i="0" smtClean="0">
                              <a:solidFill>
                                <a:srgbClr val="000000"/>
                              </a:solidFill>
                              <a:latin typeface="Cambria Math" panose="02040503050406030204" pitchFamily="18" charset="0"/>
                            </a:rPr>
                            <m:t>t</m:t>
                          </m:r>
                          <m:r>
                            <m:rPr>
                              <m:nor/>
                            </m:rPr>
                            <a:rPr lang="en-US" i="0">
                              <a:solidFill>
                                <a:srgbClr val="000000"/>
                              </a:solidFill>
                              <a:latin typeface="Cambria Math" panose="02040503050406030204" pitchFamily="18" charset="0"/>
                            </a:rPr>
                            <m:t>ional</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E</m:t>
                          </m:r>
                        </m:e>
                        <m:sub>
                          <m:r>
                            <m:rPr>
                              <m:nor/>
                            </m:rPr>
                            <a:rPr lang="en-US" i="0">
                              <a:solidFill>
                                <a:srgbClr val="000000"/>
                              </a:solidFill>
                              <a:latin typeface="Cambria Math" panose="02040503050406030204" pitchFamily="18" charset="0"/>
                            </a:rPr>
                            <m:t>vibra</m:t>
                          </m:r>
                          <m:r>
                            <m:rPr>
                              <m:nor/>
                            </m:rPr>
                            <a:rPr lang="pt-BR" b="0" i="0" smtClean="0">
                              <a:solidFill>
                                <a:srgbClr val="000000"/>
                              </a:solidFill>
                              <a:latin typeface="Cambria Math" panose="02040503050406030204" pitchFamily="18" charset="0"/>
                            </a:rPr>
                            <m:t>t</m:t>
                          </m:r>
                          <m:r>
                            <m:rPr>
                              <m:nor/>
                            </m:rPr>
                            <a:rPr lang="en-US" i="0">
                              <a:solidFill>
                                <a:srgbClr val="000000"/>
                              </a:solidFill>
                              <a:latin typeface="Cambria Math" panose="02040503050406030204" pitchFamily="18" charset="0"/>
                            </a:rPr>
                            <m:t>ional</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E</m:t>
                          </m:r>
                        </m:e>
                        <m:sub>
                          <m:r>
                            <m:rPr>
                              <m:nor/>
                            </m:rPr>
                            <a:rPr lang="en-US" i="0">
                              <a:solidFill>
                                <a:srgbClr val="000000"/>
                              </a:solidFill>
                              <a:latin typeface="Cambria Math" panose="02040503050406030204" pitchFamily="18" charset="0"/>
                            </a:rPr>
                            <m:t>transla</m:t>
                          </m:r>
                          <m:r>
                            <m:rPr>
                              <m:nor/>
                            </m:rPr>
                            <a:rPr lang="pt-BR" b="0" i="0" smtClean="0">
                              <a:solidFill>
                                <a:srgbClr val="000000"/>
                              </a:solidFill>
                              <a:latin typeface="Cambria Math" panose="02040503050406030204" pitchFamily="18" charset="0"/>
                            </a:rPr>
                            <m:t>t</m:t>
                          </m:r>
                          <m:r>
                            <m:rPr>
                              <m:nor/>
                            </m:rPr>
                            <a:rPr lang="en-US" i="0">
                              <a:solidFill>
                                <a:srgbClr val="000000"/>
                              </a:solidFill>
                              <a:latin typeface="Cambria Math" panose="02040503050406030204" pitchFamily="18" charset="0"/>
                            </a:rPr>
                            <m:t>ional</m:t>
                          </m:r>
                        </m:sub>
                      </m:sSub>
                    </m:oMath>
                  </m:oMathPara>
                </a14:m>
                <a:endParaRPr lang="en-US" dirty="0"/>
              </a:p>
            </p:txBody>
          </p:sp>
        </mc:Choice>
        <mc:Fallback xmlns="">
          <p:sp>
            <p:nvSpPr>
              <p:cNvPr id="26" name="Object 2">
                <a:extLst>
                  <a:ext uri="{FF2B5EF4-FFF2-40B4-BE49-F238E27FC236}">
                    <a16:creationId xmlns:a16="http://schemas.microsoft.com/office/drawing/2014/main" id="{81F6662D-A06A-C957-E317-7C7FD506E495}"/>
                  </a:ext>
                </a:extLst>
              </p:cNvPr>
              <p:cNvSpPr txBox="1">
                <a:spLocks noRot="1" noChangeAspect="1" noMove="1" noResize="1" noEditPoints="1" noAdjustHandles="1" noChangeArrowheads="1" noChangeShapeType="1" noTextEdit="1"/>
              </p:cNvSpPr>
              <p:nvPr/>
            </p:nvSpPr>
            <p:spPr bwMode="auto">
              <a:xfrm>
                <a:off x="1795744" y="1303803"/>
                <a:ext cx="8608117" cy="431800"/>
              </a:xfrm>
              <a:prstGeom prst="rect">
                <a:avLst/>
              </a:prstGeom>
              <a:blipFill>
                <a:blip r:embed="rId4"/>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1543492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1AA1C6-B378-418D-A620-D7E8EFE04243}"/>
              </a:ext>
            </a:extLst>
          </p:cNvPr>
          <p:cNvSpPr/>
          <p:nvPr/>
        </p:nvSpPr>
        <p:spPr>
          <a:xfrm>
            <a:off x="2541548" y="2765365"/>
            <a:ext cx="7126310" cy="369332"/>
          </a:xfrm>
          <a:prstGeom prst="rect">
            <a:avLst/>
          </a:prstGeom>
        </p:spPr>
        <p:txBody>
          <a:bodyPr wrap="none">
            <a:spAutoFit/>
          </a:bodyPr>
          <a:lstStyle/>
          <a:p>
            <a:r>
              <a:rPr lang="en-US" b="1" dirty="0"/>
              <a:t>Matter</a:t>
            </a:r>
            <a:r>
              <a:rPr lang="en-US" dirty="0"/>
              <a:t>: An entity that occupies space and possesses a non-zero rest mass </a:t>
            </a:r>
          </a:p>
        </p:txBody>
      </p:sp>
      <p:sp>
        <p:nvSpPr>
          <p:cNvPr id="6" name="Rectangle 5">
            <a:extLst>
              <a:ext uri="{FF2B5EF4-FFF2-40B4-BE49-F238E27FC236}">
                <a16:creationId xmlns:a16="http://schemas.microsoft.com/office/drawing/2014/main" id="{CEF9B7A9-98DE-4A8F-9C44-86AEC35C369A}"/>
              </a:ext>
            </a:extLst>
          </p:cNvPr>
          <p:cNvSpPr/>
          <p:nvPr/>
        </p:nvSpPr>
        <p:spPr>
          <a:xfrm>
            <a:off x="520783" y="3578060"/>
            <a:ext cx="5636177" cy="2862322"/>
          </a:xfrm>
          <a:prstGeom prst="rect">
            <a:avLst/>
          </a:prstGeom>
        </p:spPr>
        <p:txBody>
          <a:bodyPr wrap="square">
            <a:spAutoFit/>
          </a:bodyPr>
          <a:lstStyle/>
          <a:p>
            <a:r>
              <a:rPr lang="pt-BR" dirty="0" err="1">
                <a:solidFill>
                  <a:schemeClr val="bg1">
                    <a:lumMod val="50000"/>
                  </a:schemeClr>
                </a:solidFill>
              </a:rPr>
              <a:t>Interactions</a:t>
            </a:r>
            <a:r>
              <a:rPr lang="pt-BR" dirty="0">
                <a:solidFill>
                  <a:schemeClr val="bg1">
                    <a:lumMod val="50000"/>
                  </a:schemeClr>
                </a:solidFill>
              </a:rPr>
              <a:t> </a:t>
            </a:r>
            <a:r>
              <a:rPr lang="pt-BR" dirty="0" err="1">
                <a:solidFill>
                  <a:schemeClr val="bg1">
                    <a:lumMod val="50000"/>
                  </a:schemeClr>
                </a:solidFill>
              </a:rPr>
              <a:t>between</a:t>
            </a:r>
            <a:r>
              <a:rPr lang="pt-BR" dirty="0">
                <a:solidFill>
                  <a:schemeClr val="bg1">
                    <a:lumMod val="50000"/>
                  </a:schemeClr>
                </a:solidFill>
              </a:rPr>
              <a:t> </a:t>
            </a:r>
            <a:r>
              <a:rPr lang="en-US" b="1" dirty="0"/>
              <a:t>Molecules</a:t>
            </a:r>
            <a:r>
              <a:rPr lang="en-US" dirty="0"/>
              <a:t> </a:t>
            </a:r>
            <a:r>
              <a:rPr lang="en-US" dirty="0">
                <a:solidFill>
                  <a:schemeClr val="bg1">
                    <a:lumMod val="50000"/>
                  </a:schemeClr>
                </a:solidFill>
              </a:rPr>
              <a:t>define</a:t>
            </a:r>
            <a:endParaRPr lang="en-US" b="1" dirty="0">
              <a:solidFill>
                <a:schemeClr val="bg1">
                  <a:lumMod val="50000"/>
                </a:schemeClr>
              </a:solidFill>
            </a:endParaRPr>
          </a:p>
          <a:p>
            <a:endParaRPr lang="en-US" b="1" dirty="0"/>
          </a:p>
          <a:p>
            <a:endParaRPr lang="en-US" b="1" dirty="0"/>
          </a:p>
          <a:p>
            <a:r>
              <a:rPr lang="pt-BR" dirty="0" err="1">
                <a:solidFill>
                  <a:schemeClr val="bg1">
                    <a:lumMod val="50000"/>
                  </a:schemeClr>
                </a:solidFill>
              </a:rPr>
              <a:t>Interactions</a:t>
            </a:r>
            <a:r>
              <a:rPr lang="pt-BR" dirty="0">
                <a:solidFill>
                  <a:schemeClr val="bg1">
                    <a:lumMod val="50000"/>
                  </a:schemeClr>
                </a:solidFill>
              </a:rPr>
              <a:t> </a:t>
            </a:r>
            <a:r>
              <a:rPr lang="pt-BR" dirty="0" err="1">
                <a:solidFill>
                  <a:schemeClr val="bg1">
                    <a:lumMod val="50000"/>
                  </a:schemeClr>
                </a:solidFill>
              </a:rPr>
              <a:t>between</a:t>
            </a:r>
            <a:r>
              <a:rPr lang="pt-BR" dirty="0">
                <a:solidFill>
                  <a:schemeClr val="bg1">
                    <a:lumMod val="50000"/>
                  </a:schemeClr>
                </a:solidFill>
              </a:rPr>
              <a:t> </a:t>
            </a:r>
            <a:r>
              <a:rPr lang="en-US" b="1" dirty="0"/>
              <a:t>Atoms </a:t>
            </a:r>
            <a:r>
              <a:rPr lang="en-US" dirty="0">
                <a:solidFill>
                  <a:schemeClr val="bg1">
                    <a:lumMod val="50000"/>
                  </a:schemeClr>
                </a:solidFill>
              </a:rPr>
              <a:t>define</a:t>
            </a:r>
            <a:endParaRPr lang="en-US" b="1" dirty="0">
              <a:solidFill>
                <a:schemeClr val="bg1">
                  <a:lumMod val="50000"/>
                </a:schemeClr>
              </a:solidFill>
            </a:endParaRPr>
          </a:p>
          <a:p>
            <a:endParaRPr lang="en-US" b="1" dirty="0"/>
          </a:p>
          <a:p>
            <a:endParaRPr lang="en-US" b="1" dirty="0"/>
          </a:p>
          <a:p>
            <a:r>
              <a:rPr lang="pt-BR" dirty="0" err="1">
                <a:solidFill>
                  <a:schemeClr val="bg1">
                    <a:lumMod val="50000"/>
                  </a:schemeClr>
                </a:solidFill>
              </a:rPr>
              <a:t>Interactions</a:t>
            </a:r>
            <a:r>
              <a:rPr lang="pt-BR" dirty="0">
                <a:solidFill>
                  <a:schemeClr val="bg1">
                    <a:lumMod val="50000"/>
                  </a:schemeClr>
                </a:solidFill>
              </a:rPr>
              <a:t> </a:t>
            </a:r>
            <a:r>
              <a:rPr lang="pt-BR" dirty="0" err="1">
                <a:solidFill>
                  <a:schemeClr val="bg1">
                    <a:lumMod val="50000"/>
                  </a:schemeClr>
                </a:solidFill>
              </a:rPr>
              <a:t>between</a:t>
            </a:r>
            <a:r>
              <a:rPr lang="pt-BR" dirty="0">
                <a:solidFill>
                  <a:schemeClr val="bg1">
                    <a:lumMod val="50000"/>
                  </a:schemeClr>
                </a:solidFill>
              </a:rPr>
              <a:t> </a:t>
            </a:r>
            <a:r>
              <a:rPr lang="en-US" b="1" dirty="0"/>
              <a:t>Protons, neutrons, electrons </a:t>
            </a:r>
            <a:r>
              <a:rPr lang="en-US" dirty="0">
                <a:solidFill>
                  <a:schemeClr val="bg1">
                    <a:lumMod val="50000"/>
                  </a:schemeClr>
                </a:solidFill>
              </a:rPr>
              <a:t>define</a:t>
            </a:r>
            <a:endParaRPr lang="en-US" b="1" dirty="0">
              <a:solidFill>
                <a:schemeClr val="bg1">
                  <a:lumMod val="50000"/>
                </a:schemeClr>
              </a:solidFill>
            </a:endParaRPr>
          </a:p>
          <a:p>
            <a:endParaRPr lang="en-US" b="1" dirty="0"/>
          </a:p>
          <a:p>
            <a:endParaRPr lang="en-US" b="1" dirty="0"/>
          </a:p>
          <a:p>
            <a:r>
              <a:rPr lang="pt-BR" dirty="0" err="1">
                <a:solidFill>
                  <a:schemeClr val="bg1">
                    <a:lumMod val="50000"/>
                  </a:schemeClr>
                </a:solidFill>
              </a:rPr>
              <a:t>Interactions</a:t>
            </a:r>
            <a:r>
              <a:rPr lang="pt-BR" dirty="0">
                <a:solidFill>
                  <a:schemeClr val="bg1">
                    <a:lumMod val="50000"/>
                  </a:schemeClr>
                </a:solidFill>
              </a:rPr>
              <a:t> </a:t>
            </a:r>
            <a:r>
              <a:rPr lang="pt-BR" dirty="0" err="1">
                <a:solidFill>
                  <a:schemeClr val="bg1">
                    <a:lumMod val="50000"/>
                  </a:schemeClr>
                </a:solidFill>
              </a:rPr>
              <a:t>between</a:t>
            </a:r>
            <a:r>
              <a:rPr lang="pt-BR" dirty="0">
                <a:solidFill>
                  <a:schemeClr val="bg1">
                    <a:lumMod val="50000"/>
                  </a:schemeClr>
                </a:solidFill>
              </a:rPr>
              <a:t> </a:t>
            </a:r>
            <a:r>
              <a:rPr lang="en-US" b="1" dirty="0"/>
              <a:t>Quarks, gluons, mesons, etc. </a:t>
            </a:r>
            <a:r>
              <a:rPr lang="en-US" dirty="0">
                <a:solidFill>
                  <a:schemeClr val="bg1">
                    <a:lumMod val="50000"/>
                  </a:schemeClr>
                </a:solidFill>
              </a:rPr>
              <a:t>define</a:t>
            </a:r>
            <a:endParaRPr lang="en-US" b="1" dirty="0">
              <a:solidFill>
                <a:schemeClr val="bg1">
                  <a:lumMod val="50000"/>
                </a:schemeClr>
              </a:solidFill>
            </a:endParaRPr>
          </a:p>
        </p:txBody>
      </p:sp>
      <p:sp>
        <p:nvSpPr>
          <p:cNvPr id="10" name="Arrow: Up 9">
            <a:extLst>
              <a:ext uri="{FF2B5EF4-FFF2-40B4-BE49-F238E27FC236}">
                <a16:creationId xmlns:a16="http://schemas.microsoft.com/office/drawing/2014/main" id="{6258BC00-7BAE-400A-9DD0-A9E0027551B0}"/>
              </a:ext>
            </a:extLst>
          </p:cNvPr>
          <p:cNvSpPr/>
          <p:nvPr/>
        </p:nvSpPr>
        <p:spPr>
          <a:xfrm>
            <a:off x="2776685" y="5695407"/>
            <a:ext cx="287383" cy="304800"/>
          </a:xfrm>
          <a:prstGeom prst="up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Arrow: Up 10">
            <a:extLst>
              <a:ext uri="{FF2B5EF4-FFF2-40B4-BE49-F238E27FC236}">
                <a16:creationId xmlns:a16="http://schemas.microsoft.com/office/drawing/2014/main" id="{D346410C-2A03-409E-897D-72BD6303E0F4}"/>
              </a:ext>
            </a:extLst>
          </p:cNvPr>
          <p:cNvSpPr/>
          <p:nvPr/>
        </p:nvSpPr>
        <p:spPr>
          <a:xfrm>
            <a:off x="2776685" y="4856821"/>
            <a:ext cx="287383" cy="304800"/>
          </a:xfrm>
          <a:prstGeom prst="up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Arrow: Up 11">
            <a:extLst>
              <a:ext uri="{FF2B5EF4-FFF2-40B4-BE49-F238E27FC236}">
                <a16:creationId xmlns:a16="http://schemas.microsoft.com/office/drawing/2014/main" id="{9C2522A4-E4A7-4639-9A87-126D574A9FA7}"/>
              </a:ext>
            </a:extLst>
          </p:cNvPr>
          <p:cNvSpPr/>
          <p:nvPr/>
        </p:nvSpPr>
        <p:spPr>
          <a:xfrm>
            <a:off x="2776685" y="4065041"/>
            <a:ext cx="287383" cy="304800"/>
          </a:xfrm>
          <a:prstGeom prst="up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Arrow: Up 12">
            <a:extLst>
              <a:ext uri="{FF2B5EF4-FFF2-40B4-BE49-F238E27FC236}">
                <a16:creationId xmlns:a16="http://schemas.microsoft.com/office/drawing/2014/main" id="{0169E812-C0B4-46C4-8438-51682A4D6B5C}"/>
              </a:ext>
            </a:extLst>
          </p:cNvPr>
          <p:cNvSpPr/>
          <p:nvPr/>
        </p:nvSpPr>
        <p:spPr>
          <a:xfrm>
            <a:off x="2784044" y="3202384"/>
            <a:ext cx="287383" cy="304800"/>
          </a:xfrm>
          <a:prstGeom prst="up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Arrow: Up-Down 13">
            <a:extLst>
              <a:ext uri="{FF2B5EF4-FFF2-40B4-BE49-F238E27FC236}">
                <a16:creationId xmlns:a16="http://schemas.microsoft.com/office/drawing/2014/main" id="{70B917D6-D803-450E-BFB2-529D648E696C}"/>
              </a:ext>
            </a:extLst>
          </p:cNvPr>
          <p:cNvSpPr/>
          <p:nvPr/>
        </p:nvSpPr>
        <p:spPr>
          <a:xfrm>
            <a:off x="9875531" y="5425440"/>
            <a:ext cx="296092" cy="827315"/>
          </a:xfrm>
          <a:prstGeom prst="upDown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Up-Down 14">
            <a:extLst>
              <a:ext uri="{FF2B5EF4-FFF2-40B4-BE49-F238E27FC236}">
                <a16:creationId xmlns:a16="http://schemas.microsoft.com/office/drawing/2014/main" id="{8B0EF058-0220-4C80-AB5B-A9AE26D3C9F4}"/>
              </a:ext>
            </a:extLst>
          </p:cNvPr>
          <p:cNvSpPr/>
          <p:nvPr/>
        </p:nvSpPr>
        <p:spPr>
          <a:xfrm>
            <a:off x="9884239" y="2995750"/>
            <a:ext cx="296092" cy="2429691"/>
          </a:xfrm>
          <a:prstGeom prst="upDownArrow">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Up-Down 15">
            <a:extLst>
              <a:ext uri="{FF2B5EF4-FFF2-40B4-BE49-F238E27FC236}">
                <a16:creationId xmlns:a16="http://schemas.microsoft.com/office/drawing/2014/main" id="{1D907609-4DE2-4E77-93C5-80312BFAD075}"/>
              </a:ext>
            </a:extLst>
          </p:cNvPr>
          <p:cNvSpPr/>
          <p:nvPr/>
        </p:nvSpPr>
        <p:spPr>
          <a:xfrm>
            <a:off x="9884238" y="1275807"/>
            <a:ext cx="296092" cy="1700352"/>
          </a:xfrm>
          <a:prstGeom prst="upDown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9838F3E-7D16-4C44-86A6-14E28E849718}"/>
              </a:ext>
            </a:extLst>
          </p:cNvPr>
          <p:cNvSpPr txBox="1"/>
          <p:nvPr/>
        </p:nvSpPr>
        <p:spPr>
          <a:xfrm>
            <a:off x="10112119" y="5654431"/>
            <a:ext cx="1416606" cy="369332"/>
          </a:xfrm>
          <a:prstGeom prst="rect">
            <a:avLst/>
          </a:prstGeom>
          <a:noFill/>
        </p:spPr>
        <p:txBody>
          <a:bodyPr wrap="none" rtlCol="0">
            <a:spAutoFit/>
          </a:bodyPr>
          <a:lstStyle/>
          <a:p>
            <a:r>
              <a:rPr lang="pt-BR" dirty="0"/>
              <a:t>Strong forces</a:t>
            </a:r>
            <a:endParaRPr lang="en-US" dirty="0"/>
          </a:p>
        </p:txBody>
      </p:sp>
      <p:sp>
        <p:nvSpPr>
          <p:cNvPr id="18" name="TextBox 17">
            <a:extLst>
              <a:ext uri="{FF2B5EF4-FFF2-40B4-BE49-F238E27FC236}">
                <a16:creationId xmlns:a16="http://schemas.microsoft.com/office/drawing/2014/main" id="{F9F922C4-0A25-466B-8C05-025427DC764F}"/>
              </a:ext>
            </a:extLst>
          </p:cNvPr>
          <p:cNvSpPr txBox="1"/>
          <p:nvPr/>
        </p:nvSpPr>
        <p:spPr>
          <a:xfrm>
            <a:off x="10112119" y="4032775"/>
            <a:ext cx="1882118" cy="369332"/>
          </a:xfrm>
          <a:prstGeom prst="rect">
            <a:avLst/>
          </a:prstGeom>
          <a:noFill/>
        </p:spPr>
        <p:txBody>
          <a:bodyPr wrap="none" rtlCol="0">
            <a:spAutoFit/>
          </a:bodyPr>
          <a:lstStyle/>
          <a:p>
            <a:r>
              <a:rPr lang="pt-BR" dirty="0" err="1"/>
              <a:t>Electromagnetism</a:t>
            </a:r>
            <a:endParaRPr lang="en-US" dirty="0"/>
          </a:p>
        </p:txBody>
      </p:sp>
      <p:sp>
        <p:nvSpPr>
          <p:cNvPr id="19" name="TextBox 18">
            <a:extLst>
              <a:ext uri="{FF2B5EF4-FFF2-40B4-BE49-F238E27FC236}">
                <a16:creationId xmlns:a16="http://schemas.microsoft.com/office/drawing/2014/main" id="{FA54B793-A488-4A83-9CE6-BB9E735ABC81}"/>
              </a:ext>
            </a:extLst>
          </p:cNvPr>
          <p:cNvSpPr txBox="1"/>
          <p:nvPr/>
        </p:nvSpPr>
        <p:spPr>
          <a:xfrm>
            <a:off x="10129537" y="2353384"/>
            <a:ext cx="850939" cy="369332"/>
          </a:xfrm>
          <a:prstGeom prst="rect">
            <a:avLst/>
          </a:prstGeom>
          <a:noFill/>
        </p:spPr>
        <p:txBody>
          <a:bodyPr wrap="none" rtlCol="0">
            <a:spAutoFit/>
          </a:bodyPr>
          <a:lstStyle/>
          <a:p>
            <a:r>
              <a:rPr lang="pt-BR" dirty="0" err="1"/>
              <a:t>Gravity</a:t>
            </a:r>
            <a:endParaRPr lang="en-US" dirty="0"/>
          </a:p>
        </p:txBody>
      </p:sp>
      <p:sp>
        <p:nvSpPr>
          <p:cNvPr id="20" name="Arrow: Up-Down 19">
            <a:extLst>
              <a:ext uri="{FF2B5EF4-FFF2-40B4-BE49-F238E27FC236}">
                <a16:creationId xmlns:a16="http://schemas.microsoft.com/office/drawing/2014/main" id="{7CDCB700-DFEF-409C-895E-3F46642574F5}"/>
              </a:ext>
            </a:extLst>
          </p:cNvPr>
          <p:cNvSpPr/>
          <p:nvPr/>
        </p:nvSpPr>
        <p:spPr>
          <a:xfrm>
            <a:off x="10129537" y="5240776"/>
            <a:ext cx="296092" cy="369332"/>
          </a:xfrm>
          <a:prstGeom prst="upDownArrow">
            <a:avLst/>
          </a:prstGeom>
          <a:solidFill>
            <a:srgbClr val="F7A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9710D29-AED7-4E7A-A338-0852579F4701}"/>
              </a:ext>
            </a:extLst>
          </p:cNvPr>
          <p:cNvSpPr txBox="1"/>
          <p:nvPr/>
        </p:nvSpPr>
        <p:spPr>
          <a:xfrm>
            <a:off x="10425628" y="5232064"/>
            <a:ext cx="1331711" cy="369332"/>
          </a:xfrm>
          <a:prstGeom prst="rect">
            <a:avLst/>
          </a:prstGeom>
          <a:noFill/>
        </p:spPr>
        <p:txBody>
          <a:bodyPr wrap="none" rtlCol="0">
            <a:spAutoFit/>
          </a:bodyPr>
          <a:lstStyle/>
          <a:p>
            <a:r>
              <a:rPr lang="pt-BR" dirty="0" err="1"/>
              <a:t>Weak</a:t>
            </a:r>
            <a:r>
              <a:rPr lang="pt-BR" dirty="0"/>
              <a:t> forces</a:t>
            </a:r>
            <a:endParaRPr lang="en-US" dirty="0"/>
          </a:p>
        </p:txBody>
      </p:sp>
      <p:sp>
        <p:nvSpPr>
          <p:cNvPr id="22" name="TextBox 21">
            <a:extLst>
              <a:ext uri="{FF2B5EF4-FFF2-40B4-BE49-F238E27FC236}">
                <a16:creationId xmlns:a16="http://schemas.microsoft.com/office/drawing/2014/main" id="{8D3D80C3-B389-4CA6-A916-0EEB6EEB8DF2}"/>
              </a:ext>
            </a:extLst>
          </p:cNvPr>
          <p:cNvSpPr txBox="1"/>
          <p:nvPr/>
        </p:nvSpPr>
        <p:spPr>
          <a:xfrm>
            <a:off x="2267075" y="87090"/>
            <a:ext cx="7657866" cy="461665"/>
          </a:xfrm>
          <a:prstGeom prst="rect">
            <a:avLst/>
          </a:prstGeom>
          <a:noFill/>
        </p:spPr>
        <p:txBody>
          <a:bodyPr wrap="none" rtlCol="0">
            <a:spAutoFit/>
          </a:bodyPr>
          <a:lstStyle/>
          <a:p>
            <a:pPr algn="ctr"/>
            <a:r>
              <a:rPr lang="en-US" sz="2400" dirty="0">
                <a:solidFill>
                  <a:schemeClr val="accent1"/>
                </a:solidFill>
              </a:rPr>
              <a:t>Matter and the four observed </a:t>
            </a:r>
            <a:r>
              <a:rPr lang="en-US" sz="2400" u="sng" dirty="0">
                <a:solidFill>
                  <a:schemeClr val="accent1"/>
                </a:solidFill>
              </a:rPr>
              <a:t>fundamental forces </a:t>
            </a:r>
            <a:r>
              <a:rPr lang="en-US" sz="2400" dirty="0">
                <a:solidFill>
                  <a:schemeClr val="accent1"/>
                </a:solidFill>
              </a:rPr>
              <a:t>in physics</a:t>
            </a:r>
          </a:p>
        </p:txBody>
      </p:sp>
      <p:sp>
        <p:nvSpPr>
          <p:cNvPr id="23" name="Rectangle 22">
            <a:extLst>
              <a:ext uri="{FF2B5EF4-FFF2-40B4-BE49-F238E27FC236}">
                <a16:creationId xmlns:a16="http://schemas.microsoft.com/office/drawing/2014/main" id="{5E68D736-5280-4A5D-919B-AC2A9E14B7C4}"/>
              </a:ext>
            </a:extLst>
          </p:cNvPr>
          <p:cNvSpPr/>
          <p:nvPr/>
        </p:nvSpPr>
        <p:spPr>
          <a:xfrm>
            <a:off x="1970789" y="1082541"/>
            <a:ext cx="2789546" cy="369332"/>
          </a:xfrm>
          <a:prstGeom prst="rect">
            <a:avLst/>
          </a:prstGeom>
        </p:spPr>
        <p:txBody>
          <a:bodyPr wrap="none">
            <a:spAutoFit/>
          </a:bodyPr>
          <a:lstStyle/>
          <a:p>
            <a:r>
              <a:rPr lang="en-US" b="1" dirty="0"/>
              <a:t>Single or Multibody system</a:t>
            </a:r>
            <a:endParaRPr lang="en-US" dirty="0"/>
          </a:p>
        </p:txBody>
      </p:sp>
      <p:sp>
        <p:nvSpPr>
          <p:cNvPr id="24" name="Arrow: Up 23">
            <a:extLst>
              <a:ext uri="{FF2B5EF4-FFF2-40B4-BE49-F238E27FC236}">
                <a16:creationId xmlns:a16="http://schemas.microsoft.com/office/drawing/2014/main" id="{0936A831-0F7B-49ED-A6B1-5440D983EF0F}"/>
              </a:ext>
            </a:extLst>
          </p:cNvPr>
          <p:cNvSpPr/>
          <p:nvPr/>
        </p:nvSpPr>
        <p:spPr>
          <a:xfrm>
            <a:off x="2784044" y="1519560"/>
            <a:ext cx="287383" cy="1210367"/>
          </a:xfrm>
          <a:prstGeom prst="up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8E79082C-7D7E-4B74-BC6A-940C4C686A16}"/>
              </a:ext>
            </a:extLst>
          </p:cNvPr>
          <p:cNvCxnSpPr>
            <a:endCxn id="14" idx="0"/>
          </p:cNvCxnSpPr>
          <p:nvPr/>
        </p:nvCxnSpPr>
        <p:spPr>
          <a:xfrm>
            <a:off x="6017623" y="5425440"/>
            <a:ext cx="3924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92BC607-C075-4485-99EF-CF66872A88DF}"/>
              </a:ext>
            </a:extLst>
          </p:cNvPr>
          <p:cNvCxnSpPr/>
          <p:nvPr/>
        </p:nvCxnSpPr>
        <p:spPr>
          <a:xfrm>
            <a:off x="6017623" y="6252755"/>
            <a:ext cx="3924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A19A56D-022E-4DDE-A020-F80B6CFA8757}"/>
              </a:ext>
            </a:extLst>
          </p:cNvPr>
          <p:cNvCxnSpPr/>
          <p:nvPr/>
        </p:nvCxnSpPr>
        <p:spPr>
          <a:xfrm>
            <a:off x="9534626" y="2985037"/>
            <a:ext cx="432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Arrow: Up 32">
            <a:extLst>
              <a:ext uri="{FF2B5EF4-FFF2-40B4-BE49-F238E27FC236}">
                <a16:creationId xmlns:a16="http://schemas.microsoft.com/office/drawing/2014/main" id="{62BF17F5-DF23-4C01-B07B-731AB5CD1190}"/>
              </a:ext>
            </a:extLst>
          </p:cNvPr>
          <p:cNvSpPr/>
          <p:nvPr/>
        </p:nvSpPr>
        <p:spPr>
          <a:xfrm flipV="1">
            <a:off x="3064068" y="5695407"/>
            <a:ext cx="287383" cy="304800"/>
          </a:xfrm>
          <a:prstGeom prst="upArrow">
            <a:avLst/>
          </a:prstGeom>
          <a:solidFill>
            <a:schemeClr val="tx2">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4" name="Arrow: Up 33">
            <a:extLst>
              <a:ext uri="{FF2B5EF4-FFF2-40B4-BE49-F238E27FC236}">
                <a16:creationId xmlns:a16="http://schemas.microsoft.com/office/drawing/2014/main" id="{C29960D0-B534-4A4E-9741-636F8893DE7B}"/>
              </a:ext>
            </a:extLst>
          </p:cNvPr>
          <p:cNvSpPr/>
          <p:nvPr/>
        </p:nvSpPr>
        <p:spPr>
          <a:xfrm flipV="1">
            <a:off x="3064068" y="4856821"/>
            <a:ext cx="287383" cy="304800"/>
          </a:xfrm>
          <a:prstGeom prst="upArrow">
            <a:avLst/>
          </a:prstGeom>
          <a:solidFill>
            <a:schemeClr val="tx2">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5" name="Arrow: Up 34">
            <a:extLst>
              <a:ext uri="{FF2B5EF4-FFF2-40B4-BE49-F238E27FC236}">
                <a16:creationId xmlns:a16="http://schemas.microsoft.com/office/drawing/2014/main" id="{E4CECE70-25A1-4546-A3D7-F3B173EB37B5}"/>
              </a:ext>
            </a:extLst>
          </p:cNvPr>
          <p:cNvSpPr/>
          <p:nvPr/>
        </p:nvSpPr>
        <p:spPr>
          <a:xfrm flipV="1">
            <a:off x="3064068" y="4065041"/>
            <a:ext cx="287383" cy="304800"/>
          </a:xfrm>
          <a:prstGeom prst="upArrow">
            <a:avLst/>
          </a:prstGeom>
          <a:solidFill>
            <a:schemeClr val="tx2">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6" name="Arrow: Up 35">
            <a:extLst>
              <a:ext uri="{FF2B5EF4-FFF2-40B4-BE49-F238E27FC236}">
                <a16:creationId xmlns:a16="http://schemas.microsoft.com/office/drawing/2014/main" id="{86450382-9710-44A0-98B9-BE0ED5FCC9D4}"/>
              </a:ext>
            </a:extLst>
          </p:cNvPr>
          <p:cNvSpPr/>
          <p:nvPr/>
        </p:nvSpPr>
        <p:spPr>
          <a:xfrm flipV="1">
            <a:off x="3071427" y="3202384"/>
            <a:ext cx="287383" cy="304800"/>
          </a:xfrm>
          <a:prstGeom prst="upArrow">
            <a:avLst/>
          </a:prstGeom>
          <a:solidFill>
            <a:schemeClr val="tx2">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7" name="Arrow: Up 36">
            <a:extLst>
              <a:ext uri="{FF2B5EF4-FFF2-40B4-BE49-F238E27FC236}">
                <a16:creationId xmlns:a16="http://schemas.microsoft.com/office/drawing/2014/main" id="{FF52ACC4-AA6D-452E-9F6C-197B0F340087}"/>
              </a:ext>
            </a:extLst>
          </p:cNvPr>
          <p:cNvSpPr/>
          <p:nvPr/>
        </p:nvSpPr>
        <p:spPr>
          <a:xfrm flipV="1">
            <a:off x="3071427" y="1519560"/>
            <a:ext cx="287383" cy="1210367"/>
          </a:xfrm>
          <a:prstGeom prst="upArrow">
            <a:avLst/>
          </a:prstGeom>
          <a:solidFill>
            <a:schemeClr val="tx2">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78C712C-8146-4EEB-A91C-E73D838771CC}"/>
              </a:ext>
            </a:extLst>
          </p:cNvPr>
          <p:cNvSpPr/>
          <p:nvPr/>
        </p:nvSpPr>
        <p:spPr>
          <a:xfrm>
            <a:off x="500449" y="6023763"/>
            <a:ext cx="2104430" cy="487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AF93119-6BF8-41A0-B2DA-36A59074CD34}"/>
              </a:ext>
            </a:extLst>
          </p:cNvPr>
          <p:cNvSpPr/>
          <p:nvPr/>
        </p:nvSpPr>
        <p:spPr>
          <a:xfrm>
            <a:off x="5341333" y="6000207"/>
            <a:ext cx="676290" cy="487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6CDF5F9-31BB-49D5-BAED-CA069991492B}"/>
              </a:ext>
            </a:extLst>
          </p:cNvPr>
          <p:cNvSpPr/>
          <p:nvPr/>
        </p:nvSpPr>
        <p:spPr>
          <a:xfrm>
            <a:off x="496271" y="5255232"/>
            <a:ext cx="2104430" cy="487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05E1FFB-EC07-4C2E-83D6-B332DFBBA4B9}"/>
              </a:ext>
            </a:extLst>
          </p:cNvPr>
          <p:cNvSpPr/>
          <p:nvPr/>
        </p:nvSpPr>
        <p:spPr>
          <a:xfrm>
            <a:off x="5337155" y="5231676"/>
            <a:ext cx="676290" cy="487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10976C6-61F3-431C-9A24-59C379D47783}"/>
              </a:ext>
            </a:extLst>
          </p:cNvPr>
          <p:cNvSpPr/>
          <p:nvPr/>
        </p:nvSpPr>
        <p:spPr>
          <a:xfrm>
            <a:off x="496271" y="4298458"/>
            <a:ext cx="2104430" cy="487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FA181DE-F7E4-4174-A210-9EE252D23A60}"/>
              </a:ext>
            </a:extLst>
          </p:cNvPr>
          <p:cNvSpPr/>
          <p:nvPr/>
        </p:nvSpPr>
        <p:spPr>
          <a:xfrm>
            <a:off x="3291948" y="4298457"/>
            <a:ext cx="676290" cy="487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BCF09D1-C19E-4AF6-8F1D-AAC89692D421}"/>
              </a:ext>
            </a:extLst>
          </p:cNvPr>
          <p:cNvSpPr/>
          <p:nvPr/>
        </p:nvSpPr>
        <p:spPr>
          <a:xfrm>
            <a:off x="520783" y="3567476"/>
            <a:ext cx="2104430" cy="487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2D66E86-509A-4CBF-8A6F-F59053D88258}"/>
              </a:ext>
            </a:extLst>
          </p:cNvPr>
          <p:cNvSpPr/>
          <p:nvPr/>
        </p:nvSpPr>
        <p:spPr>
          <a:xfrm>
            <a:off x="3630093" y="3577550"/>
            <a:ext cx="676290" cy="487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3338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p:bldP spid="18" grpId="0"/>
      <p:bldP spid="19" grpId="0"/>
      <p:bldP spid="20" grpId="0" animBg="1"/>
      <p:bldP spid="21" grpId="0"/>
      <p:bldP spid="24" grpId="0" animBg="1"/>
      <p:bldP spid="33" grpId="0" animBg="1"/>
      <p:bldP spid="34" grpId="0" animBg="1"/>
      <p:bldP spid="35" grpId="0" animBg="1"/>
      <p:bldP spid="36"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119FD9-68B5-4156-8B6E-E89B11345A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234" y="5741741"/>
            <a:ext cx="749089" cy="749089"/>
          </a:xfrm>
          <a:prstGeom prst="rect">
            <a:avLst/>
          </a:prstGeom>
        </p:spPr>
      </p:pic>
      <p:pic>
        <p:nvPicPr>
          <p:cNvPr id="9" name="Picture 8" descr="A picture containing necklace, drawing&#10;&#10;Description automatically generated">
            <a:extLst>
              <a:ext uri="{FF2B5EF4-FFF2-40B4-BE49-F238E27FC236}">
                <a16:creationId xmlns:a16="http://schemas.microsoft.com/office/drawing/2014/main" id="{AC85F49C-D102-48F8-8272-075CDD8BD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390" y="4230107"/>
            <a:ext cx="2085507" cy="1115760"/>
          </a:xfrm>
          <a:prstGeom prst="rect">
            <a:avLst/>
          </a:prstGeom>
        </p:spPr>
      </p:pic>
      <p:pic>
        <p:nvPicPr>
          <p:cNvPr id="11" name="Picture 10" descr="A picture containing chain, necklace&#10;&#10;Description automatically generated">
            <a:extLst>
              <a:ext uri="{FF2B5EF4-FFF2-40B4-BE49-F238E27FC236}">
                <a16:creationId xmlns:a16="http://schemas.microsoft.com/office/drawing/2014/main" id="{B9E9B311-3234-4CEF-AFB5-B7AAC2CCF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390" y="2382865"/>
            <a:ext cx="1493789" cy="1511833"/>
          </a:xfrm>
          <a:prstGeom prst="rect">
            <a:avLst/>
          </a:prstGeom>
        </p:spPr>
      </p:pic>
      <p:pic>
        <p:nvPicPr>
          <p:cNvPr id="13" name="Picture 12" descr="A picture containing food&#10;&#10;Description automatically generated">
            <a:extLst>
              <a:ext uri="{FF2B5EF4-FFF2-40B4-BE49-F238E27FC236}">
                <a16:creationId xmlns:a16="http://schemas.microsoft.com/office/drawing/2014/main" id="{191A537C-D558-45DC-B3E5-6268EA9E73A7}"/>
              </a:ext>
            </a:extLst>
          </p:cNvPr>
          <p:cNvPicPr>
            <a:picLocks noChangeAspect="1"/>
          </p:cNvPicPr>
          <p:nvPr/>
        </p:nvPicPr>
        <p:blipFill rotWithShape="1">
          <a:blip r:embed="rId5">
            <a:extLst>
              <a:ext uri="{28A0092B-C50C-407E-A947-70E740481C1C}">
                <a14:useLocalDpi xmlns:a14="http://schemas.microsoft.com/office/drawing/2010/main" val="0"/>
              </a:ext>
            </a:extLst>
          </a:blip>
          <a:srcRect l="10523"/>
          <a:stretch/>
        </p:blipFill>
        <p:spPr>
          <a:xfrm>
            <a:off x="1807000" y="1282558"/>
            <a:ext cx="1450829" cy="1080963"/>
          </a:xfrm>
          <a:prstGeom prst="rect">
            <a:avLst/>
          </a:prstGeom>
        </p:spPr>
      </p:pic>
      <p:pic>
        <p:nvPicPr>
          <p:cNvPr id="15" name="Picture 14" descr="A person standing posing for the camera&#10;&#10;Description automatically generated">
            <a:extLst>
              <a:ext uri="{FF2B5EF4-FFF2-40B4-BE49-F238E27FC236}">
                <a16:creationId xmlns:a16="http://schemas.microsoft.com/office/drawing/2014/main" id="{8FA9F6D0-584D-43F0-B475-845F8DAAD8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6997" y="877635"/>
            <a:ext cx="1213709" cy="1680519"/>
          </a:xfrm>
          <a:prstGeom prst="rect">
            <a:avLst/>
          </a:prstGeom>
        </p:spPr>
      </p:pic>
      <p:pic>
        <p:nvPicPr>
          <p:cNvPr id="17" name="Picture 16" descr="A picture containing table, photo, sitting, small&#10;&#10;Description automatically generated">
            <a:extLst>
              <a:ext uri="{FF2B5EF4-FFF2-40B4-BE49-F238E27FC236}">
                <a16:creationId xmlns:a16="http://schemas.microsoft.com/office/drawing/2014/main" id="{AC9AF8BB-5119-4276-A566-702F875108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9628" y="1055808"/>
            <a:ext cx="1532495" cy="1532495"/>
          </a:xfrm>
          <a:prstGeom prst="rect">
            <a:avLst/>
          </a:prstGeom>
        </p:spPr>
      </p:pic>
      <p:pic>
        <p:nvPicPr>
          <p:cNvPr id="19" name="Picture 18">
            <a:extLst>
              <a:ext uri="{FF2B5EF4-FFF2-40B4-BE49-F238E27FC236}">
                <a16:creationId xmlns:a16="http://schemas.microsoft.com/office/drawing/2014/main" id="{CC897DF5-DCCE-43A5-A38B-9A2D743C3E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33622" y="877635"/>
            <a:ext cx="2675988" cy="1516151"/>
          </a:xfrm>
          <a:prstGeom prst="rect">
            <a:avLst/>
          </a:prstGeom>
        </p:spPr>
      </p:pic>
      <p:pic>
        <p:nvPicPr>
          <p:cNvPr id="21" name="Picture 20" descr="A picture containing star, sitting, black, looking&#10;&#10;Description automatically generated">
            <a:extLst>
              <a:ext uri="{FF2B5EF4-FFF2-40B4-BE49-F238E27FC236}">
                <a16:creationId xmlns:a16="http://schemas.microsoft.com/office/drawing/2014/main" id="{35C51822-2DDF-4FB4-9C1E-0D401D7478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18031" y="2669578"/>
            <a:ext cx="2005766" cy="2005766"/>
          </a:xfrm>
          <a:prstGeom prst="rect">
            <a:avLst/>
          </a:prstGeom>
        </p:spPr>
      </p:pic>
      <p:pic>
        <p:nvPicPr>
          <p:cNvPr id="23" name="Picture 22" descr="A picture containing indoor, sitting, table, photo&#10;&#10;Description automatically generated">
            <a:extLst>
              <a:ext uri="{FF2B5EF4-FFF2-40B4-BE49-F238E27FC236}">
                <a16:creationId xmlns:a16="http://schemas.microsoft.com/office/drawing/2014/main" id="{723F61A6-1992-46D7-A283-198A80BC74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17881" y="4943495"/>
            <a:ext cx="1791729" cy="1791729"/>
          </a:xfrm>
          <a:prstGeom prst="rect">
            <a:avLst/>
          </a:prstGeom>
        </p:spPr>
      </p:pic>
      <p:sp>
        <p:nvSpPr>
          <p:cNvPr id="26" name="TextBox 25">
            <a:extLst>
              <a:ext uri="{FF2B5EF4-FFF2-40B4-BE49-F238E27FC236}">
                <a16:creationId xmlns:a16="http://schemas.microsoft.com/office/drawing/2014/main" id="{F5B73E36-DF19-4ADC-A3FD-A023F30EE4CA}"/>
              </a:ext>
            </a:extLst>
          </p:cNvPr>
          <p:cNvSpPr txBox="1"/>
          <p:nvPr/>
        </p:nvSpPr>
        <p:spPr>
          <a:xfrm>
            <a:off x="3690549" y="87090"/>
            <a:ext cx="4810933" cy="461665"/>
          </a:xfrm>
          <a:prstGeom prst="rect">
            <a:avLst/>
          </a:prstGeom>
          <a:noFill/>
        </p:spPr>
        <p:txBody>
          <a:bodyPr wrap="none" rtlCol="0">
            <a:spAutoFit/>
          </a:bodyPr>
          <a:lstStyle/>
          <a:p>
            <a:pPr algn="ctr"/>
            <a:r>
              <a:rPr lang="en-US" sz="2400" dirty="0">
                <a:solidFill>
                  <a:schemeClr val="accent1"/>
                </a:solidFill>
              </a:rPr>
              <a:t>The Universe, in orders of magnitude</a:t>
            </a:r>
          </a:p>
        </p:txBody>
      </p:sp>
      <p:sp>
        <p:nvSpPr>
          <p:cNvPr id="27" name="TextBox 26">
            <a:extLst>
              <a:ext uri="{FF2B5EF4-FFF2-40B4-BE49-F238E27FC236}">
                <a16:creationId xmlns:a16="http://schemas.microsoft.com/office/drawing/2014/main" id="{75E9EDF5-12D7-4D9C-9ADE-6DE1FE61C47F}"/>
              </a:ext>
            </a:extLst>
          </p:cNvPr>
          <p:cNvSpPr txBox="1"/>
          <p:nvPr/>
        </p:nvSpPr>
        <p:spPr>
          <a:xfrm>
            <a:off x="1375982" y="6365892"/>
            <a:ext cx="859531" cy="369332"/>
          </a:xfrm>
          <a:prstGeom prst="rect">
            <a:avLst/>
          </a:prstGeom>
          <a:noFill/>
        </p:spPr>
        <p:txBody>
          <a:bodyPr wrap="none" rtlCol="0">
            <a:spAutoFit/>
          </a:bodyPr>
          <a:lstStyle/>
          <a:p>
            <a:r>
              <a:rPr lang="pt-BR" dirty="0"/>
              <a:t>10</a:t>
            </a:r>
            <a:r>
              <a:rPr lang="pt-BR" baseline="30000" dirty="0"/>
              <a:t>-15</a:t>
            </a:r>
            <a:r>
              <a:rPr lang="pt-BR" dirty="0"/>
              <a:t> m</a:t>
            </a:r>
            <a:endParaRPr lang="en-US" dirty="0"/>
          </a:p>
        </p:txBody>
      </p:sp>
      <p:sp>
        <p:nvSpPr>
          <p:cNvPr id="28" name="TextBox 27">
            <a:extLst>
              <a:ext uri="{FF2B5EF4-FFF2-40B4-BE49-F238E27FC236}">
                <a16:creationId xmlns:a16="http://schemas.microsoft.com/office/drawing/2014/main" id="{1A15E474-6F12-47D6-B274-248DCE0E2375}"/>
              </a:ext>
            </a:extLst>
          </p:cNvPr>
          <p:cNvSpPr txBox="1"/>
          <p:nvPr/>
        </p:nvSpPr>
        <p:spPr>
          <a:xfrm>
            <a:off x="264117" y="5128015"/>
            <a:ext cx="859531" cy="369332"/>
          </a:xfrm>
          <a:prstGeom prst="rect">
            <a:avLst/>
          </a:prstGeom>
          <a:noFill/>
        </p:spPr>
        <p:txBody>
          <a:bodyPr wrap="none" rtlCol="0">
            <a:spAutoFit/>
          </a:bodyPr>
          <a:lstStyle/>
          <a:p>
            <a:r>
              <a:rPr lang="pt-BR" dirty="0"/>
              <a:t>10</a:t>
            </a:r>
            <a:r>
              <a:rPr lang="pt-BR" baseline="30000" dirty="0"/>
              <a:t>-10</a:t>
            </a:r>
            <a:r>
              <a:rPr lang="pt-BR" dirty="0"/>
              <a:t> m</a:t>
            </a:r>
            <a:endParaRPr lang="en-US" dirty="0"/>
          </a:p>
        </p:txBody>
      </p:sp>
      <p:sp>
        <p:nvSpPr>
          <p:cNvPr id="29" name="TextBox 28">
            <a:extLst>
              <a:ext uri="{FF2B5EF4-FFF2-40B4-BE49-F238E27FC236}">
                <a16:creationId xmlns:a16="http://schemas.microsoft.com/office/drawing/2014/main" id="{7549B330-59ED-4D9C-886C-067C5F52E362}"/>
              </a:ext>
            </a:extLst>
          </p:cNvPr>
          <p:cNvSpPr txBox="1"/>
          <p:nvPr/>
        </p:nvSpPr>
        <p:spPr>
          <a:xfrm>
            <a:off x="373198" y="3504074"/>
            <a:ext cx="780983" cy="369332"/>
          </a:xfrm>
          <a:prstGeom prst="rect">
            <a:avLst/>
          </a:prstGeom>
          <a:noFill/>
        </p:spPr>
        <p:txBody>
          <a:bodyPr wrap="none" rtlCol="0">
            <a:spAutoFit/>
          </a:bodyPr>
          <a:lstStyle/>
          <a:p>
            <a:r>
              <a:rPr lang="pt-BR" dirty="0"/>
              <a:t>10</a:t>
            </a:r>
            <a:r>
              <a:rPr lang="pt-BR" baseline="30000" dirty="0"/>
              <a:t>-8</a:t>
            </a:r>
            <a:r>
              <a:rPr lang="pt-BR" dirty="0"/>
              <a:t> m</a:t>
            </a:r>
            <a:endParaRPr lang="en-US" dirty="0"/>
          </a:p>
        </p:txBody>
      </p:sp>
      <p:sp>
        <p:nvSpPr>
          <p:cNvPr id="30" name="TextBox 29">
            <a:extLst>
              <a:ext uri="{FF2B5EF4-FFF2-40B4-BE49-F238E27FC236}">
                <a16:creationId xmlns:a16="http://schemas.microsoft.com/office/drawing/2014/main" id="{2369D24A-07FE-449B-9C52-8311ADD8E232}"/>
              </a:ext>
            </a:extLst>
          </p:cNvPr>
          <p:cNvSpPr txBox="1"/>
          <p:nvPr/>
        </p:nvSpPr>
        <p:spPr>
          <a:xfrm>
            <a:off x="2747347" y="2096319"/>
            <a:ext cx="780983" cy="369332"/>
          </a:xfrm>
          <a:prstGeom prst="rect">
            <a:avLst/>
          </a:prstGeom>
          <a:noFill/>
        </p:spPr>
        <p:txBody>
          <a:bodyPr wrap="none" rtlCol="0">
            <a:spAutoFit/>
          </a:bodyPr>
          <a:lstStyle/>
          <a:p>
            <a:r>
              <a:rPr lang="pt-BR" dirty="0"/>
              <a:t>10</a:t>
            </a:r>
            <a:r>
              <a:rPr lang="pt-BR" baseline="30000" dirty="0"/>
              <a:t>-5</a:t>
            </a:r>
            <a:r>
              <a:rPr lang="pt-BR" dirty="0"/>
              <a:t> m</a:t>
            </a:r>
            <a:endParaRPr lang="en-US" dirty="0"/>
          </a:p>
        </p:txBody>
      </p:sp>
      <p:sp>
        <p:nvSpPr>
          <p:cNvPr id="31" name="TextBox 30">
            <a:extLst>
              <a:ext uri="{FF2B5EF4-FFF2-40B4-BE49-F238E27FC236}">
                <a16:creationId xmlns:a16="http://schemas.microsoft.com/office/drawing/2014/main" id="{58EFFE8B-3FC2-4AC5-88AC-16B92FB47073}"/>
              </a:ext>
            </a:extLst>
          </p:cNvPr>
          <p:cNvSpPr txBox="1"/>
          <p:nvPr/>
        </p:nvSpPr>
        <p:spPr>
          <a:xfrm>
            <a:off x="3529039" y="2584904"/>
            <a:ext cx="734496" cy="369332"/>
          </a:xfrm>
          <a:prstGeom prst="rect">
            <a:avLst/>
          </a:prstGeom>
          <a:noFill/>
        </p:spPr>
        <p:txBody>
          <a:bodyPr wrap="none" rtlCol="0">
            <a:spAutoFit/>
          </a:bodyPr>
          <a:lstStyle/>
          <a:p>
            <a:r>
              <a:rPr lang="pt-BR" dirty="0"/>
              <a:t>10</a:t>
            </a:r>
            <a:r>
              <a:rPr lang="pt-BR" baseline="30000" dirty="0"/>
              <a:t>0</a:t>
            </a:r>
            <a:r>
              <a:rPr lang="pt-BR" dirty="0"/>
              <a:t> m</a:t>
            </a:r>
            <a:endParaRPr lang="en-US" dirty="0"/>
          </a:p>
        </p:txBody>
      </p:sp>
      <p:sp>
        <p:nvSpPr>
          <p:cNvPr id="34" name="TextBox 33">
            <a:extLst>
              <a:ext uri="{FF2B5EF4-FFF2-40B4-BE49-F238E27FC236}">
                <a16:creationId xmlns:a16="http://schemas.microsoft.com/office/drawing/2014/main" id="{A0ED557A-6289-475C-8841-FD397E53C314}"/>
              </a:ext>
            </a:extLst>
          </p:cNvPr>
          <p:cNvSpPr txBox="1"/>
          <p:nvPr/>
        </p:nvSpPr>
        <p:spPr>
          <a:xfrm>
            <a:off x="7478627" y="2580053"/>
            <a:ext cx="734496" cy="369332"/>
          </a:xfrm>
          <a:prstGeom prst="rect">
            <a:avLst/>
          </a:prstGeom>
          <a:noFill/>
        </p:spPr>
        <p:txBody>
          <a:bodyPr wrap="none" rtlCol="0">
            <a:spAutoFit/>
          </a:bodyPr>
          <a:lstStyle/>
          <a:p>
            <a:r>
              <a:rPr lang="pt-BR" dirty="0"/>
              <a:t>10</a:t>
            </a:r>
            <a:r>
              <a:rPr lang="pt-BR" baseline="30000" dirty="0"/>
              <a:t>7</a:t>
            </a:r>
            <a:r>
              <a:rPr lang="pt-BR" dirty="0"/>
              <a:t> m</a:t>
            </a:r>
            <a:endParaRPr lang="en-US" dirty="0"/>
          </a:p>
        </p:txBody>
      </p:sp>
      <p:sp>
        <p:nvSpPr>
          <p:cNvPr id="35" name="TextBox 34">
            <a:extLst>
              <a:ext uri="{FF2B5EF4-FFF2-40B4-BE49-F238E27FC236}">
                <a16:creationId xmlns:a16="http://schemas.microsoft.com/office/drawing/2014/main" id="{5D32BF6C-D4D1-45B6-8F5A-07588DA1EFA9}"/>
              </a:ext>
            </a:extLst>
          </p:cNvPr>
          <p:cNvSpPr txBox="1"/>
          <p:nvPr/>
        </p:nvSpPr>
        <p:spPr>
          <a:xfrm>
            <a:off x="11052029" y="2021053"/>
            <a:ext cx="813043" cy="369332"/>
          </a:xfrm>
          <a:prstGeom prst="rect">
            <a:avLst/>
          </a:prstGeom>
          <a:noFill/>
        </p:spPr>
        <p:txBody>
          <a:bodyPr wrap="none" rtlCol="0">
            <a:spAutoFit/>
          </a:bodyPr>
          <a:lstStyle/>
          <a:p>
            <a:r>
              <a:rPr lang="pt-BR" dirty="0">
                <a:solidFill>
                  <a:schemeClr val="bg1"/>
                </a:solidFill>
              </a:rPr>
              <a:t>10</a:t>
            </a:r>
            <a:r>
              <a:rPr lang="pt-BR" baseline="30000" dirty="0">
                <a:solidFill>
                  <a:schemeClr val="bg1"/>
                </a:solidFill>
              </a:rPr>
              <a:t>13</a:t>
            </a:r>
            <a:r>
              <a:rPr lang="pt-BR" dirty="0">
                <a:solidFill>
                  <a:schemeClr val="bg1"/>
                </a:solidFill>
              </a:rPr>
              <a:t> m</a:t>
            </a:r>
            <a:endParaRPr lang="en-US" dirty="0">
              <a:solidFill>
                <a:schemeClr val="bg1"/>
              </a:solidFill>
            </a:endParaRPr>
          </a:p>
        </p:txBody>
      </p:sp>
      <p:sp>
        <p:nvSpPr>
          <p:cNvPr id="36" name="TextBox 35">
            <a:extLst>
              <a:ext uri="{FF2B5EF4-FFF2-40B4-BE49-F238E27FC236}">
                <a16:creationId xmlns:a16="http://schemas.microsoft.com/office/drawing/2014/main" id="{8F303533-CFE8-4F83-899B-4DF26283236C}"/>
              </a:ext>
            </a:extLst>
          </p:cNvPr>
          <p:cNvSpPr txBox="1"/>
          <p:nvPr/>
        </p:nvSpPr>
        <p:spPr>
          <a:xfrm>
            <a:off x="9918031" y="4288901"/>
            <a:ext cx="813043" cy="369332"/>
          </a:xfrm>
          <a:prstGeom prst="rect">
            <a:avLst/>
          </a:prstGeom>
          <a:noFill/>
        </p:spPr>
        <p:txBody>
          <a:bodyPr wrap="none" rtlCol="0">
            <a:spAutoFit/>
          </a:bodyPr>
          <a:lstStyle/>
          <a:p>
            <a:r>
              <a:rPr lang="pt-BR" dirty="0">
                <a:solidFill>
                  <a:schemeClr val="bg1"/>
                </a:solidFill>
              </a:rPr>
              <a:t>10</a:t>
            </a:r>
            <a:r>
              <a:rPr lang="pt-BR" baseline="30000" dirty="0">
                <a:solidFill>
                  <a:schemeClr val="bg1"/>
                </a:solidFill>
              </a:rPr>
              <a:t>21</a:t>
            </a:r>
            <a:r>
              <a:rPr lang="pt-BR" dirty="0">
                <a:solidFill>
                  <a:schemeClr val="bg1"/>
                </a:solidFill>
              </a:rPr>
              <a:t> m</a:t>
            </a:r>
            <a:endParaRPr lang="en-US" dirty="0">
              <a:solidFill>
                <a:schemeClr val="bg1"/>
              </a:solidFill>
            </a:endParaRPr>
          </a:p>
        </p:txBody>
      </p:sp>
      <p:sp>
        <p:nvSpPr>
          <p:cNvPr id="37" name="TextBox 36">
            <a:extLst>
              <a:ext uri="{FF2B5EF4-FFF2-40B4-BE49-F238E27FC236}">
                <a16:creationId xmlns:a16="http://schemas.microsoft.com/office/drawing/2014/main" id="{988ACD2B-2180-4C14-B854-F2DB882929B5}"/>
              </a:ext>
            </a:extLst>
          </p:cNvPr>
          <p:cNvSpPr txBox="1"/>
          <p:nvPr/>
        </p:nvSpPr>
        <p:spPr>
          <a:xfrm>
            <a:off x="10507223" y="5947048"/>
            <a:ext cx="813043" cy="369332"/>
          </a:xfrm>
          <a:prstGeom prst="rect">
            <a:avLst/>
          </a:prstGeom>
          <a:noFill/>
        </p:spPr>
        <p:txBody>
          <a:bodyPr wrap="none" rtlCol="0">
            <a:spAutoFit/>
          </a:bodyPr>
          <a:lstStyle/>
          <a:p>
            <a:r>
              <a:rPr lang="pt-BR" dirty="0">
                <a:solidFill>
                  <a:schemeClr val="bg1"/>
                </a:solidFill>
              </a:rPr>
              <a:t>10</a:t>
            </a:r>
            <a:r>
              <a:rPr lang="pt-BR" baseline="30000" dirty="0">
                <a:solidFill>
                  <a:schemeClr val="bg1"/>
                </a:solidFill>
              </a:rPr>
              <a:t>26</a:t>
            </a:r>
            <a:r>
              <a:rPr lang="pt-BR" dirty="0">
                <a:solidFill>
                  <a:schemeClr val="bg1"/>
                </a:solidFill>
              </a:rPr>
              <a:t> m</a:t>
            </a:r>
            <a:endParaRPr lang="en-US" dirty="0">
              <a:solidFill>
                <a:schemeClr val="bg1"/>
              </a:solidFill>
            </a:endParaRPr>
          </a:p>
        </p:txBody>
      </p:sp>
      <p:sp>
        <p:nvSpPr>
          <p:cNvPr id="38" name="TextBox 37">
            <a:extLst>
              <a:ext uri="{FF2B5EF4-FFF2-40B4-BE49-F238E27FC236}">
                <a16:creationId xmlns:a16="http://schemas.microsoft.com/office/drawing/2014/main" id="{C2C778DC-0597-4EA7-9ACC-47F48EAE4850}"/>
              </a:ext>
            </a:extLst>
          </p:cNvPr>
          <p:cNvSpPr txBox="1"/>
          <p:nvPr/>
        </p:nvSpPr>
        <p:spPr>
          <a:xfrm>
            <a:off x="316089" y="6365892"/>
            <a:ext cx="933269" cy="369332"/>
          </a:xfrm>
          <a:prstGeom prst="rect">
            <a:avLst/>
          </a:prstGeom>
          <a:noFill/>
        </p:spPr>
        <p:txBody>
          <a:bodyPr wrap="none" rtlCol="0">
            <a:spAutoFit/>
          </a:bodyPr>
          <a:lstStyle/>
          <a:p>
            <a:r>
              <a:rPr lang="pt-BR" dirty="0" err="1"/>
              <a:t>Nucleus</a:t>
            </a:r>
            <a:endParaRPr lang="en-US" dirty="0"/>
          </a:p>
        </p:txBody>
      </p:sp>
      <p:sp>
        <p:nvSpPr>
          <p:cNvPr id="39" name="TextBox 38">
            <a:extLst>
              <a:ext uri="{FF2B5EF4-FFF2-40B4-BE49-F238E27FC236}">
                <a16:creationId xmlns:a16="http://schemas.microsoft.com/office/drawing/2014/main" id="{FA51A7DC-0DBC-4E69-8B29-2579CA94A035}"/>
              </a:ext>
            </a:extLst>
          </p:cNvPr>
          <p:cNvSpPr txBox="1"/>
          <p:nvPr/>
        </p:nvSpPr>
        <p:spPr>
          <a:xfrm>
            <a:off x="168142" y="4341517"/>
            <a:ext cx="692754" cy="369332"/>
          </a:xfrm>
          <a:prstGeom prst="rect">
            <a:avLst/>
          </a:prstGeom>
          <a:noFill/>
        </p:spPr>
        <p:txBody>
          <a:bodyPr wrap="none" rtlCol="0">
            <a:spAutoFit/>
          </a:bodyPr>
          <a:lstStyle/>
          <a:p>
            <a:r>
              <a:rPr lang="pt-BR" dirty="0" err="1"/>
              <a:t>Atom</a:t>
            </a:r>
            <a:endParaRPr lang="en-US" dirty="0"/>
          </a:p>
        </p:txBody>
      </p:sp>
      <p:sp>
        <p:nvSpPr>
          <p:cNvPr id="40" name="TextBox 39">
            <a:extLst>
              <a:ext uri="{FF2B5EF4-FFF2-40B4-BE49-F238E27FC236}">
                <a16:creationId xmlns:a16="http://schemas.microsoft.com/office/drawing/2014/main" id="{BD1D924B-82D3-4F1A-A23E-35016EF6CB29}"/>
              </a:ext>
            </a:extLst>
          </p:cNvPr>
          <p:cNvSpPr txBox="1"/>
          <p:nvPr/>
        </p:nvSpPr>
        <p:spPr>
          <a:xfrm>
            <a:off x="50611" y="2065595"/>
            <a:ext cx="867545" cy="369332"/>
          </a:xfrm>
          <a:prstGeom prst="rect">
            <a:avLst/>
          </a:prstGeom>
          <a:noFill/>
        </p:spPr>
        <p:txBody>
          <a:bodyPr wrap="none" rtlCol="0">
            <a:spAutoFit/>
          </a:bodyPr>
          <a:lstStyle/>
          <a:p>
            <a:r>
              <a:rPr lang="pt-BR" dirty="0" err="1"/>
              <a:t>Protein</a:t>
            </a:r>
            <a:endParaRPr lang="en-US" dirty="0"/>
          </a:p>
        </p:txBody>
      </p:sp>
      <p:sp>
        <p:nvSpPr>
          <p:cNvPr id="41" name="TextBox 40">
            <a:extLst>
              <a:ext uri="{FF2B5EF4-FFF2-40B4-BE49-F238E27FC236}">
                <a16:creationId xmlns:a16="http://schemas.microsoft.com/office/drawing/2014/main" id="{413C6C42-1DEE-4DD6-B33C-F28FCDF56E99}"/>
              </a:ext>
            </a:extLst>
          </p:cNvPr>
          <p:cNvSpPr txBox="1"/>
          <p:nvPr/>
        </p:nvSpPr>
        <p:spPr>
          <a:xfrm>
            <a:off x="2135765" y="877635"/>
            <a:ext cx="529312" cy="369332"/>
          </a:xfrm>
          <a:prstGeom prst="rect">
            <a:avLst/>
          </a:prstGeom>
          <a:noFill/>
        </p:spPr>
        <p:txBody>
          <a:bodyPr wrap="none" rtlCol="0">
            <a:spAutoFit/>
          </a:bodyPr>
          <a:lstStyle/>
          <a:p>
            <a:r>
              <a:rPr lang="pt-BR" dirty="0" err="1"/>
              <a:t>Cell</a:t>
            </a:r>
            <a:endParaRPr lang="en-US" dirty="0"/>
          </a:p>
        </p:txBody>
      </p:sp>
      <p:sp>
        <p:nvSpPr>
          <p:cNvPr id="42" name="TextBox 41">
            <a:extLst>
              <a:ext uri="{FF2B5EF4-FFF2-40B4-BE49-F238E27FC236}">
                <a16:creationId xmlns:a16="http://schemas.microsoft.com/office/drawing/2014/main" id="{956882E5-0D98-4621-A253-038FF102E8C8}"/>
              </a:ext>
            </a:extLst>
          </p:cNvPr>
          <p:cNvSpPr txBox="1"/>
          <p:nvPr/>
        </p:nvSpPr>
        <p:spPr>
          <a:xfrm>
            <a:off x="3462514" y="616003"/>
            <a:ext cx="867545" cy="369332"/>
          </a:xfrm>
          <a:prstGeom prst="rect">
            <a:avLst/>
          </a:prstGeom>
          <a:noFill/>
        </p:spPr>
        <p:txBody>
          <a:bodyPr wrap="none" rtlCol="0">
            <a:spAutoFit/>
          </a:bodyPr>
          <a:lstStyle/>
          <a:p>
            <a:r>
              <a:rPr lang="pt-BR" dirty="0" err="1"/>
              <a:t>Human</a:t>
            </a:r>
            <a:endParaRPr lang="en-US" dirty="0"/>
          </a:p>
        </p:txBody>
      </p:sp>
      <p:pic>
        <p:nvPicPr>
          <p:cNvPr id="44" name="Picture 43" descr="A close up of a map&#10;&#10;Description automatically generated">
            <a:extLst>
              <a:ext uri="{FF2B5EF4-FFF2-40B4-BE49-F238E27FC236}">
                <a16:creationId xmlns:a16="http://schemas.microsoft.com/office/drawing/2014/main" id="{1CB89A5C-CE38-4A02-B69E-7EE9A4553A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79790" y="1030737"/>
            <a:ext cx="1826917" cy="1610164"/>
          </a:xfrm>
          <a:prstGeom prst="rect">
            <a:avLst/>
          </a:prstGeom>
        </p:spPr>
      </p:pic>
      <p:sp>
        <p:nvSpPr>
          <p:cNvPr id="32" name="TextBox 31">
            <a:extLst>
              <a:ext uri="{FF2B5EF4-FFF2-40B4-BE49-F238E27FC236}">
                <a16:creationId xmlns:a16="http://schemas.microsoft.com/office/drawing/2014/main" id="{813F856B-6B8D-4946-82BF-B0A02E64FC6E}"/>
              </a:ext>
            </a:extLst>
          </p:cNvPr>
          <p:cNvSpPr txBox="1"/>
          <p:nvPr/>
        </p:nvSpPr>
        <p:spPr>
          <a:xfrm>
            <a:off x="6068496" y="2352844"/>
            <a:ext cx="734496" cy="369332"/>
          </a:xfrm>
          <a:prstGeom prst="rect">
            <a:avLst/>
          </a:prstGeom>
          <a:noFill/>
        </p:spPr>
        <p:txBody>
          <a:bodyPr wrap="none" rtlCol="0">
            <a:spAutoFit/>
          </a:bodyPr>
          <a:lstStyle/>
          <a:p>
            <a:r>
              <a:rPr lang="pt-BR" dirty="0"/>
              <a:t>10</a:t>
            </a:r>
            <a:r>
              <a:rPr lang="pt-BR" baseline="30000" dirty="0"/>
              <a:t>4</a:t>
            </a:r>
            <a:r>
              <a:rPr lang="pt-BR" dirty="0"/>
              <a:t> m</a:t>
            </a:r>
            <a:endParaRPr lang="en-US" dirty="0"/>
          </a:p>
        </p:txBody>
      </p:sp>
      <p:sp>
        <p:nvSpPr>
          <p:cNvPr id="45" name="TextBox 44">
            <a:extLst>
              <a:ext uri="{FF2B5EF4-FFF2-40B4-BE49-F238E27FC236}">
                <a16:creationId xmlns:a16="http://schemas.microsoft.com/office/drawing/2014/main" id="{89EB82BF-0160-4752-AA02-10C5E93C4BEA}"/>
              </a:ext>
            </a:extLst>
          </p:cNvPr>
          <p:cNvSpPr txBox="1"/>
          <p:nvPr/>
        </p:nvSpPr>
        <p:spPr>
          <a:xfrm>
            <a:off x="5969109" y="923100"/>
            <a:ext cx="933269" cy="369332"/>
          </a:xfrm>
          <a:prstGeom prst="rect">
            <a:avLst/>
          </a:prstGeom>
          <a:noFill/>
        </p:spPr>
        <p:txBody>
          <a:bodyPr wrap="none" rtlCol="0">
            <a:spAutoFit/>
          </a:bodyPr>
          <a:lstStyle/>
          <a:p>
            <a:r>
              <a:rPr lang="pt-BR" dirty="0"/>
              <a:t>Country</a:t>
            </a:r>
            <a:endParaRPr lang="en-US" dirty="0"/>
          </a:p>
        </p:txBody>
      </p:sp>
      <p:sp>
        <p:nvSpPr>
          <p:cNvPr id="46" name="TextBox 45">
            <a:extLst>
              <a:ext uri="{FF2B5EF4-FFF2-40B4-BE49-F238E27FC236}">
                <a16:creationId xmlns:a16="http://schemas.microsoft.com/office/drawing/2014/main" id="{F9014994-4927-4397-BA16-9FF80348197C}"/>
              </a:ext>
            </a:extLst>
          </p:cNvPr>
          <p:cNvSpPr txBox="1"/>
          <p:nvPr/>
        </p:nvSpPr>
        <p:spPr>
          <a:xfrm>
            <a:off x="7436744" y="763505"/>
            <a:ext cx="779765" cy="369332"/>
          </a:xfrm>
          <a:prstGeom prst="rect">
            <a:avLst/>
          </a:prstGeom>
          <a:noFill/>
        </p:spPr>
        <p:txBody>
          <a:bodyPr wrap="none" rtlCol="0">
            <a:spAutoFit/>
          </a:bodyPr>
          <a:lstStyle/>
          <a:p>
            <a:r>
              <a:rPr lang="pt-BR" dirty="0"/>
              <a:t>Planet</a:t>
            </a:r>
            <a:endParaRPr lang="en-US" dirty="0"/>
          </a:p>
        </p:txBody>
      </p:sp>
      <p:sp>
        <p:nvSpPr>
          <p:cNvPr id="47" name="TextBox 46">
            <a:extLst>
              <a:ext uri="{FF2B5EF4-FFF2-40B4-BE49-F238E27FC236}">
                <a16:creationId xmlns:a16="http://schemas.microsoft.com/office/drawing/2014/main" id="{B664D62F-E5F0-4242-B74D-3742D7F1392B}"/>
              </a:ext>
            </a:extLst>
          </p:cNvPr>
          <p:cNvSpPr txBox="1"/>
          <p:nvPr/>
        </p:nvSpPr>
        <p:spPr>
          <a:xfrm>
            <a:off x="9125724" y="2039929"/>
            <a:ext cx="1361270" cy="369332"/>
          </a:xfrm>
          <a:prstGeom prst="rect">
            <a:avLst/>
          </a:prstGeom>
          <a:noFill/>
        </p:spPr>
        <p:txBody>
          <a:bodyPr wrap="none" rtlCol="0">
            <a:spAutoFit/>
          </a:bodyPr>
          <a:lstStyle/>
          <a:p>
            <a:r>
              <a:rPr lang="pt-BR" dirty="0"/>
              <a:t>Solar </a:t>
            </a:r>
            <a:r>
              <a:rPr lang="pt-BR" dirty="0">
                <a:solidFill>
                  <a:schemeClr val="bg1"/>
                </a:solidFill>
              </a:rPr>
              <a:t>system</a:t>
            </a:r>
            <a:endParaRPr lang="en-US" dirty="0">
              <a:solidFill>
                <a:schemeClr val="bg1"/>
              </a:solidFill>
            </a:endParaRPr>
          </a:p>
        </p:txBody>
      </p:sp>
      <p:sp>
        <p:nvSpPr>
          <p:cNvPr id="48" name="TextBox 47">
            <a:extLst>
              <a:ext uri="{FF2B5EF4-FFF2-40B4-BE49-F238E27FC236}">
                <a16:creationId xmlns:a16="http://schemas.microsoft.com/office/drawing/2014/main" id="{2EB5AF79-83C2-4579-AE1D-78BFD6CA5747}"/>
              </a:ext>
            </a:extLst>
          </p:cNvPr>
          <p:cNvSpPr txBox="1"/>
          <p:nvPr/>
        </p:nvSpPr>
        <p:spPr>
          <a:xfrm>
            <a:off x="9874697" y="2640901"/>
            <a:ext cx="1121974" cy="369332"/>
          </a:xfrm>
          <a:prstGeom prst="rect">
            <a:avLst/>
          </a:prstGeom>
          <a:noFill/>
        </p:spPr>
        <p:txBody>
          <a:bodyPr wrap="none" rtlCol="0">
            <a:spAutoFit/>
          </a:bodyPr>
          <a:lstStyle/>
          <a:p>
            <a:r>
              <a:rPr lang="pt-BR" dirty="0" err="1">
                <a:solidFill>
                  <a:schemeClr val="bg1"/>
                </a:solidFill>
              </a:rPr>
              <a:t>Milky</a:t>
            </a:r>
            <a:r>
              <a:rPr lang="pt-BR" dirty="0">
                <a:solidFill>
                  <a:schemeClr val="bg1"/>
                </a:solidFill>
              </a:rPr>
              <a:t> </a:t>
            </a:r>
            <a:r>
              <a:rPr lang="pt-BR" dirty="0" err="1">
                <a:solidFill>
                  <a:schemeClr val="bg1"/>
                </a:solidFill>
              </a:rPr>
              <a:t>way</a:t>
            </a:r>
            <a:endParaRPr lang="en-US" dirty="0">
              <a:solidFill>
                <a:schemeClr val="bg1"/>
              </a:solidFill>
            </a:endParaRPr>
          </a:p>
        </p:txBody>
      </p:sp>
      <p:sp>
        <p:nvSpPr>
          <p:cNvPr id="49" name="TextBox 48">
            <a:extLst>
              <a:ext uri="{FF2B5EF4-FFF2-40B4-BE49-F238E27FC236}">
                <a16:creationId xmlns:a16="http://schemas.microsoft.com/office/drawing/2014/main" id="{3D81AF6E-CB4D-4172-8878-C5FFD4381783}"/>
              </a:ext>
            </a:extLst>
          </p:cNvPr>
          <p:cNvSpPr txBox="1"/>
          <p:nvPr/>
        </p:nvSpPr>
        <p:spPr>
          <a:xfrm>
            <a:off x="10594220" y="5309565"/>
            <a:ext cx="1650003" cy="369332"/>
          </a:xfrm>
          <a:prstGeom prst="rect">
            <a:avLst/>
          </a:prstGeom>
          <a:noFill/>
        </p:spPr>
        <p:txBody>
          <a:bodyPr wrap="none" rtlCol="0">
            <a:spAutoFit/>
          </a:bodyPr>
          <a:lstStyle/>
          <a:p>
            <a:r>
              <a:rPr lang="pt-BR" dirty="0" err="1">
                <a:solidFill>
                  <a:schemeClr val="bg1"/>
                </a:solidFill>
              </a:rPr>
              <a:t>Visible</a:t>
            </a:r>
            <a:r>
              <a:rPr lang="pt-BR" dirty="0">
                <a:solidFill>
                  <a:schemeClr val="bg1"/>
                </a:solidFill>
              </a:rPr>
              <a:t> </a:t>
            </a:r>
            <a:r>
              <a:rPr lang="pt-BR" dirty="0" err="1">
                <a:solidFill>
                  <a:schemeClr val="bg1"/>
                </a:solidFill>
              </a:rPr>
              <a:t>univ</a:t>
            </a:r>
            <a:r>
              <a:rPr lang="pt-BR" dirty="0" err="1"/>
              <a:t>erse</a:t>
            </a:r>
            <a:endParaRPr lang="en-US" dirty="0">
              <a:solidFill>
                <a:schemeClr val="bg1"/>
              </a:solidFill>
            </a:endParaRPr>
          </a:p>
        </p:txBody>
      </p:sp>
      <p:sp>
        <p:nvSpPr>
          <p:cNvPr id="50" name="Arrow: Curved Down 49">
            <a:extLst>
              <a:ext uri="{FF2B5EF4-FFF2-40B4-BE49-F238E27FC236}">
                <a16:creationId xmlns:a16="http://schemas.microsoft.com/office/drawing/2014/main" id="{B43243F4-2FFD-4A78-83BF-A4BE1228CCC2}"/>
              </a:ext>
            </a:extLst>
          </p:cNvPr>
          <p:cNvSpPr/>
          <p:nvPr/>
        </p:nvSpPr>
        <p:spPr>
          <a:xfrm>
            <a:off x="2978299" y="3040136"/>
            <a:ext cx="6235401" cy="2454581"/>
          </a:xfrm>
          <a:prstGeom prst="curvedDownArrow">
            <a:avLst>
              <a:gd name="adj1" fmla="val 25000"/>
              <a:gd name="adj2" fmla="val 36817"/>
              <a:gd name="adj3" fmla="val 2500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51" name="TextBox 50">
            <a:extLst>
              <a:ext uri="{FF2B5EF4-FFF2-40B4-BE49-F238E27FC236}">
                <a16:creationId xmlns:a16="http://schemas.microsoft.com/office/drawing/2014/main" id="{FD8FD906-8A06-457D-8866-BC49DB40D0F7}"/>
              </a:ext>
            </a:extLst>
          </p:cNvPr>
          <p:cNvSpPr txBox="1"/>
          <p:nvPr/>
        </p:nvSpPr>
        <p:spPr>
          <a:xfrm>
            <a:off x="2509582" y="5470136"/>
            <a:ext cx="1425390" cy="769441"/>
          </a:xfrm>
          <a:prstGeom prst="rect">
            <a:avLst/>
          </a:prstGeom>
          <a:noFill/>
        </p:spPr>
        <p:txBody>
          <a:bodyPr wrap="none" rtlCol="0">
            <a:spAutoFit/>
          </a:bodyPr>
          <a:lstStyle/>
          <a:p>
            <a:r>
              <a:rPr lang="pt-BR" sz="4400" dirty="0" err="1"/>
              <a:t>Small</a:t>
            </a:r>
            <a:endParaRPr lang="en-US" sz="4400" dirty="0"/>
          </a:p>
        </p:txBody>
      </p:sp>
      <p:sp>
        <p:nvSpPr>
          <p:cNvPr id="52" name="TextBox 51">
            <a:extLst>
              <a:ext uri="{FF2B5EF4-FFF2-40B4-BE49-F238E27FC236}">
                <a16:creationId xmlns:a16="http://schemas.microsoft.com/office/drawing/2014/main" id="{FC3B6A24-8DD2-4FB0-9051-5E98CA58733A}"/>
              </a:ext>
            </a:extLst>
          </p:cNvPr>
          <p:cNvSpPr txBox="1"/>
          <p:nvPr/>
        </p:nvSpPr>
        <p:spPr>
          <a:xfrm>
            <a:off x="8260274" y="5463298"/>
            <a:ext cx="886781" cy="769441"/>
          </a:xfrm>
          <a:prstGeom prst="rect">
            <a:avLst/>
          </a:prstGeom>
          <a:noFill/>
        </p:spPr>
        <p:txBody>
          <a:bodyPr wrap="none" rtlCol="0">
            <a:spAutoFit/>
          </a:bodyPr>
          <a:lstStyle/>
          <a:p>
            <a:r>
              <a:rPr lang="pt-BR" sz="4400" dirty="0"/>
              <a:t>Big</a:t>
            </a:r>
            <a:endParaRPr lang="en-US" sz="4400" dirty="0"/>
          </a:p>
        </p:txBody>
      </p:sp>
      <p:sp>
        <p:nvSpPr>
          <p:cNvPr id="53" name="TextBox 52">
            <a:extLst>
              <a:ext uri="{FF2B5EF4-FFF2-40B4-BE49-F238E27FC236}">
                <a16:creationId xmlns:a16="http://schemas.microsoft.com/office/drawing/2014/main" id="{93FF6520-DFD5-4DCA-8526-F1E366912A30}"/>
              </a:ext>
            </a:extLst>
          </p:cNvPr>
          <p:cNvSpPr txBox="1"/>
          <p:nvPr/>
        </p:nvSpPr>
        <p:spPr>
          <a:xfrm>
            <a:off x="3599226" y="6365892"/>
            <a:ext cx="4993546" cy="369332"/>
          </a:xfrm>
          <a:prstGeom prst="rect">
            <a:avLst/>
          </a:prstGeom>
          <a:solidFill>
            <a:schemeClr val="accent4">
              <a:lumMod val="20000"/>
              <a:lumOff val="80000"/>
            </a:schemeClr>
          </a:solidFill>
        </p:spPr>
        <p:txBody>
          <a:bodyPr wrap="none" rtlCol="0">
            <a:spAutoFit/>
          </a:bodyPr>
          <a:lstStyle/>
          <a:p>
            <a:pPr algn="ctr"/>
            <a:r>
              <a:rPr lang="pt-BR" dirty="0" err="1"/>
              <a:t>How</a:t>
            </a:r>
            <a:r>
              <a:rPr lang="pt-BR" dirty="0"/>
              <a:t> </a:t>
            </a:r>
            <a:r>
              <a:rPr lang="pt-BR" dirty="0" err="1"/>
              <a:t>much</a:t>
            </a:r>
            <a:r>
              <a:rPr lang="pt-BR" dirty="0"/>
              <a:t> DNA do </a:t>
            </a:r>
            <a:r>
              <a:rPr lang="pt-BR" dirty="0" err="1"/>
              <a:t>we</a:t>
            </a:r>
            <a:r>
              <a:rPr lang="pt-BR" dirty="0"/>
              <a:t> </a:t>
            </a:r>
            <a:r>
              <a:rPr lang="pt-BR" dirty="0" err="1"/>
              <a:t>have</a:t>
            </a:r>
            <a:r>
              <a:rPr lang="pt-BR" dirty="0"/>
              <a:t> in </a:t>
            </a:r>
            <a:r>
              <a:rPr lang="pt-BR" dirty="0" err="1"/>
              <a:t>our</a:t>
            </a:r>
            <a:r>
              <a:rPr lang="pt-BR" dirty="0"/>
              <a:t> </a:t>
            </a:r>
            <a:r>
              <a:rPr lang="pt-BR" dirty="0" err="1"/>
              <a:t>body</a:t>
            </a:r>
            <a:r>
              <a:rPr lang="pt-BR" dirty="0"/>
              <a:t>, in </a:t>
            </a:r>
            <a:r>
              <a:rPr lang="pt-BR" dirty="0" err="1"/>
              <a:t>length</a:t>
            </a:r>
            <a:r>
              <a:rPr lang="pt-BR" dirty="0"/>
              <a:t>?</a:t>
            </a:r>
            <a:endParaRPr lang="en-US" dirty="0"/>
          </a:p>
        </p:txBody>
      </p:sp>
    </p:spTree>
    <p:extLst>
      <p:ext uri="{BB962C8B-B14F-4D97-AF65-F5344CB8AC3E}">
        <p14:creationId xmlns:p14="http://schemas.microsoft.com/office/powerpoint/2010/main" val="231154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FA8482EC-CAAC-CCDC-BE02-5300706B1391}"/>
              </a:ext>
            </a:extLst>
          </p:cNvPr>
          <p:cNvPicPr>
            <a:picLocks noChangeAspect="1" noChangeArrowheads="1"/>
          </p:cNvPicPr>
          <p:nvPr/>
        </p:nvPicPr>
        <p:blipFill rotWithShape="1">
          <a:blip r:embed="rId2" cstate="print">
            <a:clrChange>
              <a:clrFrom>
                <a:srgbClr val="FFFFFF"/>
              </a:clrFrom>
              <a:clrTo>
                <a:srgbClr val="FFFFFF">
                  <a:alpha val="0"/>
                </a:srgbClr>
              </a:clrTo>
            </a:clrChange>
          </a:blip>
          <a:srcRect t="1" b="8655"/>
          <a:stretch/>
        </p:blipFill>
        <p:spPr bwMode="auto">
          <a:xfrm>
            <a:off x="4191" y="1163631"/>
            <a:ext cx="2856493" cy="2319632"/>
          </a:xfrm>
          <a:prstGeom prst="rect">
            <a:avLst/>
          </a:prstGeom>
          <a:noFill/>
          <a:ln w="9525">
            <a:noFill/>
            <a:miter lim="800000"/>
            <a:headEnd/>
            <a:tailEnd/>
          </a:ln>
        </p:spPr>
      </p:pic>
      <p:sp>
        <p:nvSpPr>
          <p:cNvPr id="76" name="Retângulo 75">
            <a:extLst>
              <a:ext uri="{FF2B5EF4-FFF2-40B4-BE49-F238E27FC236}">
                <a16:creationId xmlns:a16="http://schemas.microsoft.com/office/drawing/2014/main" id="{C3134795-1674-9D70-F4B8-C0316BD174AE}"/>
              </a:ext>
            </a:extLst>
          </p:cNvPr>
          <p:cNvSpPr/>
          <p:nvPr/>
        </p:nvSpPr>
        <p:spPr>
          <a:xfrm>
            <a:off x="6963952" y="3891613"/>
            <a:ext cx="256675" cy="1257300"/>
          </a:xfrm>
          <a:prstGeom prst="rect">
            <a:avLst/>
          </a:prstGeom>
          <a:gradFill flip="none" rotWithShape="1">
            <a:gsLst>
              <a:gs pos="0">
                <a:srgbClr val="FF0000"/>
              </a:gs>
              <a:gs pos="80000">
                <a:srgbClr val="0000FF"/>
              </a:gs>
              <a:gs pos="64000">
                <a:srgbClr val="00CCFF"/>
              </a:gs>
              <a:gs pos="48000">
                <a:srgbClr val="00FF00"/>
              </a:gs>
              <a:gs pos="32000">
                <a:srgbClr val="FFFF00"/>
              </a:gs>
              <a:gs pos="16000">
                <a:srgbClr val="FF7F00"/>
              </a:gs>
              <a:gs pos="100000">
                <a:srgbClr val="7030A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1" name="Gráfico 20">
            <a:extLst>
              <a:ext uri="{FF2B5EF4-FFF2-40B4-BE49-F238E27FC236}">
                <a16:creationId xmlns:a16="http://schemas.microsoft.com/office/drawing/2014/main" id="{6F118719-3A31-B554-0E0A-99A860D13D1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47435" r="721" b="38389"/>
          <a:stretch/>
        </p:blipFill>
        <p:spPr>
          <a:xfrm>
            <a:off x="0" y="3581989"/>
            <a:ext cx="12192000" cy="1545996"/>
          </a:xfrm>
          <a:prstGeom prst="rect">
            <a:avLst/>
          </a:prstGeom>
        </p:spPr>
      </p:pic>
      <p:sp>
        <p:nvSpPr>
          <p:cNvPr id="40" name="CaixaDeTexto 39">
            <a:extLst>
              <a:ext uri="{FF2B5EF4-FFF2-40B4-BE49-F238E27FC236}">
                <a16:creationId xmlns:a16="http://schemas.microsoft.com/office/drawing/2014/main" id="{8B7B25E5-7E82-FACD-AAFA-61840FA598B7}"/>
              </a:ext>
            </a:extLst>
          </p:cNvPr>
          <p:cNvSpPr txBox="1"/>
          <p:nvPr/>
        </p:nvSpPr>
        <p:spPr>
          <a:xfrm>
            <a:off x="800540" y="5288362"/>
            <a:ext cx="530916" cy="400110"/>
          </a:xfrm>
          <a:prstGeom prst="rect">
            <a:avLst/>
          </a:prstGeom>
          <a:noFill/>
        </p:spPr>
        <p:txBody>
          <a:bodyPr wrap="none" rtlCol="0">
            <a:spAutoFit/>
          </a:bodyPr>
          <a:lstStyle/>
          <a:p>
            <a:pPr algn="ctr"/>
            <a:r>
              <a:rPr lang="pt-BR" sz="2000" dirty="0"/>
              <a:t>10</a:t>
            </a:r>
            <a:r>
              <a:rPr lang="pt-BR" sz="2000" baseline="30000" dirty="0"/>
              <a:t>2</a:t>
            </a:r>
          </a:p>
        </p:txBody>
      </p:sp>
      <p:sp>
        <p:nvSpPr>
          <p:cNvPr id="41" name="CaixaDeTexto 40">
            <a:extLst>
              <a:ext uri="{FF2B5EF4-FFF2-40B4-BE49-F238E27FC236}">
                <a16:creationId xmlns:a16="http://schemas.microsoft.com/office/drawing/2014/main" id="{C72806CE-B0C9-CF10-C8C3-549BF7B2E026}"/>
              </a:ext>
            </a:extLst>
          </p:cNvPr>
          <p:cNvSpPr txBox="1"/>
          <p:nvPr/>
        </p:nvSpPr>
        <p:spPr>
          <a:xfrm>
            <a:off x="1514603" y="5288362"/>
            <a:ext cx="530916" cy="400110"/>
          </a:xfrm>
          <a:prstGeom prst="rect">
            <a:avLst/>
          </a:prstGeom>
          <a:noFill/>
        </p:spPr>
        <p:txBody>
          <a:bodyPr wrap="none" rtlCol="0">
            <a:spAutoFit/>
          </a:bodyPr>
          <a:lstStyle/>
          <a:p>
            <a:pPr algn="ctr"/>
            <a:r>
              <a:rPr lang="pt-BR" sz="2000" dirty="0"/>
              <a:t>10</a:t>
            </a:r>
            <a:r>
              <a:rPr lang="pt-BR" sz="2000" baseline="30000" dirty="0"/>
              <a:t>1</a:t>
            </a:r>
          </a:p>
        </p:txBody>
      </p:sp>
      <p:sp>
        <p:nvSpPr>
          <p:cNvPr id="42" name="CaixaDeTexto 41">
            <a:extLst>
              <a:ext uri="{FF2B5EF4-FFF2-40B4-BE49-F238E27FC236}">
                <a16:creationId xmlns:a16="http://schemas.microsoft.com/office/drawing/2014/main" id="{56DB973D-DF58-FFDB-BAF3-0000FF323286}"/>
              </a:ext>
            </a:extLst>
          </p:cNvPr>
          <p:cNvSpPr txBox="1"/>
          <p:nvPr/>
        </p:nvSpPr>
        <p:spPr>
          <a:xfrm>
            <a:off x="2232003" y="5288362"/>
            <a:ext cx="530916" cy="400110"/>
          </a:xfrm>
          <a:prstGeom prst="rect">
            <a:avLst/>
          </a:prstGeom>
          <a:noFill/>
        </p:spPr>
        <p:txBody>
          <a:bodyPr wrap="none" rtlCol="0">
            <a:spAutoFit/>
          </a:bodyPr>
          <a:lstStyle/>
          <a:p>
            <a:pPr algn="ctr"/>
            <a:r>
              <a:rPr lang="pt-BR" sz="2000" dirty="0"/>
              <a:t>10</a:t>
            </a:r>
            <a:r>
              <a:rPr lang="pt-BR" sz="2000" baseline="30000" dirty="0"/>
              <a:t>0</a:t>
            </a:r>
          </a:p>
        </p:txBody>
      </p:sp>
      <p:sp>
        <p:nvSpPr>
          <p:cNvPr id="43" name="CaixaDeTexto 42">
            <a:extLst>
              <a:ext uri="{FF2B5EF4-FFF2-40B4-BE49-F238E27FC236}">
                <a16:creationId xmlns:a16="http://schemas.microsoft.com/office/drawing/2014/main" id="{93917875-46C4-425F-E743-0D2DA5D15491}"/>
              </a:ext>
            </a:extLst>
          </p:cNvPr>
          <p:cNvSpPr txBox="1"/>
          <p:nvPr/>
        </p:nvSpPr>
        <p:spPr>
          <a:xfrm>
            <a:off x="2923811" y="5288362"/>
            <a:ext cx="583814" cy="400110"/>
          </a:xfrm>
          <a:prstGeom prst="rect">
            <a:avLst/>
          </a:prstGeom>
          <a:noFill/>
        </p:spPr>
        <p:txBody>
          <a:bodyPr wrap="none" rtlCol="0">
            <a:spAutoFit/>
          </a:bodyPr>
          <a:lstStyle/>
          <a:p>
            <a:pPr algn="ctr"/>
            <a:r>
              <a:rPr lang="pt-BR" sz="2000" dirty="0"/>
              <a:t>10</a:t>
            </a:r>
            <a:r>
              <a:rPr lang="pt-BR" sz="2000" baseline="30000" dirty="0"/>
              <a:t>-1</a:t>
            </a:r>
          </a:p>
        </p:txBody>
      </p:sp>
      <p:sp>
        <p:nvSpPr>
          <p:cNvPr id="44" name="CaixaDeTexto 43">
            <a:extLst>
              <a:ext uri="{FF2B5EF4-FFF2-40B4-BE49-F238E27FC236}">
                <a16:creationId xmlns:a16="http://schemas.microsoft.com/office/drawing/2014/main" id="{4166ED72-3EE1-7595-AFD4-1B09FED75A30}"/>
              </a:ext>
            </a:extLst>
          </p:cNvPr>
          <p:cNvSpPr txBox="1"/>
          <p:nvPr/>
        </p:nvSpPr>
        <p:spPr>
          <a:xfrm>
            <a:off x="3647229" y="5288362"/>
            <a:ext cx="583814" cy="400110"/>
          </a:xfrm>
          <a:prstGeom prst="rect">
            <a:avLst/>
          </a:prstGeom>
          <a:noFill/>
        </p:spPr>
        <p:txBody>
          <a:bodyPr wrap="none" rtlCol="0">
            <a:spAutoFit/>
          </a:bodyPr>
          <a:lstStyle/>
          <a:p>
            <a:pPr algn="ctr"/>
            <a:r>
              <a:rPr lang="pt-BR" sz="2000" dirty="0"/>
              <a:t>10</a:t>
            </a:r>
            <a:r>
              <a:rPr lang="pt-BR" sz="2000" baseline="30000" dirty="0"/>
              <a:t>-2</a:t>
            </a:r>
          </a:p>
        </p:txBody>
      </p:sp>
      <p:sp>
        <p:nvSpPr>
          <p:cNvPr id="45" name="CaixaDeTexto 44">
            <a:extLst>
              <a:ext uri="{FF2B5EF4-FFF2-40B4-BE49-F238E27FC236}">
                <a16:creationId xmlns:a16="http://schemas.microsoft.com/office/drawing/2014/main" id="{D7100DEA-E800-47F6-3E9F-A58A18888017}"/>
              </a:ext>
            </a:extLst>
          </p:cNvPr>
          <p:cNvSpPr txBox="1"/>
          <p:nvPr/>
        </p:nvSpPr>
        <p:spPr>
          <a:xfrm>
            <a:off x="4361292" y="5288362"/>
            <a:ext cx="583814" cy="400110"/>
          </a:xfrm>
          <a:prstGeom prst="rect">
            <a:avLst/>
          </a:prstGeom>
          <a:noFill/>
        </p:spPr>
        <p:txBody>
          <a:bodyPr wrap="none" rtlCol="0">
            <a:spAutoFit/>
          </a:bodyPr>
          <a:lstStyle/>
          <a:p>
            <a:pPr algn="ctr"/>
            <a:r>
              <a:rPr lang="pt-BR" sz="2000" dirty="0"/>
              <a:t>10</a:t>
            </a:r>
            <a:r>
              <a:rPr lang="pt-BR" sz="2000" baseline="30000" dirty="0"/>
              <a:t>-3</a:t>
            </a:r>
          </a:p>
        </p:txBody>
      </p:sp>
      <p:sp>
        <p:nvSpPr>
          <p:cNvPr id="46" name="CaixaDeTexto 45">
            <a:extLst>
              <a:ext uri="{FF2B5EF4-FFF2-40B4-BE49-F238E27FC236}">
                <a16:creationId xmlns:a16="http://schemas.microsoft.com/office/drawing/2014/main" id="{C6897DA5-0B60-CCEA-580D-8FF2AAE21E7A}"/>
              </a:ext>
            </a:extLst>
          </p:cNvPr>
          <p:cNvSpPr txBox="1"/>
          <p:nvPr/>
        </p:nvSpPr>
        <p:spPr>
          <a:xfrm>
            <a:off x="5088217" y="5288362"/>
            <a:ext cx="583814" cy="400110"/>
          </a:xfrm>
          <a:prstGeom prst="rect">
            <a:avLst/>
          </a:prstGeom>
          <a:noFill/>
        </p:spPr>
        <p:txBody>
          <a:bodyPr wrap="none" rtlCol="0">
            <a:spAutoFit/>
          </a:bodyPr>
          <a:lstStyle/>
          <a:p>
            <a:pPr algn="ctr"/>
            <a:r>
              <a:rPr lang="pt-BR" sz="2000" dirty="0"/>
              <a:t>10</a:t>
            </a:r>
            <a:r>
              <a:rPr lang="pt-BR" sz="2000" baseline="30000" dirty="0"/>
              <a:t>-4</a:t>
            </a:r>
          </a:p>
        </p:txBody>
      </p:sp>
      <p:sp>
        <p:nvSpPr>
          <p:cNvPr id="47" name="CaixaDeTexto 46">
            <a:extLst>
              <a:ext uri="{FF2B5EF4-FFF2-40B4-BE49-F238E27FC236}">
                <a16:creationId xmlns:a16="http://schemas.microsoft.com/office/drawing/2014/main" id="{1359E102-25DD-A4D9-6CC6-4120593C4467}"/>
              </a:ext>
            </a:extLst>
          </p:cNvPr>
          <p:cNvSpPr txBox="1"/>
          <p:nvPr/>
        </p:nvSpPr>
        <p:spPr>
          <a:xfrm>
            <a:off x="5811805" y="5288362"/>
            <a:ext cx="583814" cy="400110"/>
          </a:xfrm>
          <a:prstGeom prst="rect">
            <a:avLst/>
          </a:prstGeom>
          <a:noFill/>
        </p:spPr>
        <p:txBody>
          <a:bodyPr wrap="none" rtlCol="0">
            <a:spAutoFit/>
          </a:bodyPr>
          <a:lstStyle/>
          <a:p>
            <a:pPr algn="ctr"/>
            <a:r>
              <a:rPr lang="pt-BR" sz="2000" dirty="0"/>
              <a:t>10</a:t>
            </a:r>
            <a:r>
              <a:rPr lang="pt-BR" sz="2000" baseline="30000" dirty="0"/>
              <a:t>-5</a:t>
            </a:r>
          </a:p>
        </p:txBody>
      </p:sp>
      <p:sp>
        <p:nvSpPr>
          <p:cNvPr id="48" name="CaixaDeTexto 47">
            <a:extLst>
              <a:ext uri="{FF2B5EF4-FFF2-40B4-BE49-F238E27FC236}">
                <a16:creationId xmlns:a16="http://schemas.microsoft.com/office/drawing/2014/main" id="{743BDA6C-8A1F-A451-057A-099907E9BF7B}"/>
              </a:ext>
            </a:extLst>
          </p:cNvPr>
          <p:cNvSpPr txBox="1"/>
          <p:nvPr/>
        </p:nvSpPr>
        <p:spPr>
          <a:xfrm>
            <a:off x="6533081" y="5288362"/>
            <a:ext cx="583814" cy="400110"/>
          </a:xfrm>
          <a:prstGeom prst="rect">
            <a:avLst/>
          </a:prstGeom>
          <a:noFill/>
        </p:spPr>
        <p:txBody>
          <a:bodyPr wrap="none" rtlCol="0">
            <a:spAutoFit/>
          </a:bodyPr>
          <a:lstStyle/>
          <a:p>
            <a:pPr algn="ctr"/>
            <a:r>
              <a:rPr lang="pt-BR" sz="2000" dirty="0"/>
              <a:t>10</a:t>
            </a:r>
            <a:r>
              <a:rPr lang="pt-BR" sz="2000" baseline="30000" dirty="0"/>
              <a:t>-6</a:t>
            </a:r>
          </a:p>
        </p:txBody>
      </p:sp>
      <p:sp>
        <p:nvSpPr>
          <p:cNvPr id="49" name="CaixaDeTexto 48">
            <a:extLst>
              <a:ext uri="{FF2B5EF4-FFF2-40B4-BE49-F238E27FC236}">
                <a16:creationId xmlns:a16="http://schemas.microsoft.com/office/drawing/2014/main" id="{CE6CB073-185B-90FC-9A6A-358CD0AACC06}"/>
              </a:ext>
            </a:extLst>
          </p:cNvPr>
          <p:cNvSpPr txBox="1"/>
          <p:nvPr/>
        </p:nvSpPr>
        <p:spPr>
          <a:xfrm>
            <a:off x="7256669" y="5288362"/>
            <a:ext cx="583814" cy="400110"/>
          </a:xfrm>
          <a:prstGeom prst="rect">
            <a:avLst/>
          </a:prstGeom>
          <a:noFill/>
        </p:spPr>
        <p:txBody>
          <a:bodyPr wrap="none" rtlCol="0">
            <a:spAutoFit/>
          </a:bodyPr>
          <a:lstStyle/>
          <a:p>
            <a:pPr algn="ctr"/>
            <a:r>
              <a:rPr lang="pt-BR" sz="2000" dirty="0"/>
              <a:t>10</a:t>
            </a:r>
            <a:r>
              <a:rPr lang="pt-BR" sz="2000" baseline="30000" dirty="0"/>
              <a:t>-7</a:t>
            </a:r>
          </a:p>
        </p:txBody>
      </p:sp>
      <p:sp>
        <p:nvSpPr>
          <p:cNvPr id="50" name="CaixaDeTexto 49">
            <a:extLst>
              <a:ext uri="{FF2B5EF4-FFF2-40B4-BE49-F238E27FC236}">
                <a16:creationId xmlns:a16="http://schemas.microsoft.com/office/drawing/2014/main" id="{B3DA3F8F-AFB3-A0F7-8C48-7BAEE72ADBF6}"/>
              </a:ext>
            </a:extLst>
          </p:cNvPr>
          <p:cNvSpPr txBox="1"/>
          <p:nvPr/>
        </p:nvSpPr>
        <p:spPr>
          <a:xfrm>
            <a:off x="7974069" y="5288362"/>
            <a:ext cx="583814" cy="400110"/>
          </a:xfrm>
          <a:prstGeom prst="rect">
            <a:avLst/>
          </a:prstGeom>
          <a:noFill/>
        </p:spPr>
        <p:txBody>
          <a:bodyPr wrap="none" rtlCol="0">
            <a:spAutoFit/>
          </a:bodyPr>
          <a:lstStyle/>
          <a:p>
            <a:pPr algn="ctr"/>
            <a:r>
              <a:rPr lang="pt-BR" sz="2000" dirty="0"/>
              <a:t>10</a:t>
            </a:r>
            <a:r>
              <a:rPr lang="pt-BR" sz="2000" baseline="30000" dirty="0"/>
              <a:t>-8</a:t>
            </a:r>
          </a:p>
        </p:txBody>
      </p:sp>
      <p:sp>
        <p:nvSpPr>
          <p:cNvPr id="51" name="CaixaDeTexto 50">
            <a:extLst>
              <a:ext uri="{FF2B5EF4-FFF2-40B4-BE49-F238E27FC236}">
                <a16:creationId xmlns:a16="http://schemas.microsoft.com/office/drawing/2014/main" id="{1FF7EFB4-A039-958F-01E2-CE5C713C7E13}"/>
              </a:ext>
            </a:extLst>
          </p:cNvPr>
          <p:cNvSpPr txBox="1"/>
          <p:nvPr/>
        </p:nvSpPr>
        <p:spPr>
          <a:xfrm>
            <a:off x="8697657" y="5288362"/>
            <a:ext cx="583814" cy="400110"/>
          </a:xfrm>
          <a:prstGeom prst="rect">
            <a:avLst/>
          </a:prstGeom>
          <a:noFill/>
        </p:spPr>
        <p:txBody>
          <a:bodyPr wrap="none" rtlCol="0">
            <a:spAutoFit/>
          </a:bodyPr>
          <a:lstStyle/>
          <a:p>
            <a:pPr algn="ctr"/>
            <a:r>
              <a:rPr lang="pt-BR" sz="2000" dirty="0"/>
              <a:t>10</a:t>
            </a:r>
            <a:r>
              <a:rPr lang="pt-BR" sz="2000" baseline="30000" dirty="0"/>
              <a:t>-9</a:t>
            </a:r>
          </a:p>
        </p:txBody>
      </p:sp>
      <p:sp>
        <p:nvSpPr>
          <p:cNvPr id="52" name="CaixaDeTexto 51">
            <a:extLst>
              <a:ext uri="{FF2B5EF4-FFF2-40B4-BE49-F238E27FC236}">
                <a16:creationId xmlns:a16="http://schemas.microsoft.com/office/drawing/2014/main" id="{197B486C-C2D9-CD34-E411-BD1B04B3ACBE}"/>
              </a:ext>
            </a:extLst>
          </p:cNvPr>
          <p:cNvSpPr txBox="1"/>
          <p:nvPr/>
        </p:nvSpPr>
        <p:spPr>
          <a:xfrm>
            <a:off x="9369442" y="5288362"/>
            <a:ext cx="670376" cy="400110"/>
          </a:xfrm>
          <a:prstGeom prst="rect">
            <a:avLst/>
          </a:prstGeom>
          <a:noFill/>
        </p:spPr>
        <p:txBody>
          <a:bodyPr wrap="none" rtlCol="0">
            <a:spAutoFit/>
          </a:bodyPr>
          <a:lstStyle/>
          <a:p>
            <a:pPr algn="ctr"/>
            <a:r>
              <a:rPr lang="pt-BR" sz="2000" dirty="0"/>
              <a:t>10</a:t>
            </a:r>
            <a:r>
              <a:rPr lang="pt-BR" sz="2000" baseline="30000" dirty="0"/>
              <a:t>-10</a:t>
            </a:r>
          </a:p>
        </p:txBody>
      </p:sp>
      <p:sp>
        <p:nvSpPr>
          <p:cNvPr id="53" name="CaixaDeTexto 52">
            <a:extLst>
              <a:ext uri="{FF2B5EF4-FFF2-40B4-BE49-F238E27FC236}">
                <a16:creationId xmlns:a16="http://schemas.microsoft.com/office/drawing/2014/main" id="{C0CB76A0-F544-2B4E-BC15-9A1C382B96AB}"/>
              </a:ext>
            </a:extLst>
          </p:cNvPr>
          <p:cNvSpPr txBox="1"/>
          <p:nvPr/>
        </p:nvSpPr>
        <p:spPr>
          <a:xfrm>
            <a:off x="10093030" y="5288362"/>
            <a:ext cx="670376" cy="400110"/>
          </a:xfrm>
          <a:prstGeom prst="rect">
            <a:avLst/>
          </a:prstGeom>
          <a:noFill/>
        </p:spPr>
        <p:txBody>
          <a:bodyPr wrap="none" rtlCol="0">
            <a:spAutoFit/>
          </a:bodyPr>
          <a:lstStyle/>
          <a:p>
            <a:pPr algn="ctr"/>
            <a:r>
              <a:rPr lang="pt-BR" sz="2000" dirty="0"/>
              <a:t>10</a:t>
            </a:r>
            <a:r>
              <a:rPr lang="pt-BR" sz="2000" baseline="30000" dirty="0"/>
              <a:t>-11</a:t>
            </a:r>
          </a:p>
        </p:txBody>
      </p:sp>
      <p:sp>
        <p:nvSpPr>
          <p:cNvPr id="54" name="CaixaDeTexto 53">
            <a:extLst>
              <a:ext uri="{FF2B5EF4-FFF2-40B4-BE49-F238E27FC236}">
                <a16:creationId xmlns:a16="http://schemas.microsoft.com/office/drawing/2014/main" id="{BEDD9A39-9803-691E-C419-5E2DB62B83A4}"/>
              </a:ext>
            </a:extLst>
          </p:cNvPr>
          <p:cNvSpPr txBox="1"/>
          <p:nvPr/>
        </p:nvSpPr>
        <p:spPr>
          <a:xfrm>
            <a:off x="10800905" y="5288362"/>
            <a:ext cx="670376" cy="400110"/>
          </a:xfrm>
          <a:prstGeom prst="rect">
            <a:avLst/>
          </a:prstGeom>
          <a:noFill/>
        </p:spPr>
        <p:txBody>
          <a:bodyPr wrap="none" rtlCol="0">
            <a:spAutoFit/>
          </a:bodyPr>
          <a:lstStyle/>
          <a:p>
            <a:pPr algn="ctr"/>
            <a:r>
              <a:rPr lang="pt-BR" sz="2000" dirty="0"/>
              <a:t>10</a:t>
            </a:r>
            <a:r>
              <a:rPr lang="pt-BR" sz="2000" baseline="30000" dirty="0"/>
              <a:t>-12</a:t>
            </a:r>
          </a:p>
        </p:txBody>
      </p:sp>
      <p:sp>
        <p:nvSpPr>
          <p:cNvPr id="55" name="CaixaDeTexto 54">
            <a:extLst>
              <a:ext uri="{FF2B5EF4-FFF2-40B4-BE49-F238E27FC236}">
                <a16:creationId xmlns:a16="http://schemas.microsoft.com/office/drawing/2014/main" id="{997A21AC-0929-F474-31E5-EBADCD8827ED}"/>
              </a:ext>
            </a:extLst>
          </p:cNvPr>
          <p:cNvSpPr txBox="1"/>
          <p:nvPr/>
        </p:nvSpPr>
        <p:spPr>
          <a:xfrm>
            <a:off x="11524493" y="5288362"/>
            <a:ext cx="670376" cy="400110"/>
          </a:xfrm>
          <a:prstGeom prst="rect">
            <a:avLst/>
          </a:prstGeom>
          <a:noFill/>
        </p:spPr>
        <p:txBody>
          <a:bodyPr wrap="none" rtlCol="0">
            <a:spAutoFit/>
          </a:bodyPr>
          <a:lstStyle/>
          <a:p>
            <a:pPr algn="ctr"/>
            <a:r>
              <a:rPr lang="pt-BR" sz="2000" dirty="0"/>
              <a:t>10</a:t>
            </a:r>
            <a:r>
              <a:rPr lang="pt-BR" sz="2000" baseline="30000" dirty="0"/>
              <a:t>-13</a:t>
            </a:r>
          </a:p>
        </p:txBody>
      </p:sp>
      <p:sp>
        <p:nvSpPr>
          <p:cNvPr id="56" name="CaixaDeTexto 55">
            <a:extLst>
              <a:ext uri="{FF2B5EF4-FFF2-40B4-BE49-F238E27FC236}">
                <a16:creationId xmlns:a16="http://schemas.microsoft.com/office/drawing/2014/main" id="{C2B30CD8-DDA9-30FA-BBAC-75FB637929EB}"/>
              </a:ext>
            </a:extLst>
          </p:cNvPr>
          <p:cNvSpPr txBox="1"/>
          <p:nvPr/>
        </p:nvSpPr>
        <p:spPr>
          <a:xfrm>
            <a:off x="76980" y="5288362"/>
            <a:ext cx="530916" cy="400110"/>
          </a:xfrm>
          <a:prstGeom prst="rect">
            <a:avLst/>
          </a:prstGeom>
          <a:noFill/>
        </p:spPr>
        <p:txBody>
          <a:bodyPr wrap="none" rtlCol="0">
            <a:spAutoFit/>
          </a:bodyPr>
          <a:lstStyle/>
          <a:p>
            <a:pPr algn="ctr"/>
            <a:r>
              <a:rPr lang="pt-BR" sz="2000" dirty="0"/>
              <a:t>10</a:t>
            </a:r>
            <a:r>
              <a:rPr lang="pt-BR" sz="2000" baseline="30000" dirty="0"/>
              <a:t>3</a:t>
            </a:r>
          </a:p>
        </p:txBody>
      </p:sp>
      <p:grpSp>
        <p:nvGrpSpPr>
          <p:cNvPr id="123" name="Agrupar 122">
            <a:extLst>
              <a:ext uri="{FF2B5EF4-FFF2-40B4-BE49-F238E27FC236}">
                <a16:creationId xmlns:a16="http://schemas.microsoft.com/office/drawing/2014/main" id="{A5ABEC44-8CA3-E16E-8A49-797B68CBC65D}"/>
              </a:ext>
            </a:extLst>
          </p:cNvPr>
          <p:cNvGrpSpPr/>
          <p:nvPr/>
        </p:nvGrpSpPr>
        <p:grpSpPr>
          <a:xfrm>
            <a:off x="-9427" y="5139313"/>
            <a:ext cx="12204000" cy="180000"/>
            <a:chOff x="-9427" y="3763000"/>
            <a:chExt cx="12204000" cy="180000"/>
          </a:xfrm>
        </p:grpSpPr>
        <p:cxnSp>
          <p:nvCxnSpPr>
            <p:cNvPr id="23" name="Conector reto 22">
              <a:extLst>
                <a:ext uri="{FF2B5EF4-FFF2-40B4-BE49-F238E27FC236}">
                  <a16:creationId xmlns:a16="http://schemas.microsoft.com/office/drawing/2014/main" id="{1F576E64-6FCC-3CF9-A93E-245EFAE196B9}"/>
                </a:ext>
              </a:extLst>
            </p:cNvPr>
            <p:cNvCxnSpPr/>
            <p:nvPr/>
          </p:nvCxnSpPr>
          <p:spPr>
            <a:xfrm>
              <a:off x="-9427" y="3776024"/>
              <a:ext cx="122040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8" name="Conector reto 57">
              <a:extLst>
                <a:ext uri="{FF2B5EF4-FFF2-40B4-BE49-F238E27FC236}">
                  <a16:creationId xmlns:a16="http://schemas.microsoft.com/office/drawing/2014/main" id="{581A4D07-6B1A-10B6-B516-2BDB52EAE1D9}"/>
                </a:ext>
              </a:extLst>
            </p:cNvPr>
            <p:cNvCxnSpPr/>
            <p:nvPr/>
          </p:nvCxnSpPr>
          <p:spPr>
            <a:xfrm>
              <a:off x="332573"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59" name="Conector reto 58">
              <a:extLst>
                <a:ext uri="{FF2B5EF4-FFF2-40B4-BE49-F238E27FC236}">
                  <a16:creationId xmlns:a16="http://schemas.microsoft.com/office/drawing/2014/main" id="{DBB7F028-F158-BFB3-237F-7E8FE49FCA49}"/>
                </a:ext>
              </a:extLst>
            </p:cNvPr>
            <p:cNvCxnSpPr/>
            <p:nvPr/>
          </p:nvCxnSpPr>
          <p:spPr>
            <a:xfrm>
              <a:off x="1065998"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61" name="Conector reto 60">
              <a:extLst>
                <a:ext uri="{FF2B5EF4-FFF2-40B4-BE49-F238E27FC236}">
                  <a16:creationId xmlns:a16="http://schemas.microsoft.com/office/drawing/2014/main" id="{91ACD1B3-1E71-3FFB-1F66-D21E2B4FD20A}"/>
                </a:ext>
              </a:extLst>
            </p:cNvPr>
            <p:cNvCxnSpPr/>
            <p:nvPr/>
          </p:nvCxnSpPr>
          <p:spPr>
            <a:xfrm>
              <a:off x="1759148"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62" name="Conector reto 61">
              <a:extLst>
                <a:ext uri="{FF2B5EF4-FFF2-40B4-BE49-F238E27FC236}">
                  <a16:creationId xmlns:a16="http://schemas.microsoft.com/office/drawing/2014/main" id="{5EAC33FE-124A-D09F-3667-778510A259DE}"/>
                </a:ext>
              </a:extLst>
            </p:cNvPr>
            <p:cNvCxnSpPr/>
            <p:nvPr/>
          </p:nvCxnSpPr>
          <p:spPr>
            <a:xfrm>
              <a:off x="2492573"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63" name="Conector reto 62">
              <a:extLst>
                <a:ext uri="{FF2B5EF4-FFF2-40B4-BE49-F238E27FC236}">
                  <a16:creationId xmlns:a16="http://schemas.microsoft.com/office/drawing/2014/main" id="{8459838A-3103-77EE-570E-E5012C98C7B0}"/>
                </a:ext>
              </a:extLst>
            </p:cNvPr>
            <p:cNvCxnSpPr/>
            <p:nvPr/>
          </p:nvCxnSpPr>
          <p:spPr>
            <a:xfrm>
              <a:off x="3209596"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64" name="Conector reto 63">
              <a:extLst>
                <a:ext uri="{FF2B5EF4-FFF2-40B4-BE49-F238E27FC236}">
                  <a16:creationId xmlns:a16="http://schemas.microsoft.com/office/drawing/2014/main" id="{CA55C15C-1FEC-11F1-E9F4-D2D836305C67}"/>
                </a:ext>
              </a:extLst>
            </p:cNvPr>
            <p:cNvCxnSpPr/>
            <p:nvPr/>
          </p:nvCxnSpPr>
          <p:spPr>
            <a:xfrm>
              <a:off x="3943021"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65" name="Conector reto 64">
              <a:extLst>
                <a:ext uri="{FF2B5EF4-FFF2-40B4-BE49-F238E27FC236}">
                  <a16:creationId xmlns:a16="http://schemas.microsoft.com/office/drawing/2014/main" id="{B79B9AC2-302A-013A-B2E3-CBAF0B1AF73E}"/>
                </a:ext>
              </a:extLst>
            </p:cNvPr>
            <p:cNvCxnSpPr/>
            <p:nvPr/>
          </p:nvCxnSpPr>
          <p:spPr>
            <a:xfrm>
              <a:off x="4636171"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66" name="Conector reto 65">
              <a:extLst>
                <a:ext uri="{FF2B5EF4-FFF2-40B4-BE49-F238E27FC236}">
                  <a16:creationId xmlns:a16="http://schemas.microsoft.com/office/drawing/2014/main" id="{95E0F7A0-4033-BA2B-6DAB-775D6975D2D9}"/>
                </a:ext>
              </a:extLst>
            </p:cNvPr>
            <p:cNvCxnSpPr/>
            <p:nvPr/>
          </p:nvCxnSpPr>
          <p:spPr>
            <a:xfrm>
              <a:off x="5369596"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67" name="Conector reto 66">
              <a:extLst>
                <a:ext uri="{FF2B5EF4-FFF2-40B4-BE49-F238E27FC236}">
                  <a16:creationId xmlns:a16="http://schemas.microsoft.com/office/drawing/2014/main" id="{D7ECA5D1-B37C-CFB2-89FE-6822E7D45E43}"/>
                </a:ext>
              </a:extLst>
            </p:cNvPr>
            <p:cNvCxnSpPr/>
            <p:nvPr/>
          </p:nvCxnSpPr>
          <p:spPr>
            <a:xfrm>
              <a:off x="6099429"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68" name="Conector reto 67">
              <a:extLst>
                <a:ext uri="{FF2B5EF4-FFF2-40B4-BE49-F238E27FC236}">
                  <a16:creationId xmlns:a16="http://schemas.microsoft.com/office/drawing/2014/main" id="{FD35EA7E-5226-E9E0-96D7-E55D77D4C90C}"/>
                </a:ext>
              </a:extLst>
            </p:cNvPr>
            <p:cNvCxnSpPr>
              <a:cxnSpLocks/>
            </p:cNvCxnSpPr>
            <p:nvPr/>
          </p:nvCxnSpPr>
          <p:spPr>
            <a:xfrm>
              <a:off x="6832854"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69" name="Conector reto 68">
              <a:extLst>
                <a:ext uri="{FF2B5EF4-FFF2-40B4-BE49-F238E27FC236}">
                  <a16:creationId xmlns:a16="http://schemas.microsoft.com/office/drawing/2014/main" id="{892A034D-EE8C-03C1-A386-4AC5FD91E494}"/>
                </a:ext>
              </a:extLst>
            </p:cNvPr>
            <p:cNvCxnSpPr/>
            <p:nvPr/>
          </p:nvCxnSpPr>
          <p:spPr>
            <a:xfrm>
              <a:off x="7526004"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70" name="Conector reto 69">
              <a:extLst>
                <a:ext uri="{FF2B5EF4-FFF2-40B4-BE49-F238E27FC236}">
                  <a16:creationId xmlns:a16="http://schemas.microsoft.com/office/drawing/2014/main" id="{66EE87DF-B8CA-74EF-A95F-C03685205287}"/>
                </a:ext>
              </a:extLst>
            </p:cNvPr>
            <p:cNvCxnSpPr/>
            <p:nvPr/>
          </p:nvCxnSpPr>
          <p:spPr>
            <a:xfrm>
              <a:off x="8259429"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71" name="Conector reto 70">
              <a:extLst>
                <a:ext uri="{FF2B5EF4-FFF2-40B4-BE49-F238E27FC236}">
                  <a16:creationId xmlns:a16="http://schemas.microsoft.com/office/drawing/2014/main" id="{2AE974CC-2FFA-39EA-55AB-3781277B0567}"/>
                </a:ext>
              </a:extLst>
            </p:cNvPr>
            <p:cNvCxnSpPr/>
            <p:nvPr/>
          </p:nvCxnSpPr>
          <p:spPr>
            <a:xfrm>
              <a:off x="8976093"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72" name="Conector reto 71">
              <a:extLst>
                <a:ext uri="{FF2B5EF4-FFF2-40B4-BE49-F238E27FC236}">
                  <a16:creationId xmlns:a16="http://schemas.microsoft.com/office/drawing/2014/main" id="{79EFB2E7-0F92-97A2-135B-FA8D6DE607E3}"/>
                </a:ext>
              </a:extLst>
            </p:cNvPr>
            <p:cNvCxnSpPr/>
            <p:nvPr/>
          </p:nvCxnSpPr>
          <p:spPr>
            <a:xfrm>
              <a:off x="9709518"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73" name="Conector reto 72">
              <a:extLst>
                <a:ext uri="{FF2B5EF4-FFF2-40B4-BE49-F238E27FC236}">
                  <a16:creationId xmlns:a16="http://schemas.microsoft.com/office/drawing/2014/main" id="{1E58D36A-EA85-D657-B592-1E1008AAB4C2}"/>
                </a:ext>
              </a:extLst>
            </p:cNvPr>
            <p:cNvCxnSpPr/>
            <p:nvPr/>
          </p:nvCxnSpPr>
          <p:spPr>
            <a:xfrm>
              <a:off x="10412193"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74" name="Conector reto 73">
              <a:extLst>
                <a:ext uri="{FF2B5EF4-FFF2-40B4-BE49-F238E27FC236}">
                  <a16:creationId xmlns:a16="http://schemas.microsoft.com/office/drawing/2014/main" id="{9754245A-4E07-CC6C-B3FC-3B31CD05DD4D}"/>
                </a:ext>
              </a:extLst>
            </p:cNvPr>
            <p:cNvCxnSpPr/>
            <p:nvPr/>
          </p:nvCxnSpPr>
          <p:spPr>
            <a:xfrm>
              <a:off x="11136093" y="3763000"/>
              <a:ext cx="0" cy="18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75" name="Conector reto 74">
              <a:extLst>
                <a:ext uri="{FF2B5EF4-FFF2-40B4-BE49-F238E27FC236}">
                  <a16:creationId xmlns:a16="http://schemas.microsoft.com/office/drawing/2014/main" id="{0844E270-BA12-38F3-0E82-4D43C41092BE}"/>
                </a:ext>
              </a:extLst>
            </p:cNvPr>
            <p:cNvCxnSpPr/>
            <p:nvPr/>
          </p:nvCxnSpPr>
          <p:spPr>
            <a:xfrm>
              <a:off x="11859429" y="3763000"/>
              <a:ext cx="0" cy="180000"/>
            </a:xfrm>
            <a:prstGeom prst="line">
              <a:avLst/>
            </a:prstGeom>
            <a:ln w="28575"/>
          </p:spPr>
          <p:style>
            <a:lnRef idx="1">
              <a:schemeClr val="dk1"/>
            </a:lnRef>
            <a:fillRef idx="0">
              <a:schemeClr val="dk1"/>
            </a:fillRef>
            <a:effectRef idx="0">
              <a:schemeClr val="dk1"/>
            </a:effectRef>
            <a:fontRef idx="minor">
              <a:schemeClr val="tx1"/>
            </a:fontRef>
          </p:style>
        </p:cxnSp>
      </p:grpSp>
      <p:sp>
        <p:nvSpPr>
          <p:cNvPr id="77" name="CaixaDeTexto 76">
            <a:extLst>
              <a:ext uri="{FF2B5EF4-FFF2-40B4-BE49-F238E27FC236}">
                <a16:creationId xmlns:a16="http://schemas.microsoft.com/office/drawing/2014/main" id="{E59788C1-A30C-5EBD-984A-3F353AB9F88A}"/>
              </a:ext>
            </a:extLst>
          </p:cNvPr>
          <p:cNvSpPr txBox="1"/>
          <p:nvPr/>
        </p:nvSpPr>
        <p:spPr>
          <a:xfrm>
            <a:off x="5294886" y="5573155"/>
            <a:ext cx="1595373" cy="369332"/>
          </a:xfrm>
          <a:prstGeom prst="rect">
            <a:avLst/>
          </a:prstGeom>
          <a:noFill/>
        </p:spPr>
        <p:txBody>
          <a:bodyPr wrap="none" rtlCol="0">
            <a:spAutoFit/>
          </a:bodyPr>
          <a:lstStyle/>
          <a:p>
            <a:pPr algn="ctr"/>
            <a:r>
              <a:rPr lang="pt-BR" dirty="0" err="1"/>
              <a:t>Wavelength</a:t>
            </a:r>
            <a:r>
              <a:rPr lang="pt-BR" dirty="0"/>
              <a:t>, m</a:t>
            </a:r>
          </a:p>
        </p:txBody>
      </p:sp>
      <p:sp>
        <p:nvSpPr>
          <p:cNvPr id="78" name="CaixaDeTexto 77">
            <a:extLst>
              <a:ext uri="{FF2B5EF4-FFF2-40B4-BE49-F238E27FC236}">
                <a16:creationId xmlns:a16="http://schemas.microsoft.com/office/drawing/2014/main" id="{711E68CE-B85C-B7F1-5837-A42ADD58D593}"/>
              </a:ext>
            </a:extLst>
          </p:cNvPr>
          <p:cNvSpPr txBox="1"/>
          <p:nvPr/>
        </p:nvSpPr>
        <p:spPr>
          <a:xfrm>
            <a:off x="7675872" y="3699897"/>
            <a:ext cx="1167114" cy="369332"/>
          </a:xfrm>
          <a:prstGeom prst="rect">
            <a:avLst/>
          </a:prstGeom>
          <a:noFill/>
        </p:spPr>
        <p:txBody>
          <a:bodyPr wrap="none" rtlCol="0">
            <a:spAutoFit/>
          </a:bodyPr>
          <a:lstStyle/>
          <a:p>
            <a:r>
              <a:rPr lang="pt-BR" dirty="0" err="1"/>
              <a:t>Ultraviolet</a:t>
            </a:r>
            <a:endParaRPr lang="pt-BR" dirty="0"/>
          </a:p>
        </p:txBody>
      </p:sp>
      <p:sp>
        <p:nvSpPr>
          <p:cNvPr id="81" name="CaixaDeTexto 80">
            <a:extLst>
              <a:ext uri="{FF2B5EF4-FFF2-40B4-BE49-F238E27FC236}">
                <a16:creationId xmlns:a16="http://schemas.microsoft.com/office/drawing/2014/main" id="{252F01E4-646A-9C51-5D09-C6F0D513EC39}"/>
              </a:ext>
            </a:extLst>
          </p:cNvPr>
          <p:cNvSpPr txBox="1"/>
          <p:nvPr/>
        </p:nvSpPr>
        <p:spPr>
          <a:xfrm>
            <a:off x="9330136" y="3699897"/>
            <a:ext cx="748988" cy="369332"/>
          </a:xfrm>
          <a:prstGeom prst="rect">
            <a:avLst/>
          </a:prstGeom>
          <a:noFill/>
        </p:spPr>
        <p:txBody>
          <a:bodyPr wrap="none" rtlCol="0">
            <a:spAutoFit/>
          </a:bodyPr>
          <a:lstStyle/>
          <a:p>
            <a:r>
              <a:rPr lang="pt-BR" dirty="0"/>
              <a:t>X-</a:t>
            </a:r>
            <a:r>
              <a:rPr lang="pt-BR" dirty="0" err="1"/>
              <a:t>rays</a:t>
            </a:r>
            <a:endParaRPr lang="pt-BR" dirty="0"/>
          </a:p>
        </p:txBody>
      </p:sp>
      <p:sp>
        <p:nvSpPr>
          <p:cNvPr id="82" name="CaixaDeTexto 81">
            <a:extLst>
              <a:ext uri="{FF2B5EF4-FFF2-40B4-BE49-F238E27FC236}">
                <a16:creationId xmlns:a16="http://schemas.microsoft.com/office/drawing/2014/main" id="{566D1397-7E40-0970-798A-88CAB0276B81}"/>
              </a:ext>
            </a:extLst>
          </p:cNvPr>
          <p:cNvSpPr txBox="1"/>
          <p:nvPr/>
        </p:nvSpPr>
        <p:spPr>
          <a:xfrm>
            <a:off x="10680255" y="3699897"/>
            <a:ext cx="920445" cy="369332"/>
          </a:xfrm>
          <a:prstGeom prst="rect">
            <a:avLst/>
          </a:prstGeom>
          <a:noFill/>
        </p:spPr>
        <p:txBody>
          <a:bodyPr wrap="none" rtlCol="0">
            <a:spAutoFit/>
          </a:bodyPr>
          <a:lstStyle/>
          <a:p>
            <a:r>
              <a:rPr lang="pt-BR" dirty="0" err="1"/>
              <a:t>Gamma</a:t>
            </a:r>
            <a:endParaRPr lang="pt-BR" dirty="0"/>
          </a:p>
        </p:txBody>
      </p:sp>
      <p:sp>
        <p:nvSpPr>
          <p:cNvPr id="83" name="CaixaDeTexto 82">
            <a:extLst>
              <a:ext uri="{FF2B5EF4-FFF2-40B4-BE49-F238E27FC236}">
                <a16:creationId xmlns:a16="http://schemas.microsoft.com/office/drawing/2014/main" id="{84A19F27-E6AB-2AAE-1ED1-E6E6B4A5FE75}"/>
              </a:ext>
            </a:extLst>
          </p:cNvPr>
          <p:cNvSpPr txBox="1"/>
          <p:nvPr/>
        </p:nvSpPr>
        <p:spPr>
          <a:xfrm>
            <a:off x="5637399" y="3694179"/>
            <a:ext cx="933782" cy="369332"/>
          </a:xfrm>
          <a:prstGeom prst="rect">
            <a:avLst/>
          </a:prstGeom>
          <a:noFill/>
        </p:spPr>
        <p:txBody>
          <a:bodyPr wrap="none" rtlCol="0">
            <a:spAutoFit/>
          </a:bodyPr>
          <a:lstStyle/>
          <a:p>
            <a:r>
              <a:rPr lang="pt-BR" dirty="0" err="1"/>
              <a:t>Infrared</a:t>
            </a:r>
            <a:endParaRPr lang="pt-BR" dirty="0"/>
          </a:p>
        </p:txBody>
      </p:sp>
      <p:sp>
        <p:nvSpPr>
          <p:cNvPr id="84" name="CaixaDeTexto 83">
            <a:extLst>
              <a:ext uri="{FF2B5EF4-FFF2-40B4-BE49-F238E27FC236}">
                <a16:creationId xmlns:a16="http://schemas.microsoft.com/office/drawing/2014/main" id="{9C00719E-102C-E24C-0D09-91A560362E7E}"/>
              </a:ext>
            </a:extLst>
          </p:cNvPr>
          <p:cNvSpPr txBox="1"/>
          <p:nvPr/>
        </p:nvSpPr>
        <p:spPr>
          <a:xfrm>
            <a:off x="3330860" y="3694179"/>
            <a:ext cx="1216551" cy="369332"/>
          </a:xfrm>
          <a:prstGeom prst="rect">
            <a:avLst/>
          </a:prstGeom>
          <a:noFill/>
        </p:spPr>
        <p:txBody>
          <a:bodyPr wrap="none" rtlCol="0">
            <a:spAutoFit/>
          </a:bodyPr>
          <a:lstStyle/>
          <a:p>
            <a:r>
              <a:rPr lang="pt-BR" dirty="0" err="1"/>
              <a:t>Microwave</a:t>
            </a:r>
            <a:endParaRPr lang="pt-BR" dirty="0"/>
          </a:p>
        </p:txBody>
      </p:sp>
      <p:sp>
        <p:nvSpPr>
          <p:cNvPr id="85" name="CaixaDeTexto 84">
            <a:extLst>
              <a:ext uri="{FF2B5EF4-FFF2-40B4-BE49-F238E27FC236}">
                <a16:creationId xmlns:a16="http://schemas.microsoft.com/office/drawing/2014/main" id="{1A8B9818-6B1B-1F38-42FA-F131A7816C1D}"/>
              </a:ext>
            </a:extLst>
          </p:cNvPr>
          <p:cNvSpPr txBox="1"/>
          <p:nvPr/>
        </p:nvSpPr>
        <p:spPr>
          <a:xfrm>
            <a:off x="707566" y="3694179"/>
            <a:ext cx="716863" cy="369332"/>
          </a:xfrm>
          <a:prstGeom prst="rect">
            <a:avLst/>
          </a:prstGeom>
          <a:noFill/>
        </p:spPr>
        <p:txBody>
          <a:bodyPr wrap="none" rtlCol="0">
            <a:spAutoFit/>
          </a:bodyPr>
          <a:lstStyle/>
          <a:p>
            <a:r>
              <a:rPr lang="pt-BR" dirty="0"/>
              <a:t>Radio</a:t>
            </a:r>
          </a:p>
        </p:txBody>
      </p:sp>
      <p:sp>
        <p:nvSpPr>
          <p:cNvPr id="87" name="CaixaDeTexto 86">
            <a:extLst>
              <a:ext uri="{FF2B5EF4-FFF2-40B4-BE49-F238E27FC236}">
                <a16:creationId xmlns:a16="http://schemas.microsoft.com/office/drawing/2014/main" id="{24B1D480-C8EF-8252-5E1F-AB8ED12BC79F}"/>
              </a:ext>
            </a:extLst>
          </p:cNvPr>
          <p:cNvSpPr txBox="1"/>
          <p:nvPr/>
        </p:nvSpPr>
        <p:spPr>
          <a:xfrm>
            <a:off x="800540" y="6246330"/>
            <a:ext cx="530915"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6</a:t>
            </a:r>
          </a:p>
        </p:txBody>
      </p:sp>
      <p:sp>
        <p:nvSpPr>
          <p:cNvPr id="88" name="CaixaDeTexto 87">
            <a:extLst>
              <a:ext uri="{FF2B5EF4-FFF2-40B4-BE49-F238E27FC236}">
                <a16:creationId xmlns:a16="http://schemas.microsoft.com/office/drawing/2014/main" id="{FC19F28B-9B79-7C67-2040-9E19D1C2E1FE}"/>
              </a:ext>
            </a:extLst>
          </p:cNvPr>
          <p:cNvSpPr txBox="1"/>
          <p:nvPr/>
        </p:nvSpPr>
        <p:spPr>
          <a:xfrm>
            <a:off x="1514604" y="6246330"/>
            <a:ext cx="530915"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7</a:t>
            </a:r>
          </a:p>
        </p:txBody>
      </p:sp>
      <p:sp>
        <p:nvSpPr>
          <p:cNvPr id="89" name="CaixaDeTexto 88">
            <a:extLst>
              <a:ext uri="{FF2B5EF4-FFF2-40B4-BE49-F238E27FC236}">
                <a16:creationId xmlns:a16="http://schemas.microsoft.com/office/drawing/2014/main" id="{5EB50ABF-49D0-38C1-0BE5-3B112D6AF38D}"/>
              </a:ext>
            </a:extLst>
          </p:cNvPr>
          <p:cNvSpPr txBox="1"/>
          <p:nvPr/>
        </p:nvSpPr>
        <p:spPr>
          <a:xfrm>
            <a:off x="2232003" y="6246330"/>
            <a:ext cx="530916"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8</a:t>
            </a:r>
          </a:p>
        </p:txBody>
      </p:sp>
      <p:sp>
        <p:nvSpPr>
          <p:cNvPr id="90" name="CaixaDeTexto 89">
            <a:extLst>
              <a:ext uri="{FF2B5EF4-FFF2-40B4-BE49-F238E27FC236}">
                <a16:creationId xmlns:a16="http://schemas.microsoft.com/office/drawing/2014/main" id="{B54CD97D-2DCE-7493-F6D1-72D6457DC4F3}"/>
              </a:ext>
            </a:extLst>
          </p:cNvPr>
          <p:cNvSpPr txBox="1"/>
          <p:nvPr/>
        </p:nvSpPr>
        <p:spPr>
          <a:xfrm>
            <a:off x="2950261" y="6246330"/>
            <a:ext cx="530915"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9</a:t>
            </a:r>
          </a:p>
        </p:txBody>
      </p:sp>
      <p:sp>
        <p:nvSpPr>
          <p:cNvPr id="91" name="CaixaDeTexto 90">
            <a:extLst>
              <a:ext uri="{FF2B5EF4-FFF2-40B4-BE49-F238E27FC236}">
                <a16:creationId xmlns:a16="http://schemas.microsoft.com/office/drawing/2014/main" id="{B05F8796-7FAB-7A58-7083-FDA04B1D3D12}"/>
              </a:ext>
            </a:extLst>
          </p:cNvPr>
          <p:cNvSpPr txBox="1"/>
          <p:nvPr/>
        </p:nvSpPr>
        <p:spPr>
          <a:xfrm>
            <a:off x="3630398" y="6246330"/>
            <a:ext cx="617478"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10</a:t>
            </a:r>
          </a:p>
        </p:txBody>
      </p:sp>
      <p:sp>
        <p:nvSpPr>
          <p:cNvPr id="92" name="CaixaDeTexto 91">
            <a:extLst>
              <a:ext uri="{FF2B5EF4-FFF2-40B4-BE49-F238E27FC236}">
                <a16:creationId xmlns:a16="http://schemas.microsoft.com/office/drawing/2014/main" id="{EAE1C708-C136-CC0D-773D-2678AEC391DD}"/>
              </a:ext>
            </a:extLst>
          </p:cNvPr>
          <p:cNvSpPr txBox="1"/>
          <p:nvPr/>
        </p:nvSpPr>
        <p:spPr>
          <a:xfrm>
            <a:off x="4344461" y="6246330"/>
            <a:ext cx="617478"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11</a:t>
            </a:r>
          </a:p>
        </p:txBody>
      </p:sp>
      <p:sp>
        <p:nvSpPr>
          <p:cNvPr id="93" name="CaixaDeTexto 92">
            <a:extLst>
              <a:ext uri="{FF2B5EF4-FFF2-40B4-BE49-F238E27FC236}">
                <a16:creationId xmlns:a16="http://schemas.microsoft.com/office/drawing/2014/main" id="{84CC3B2B-D299-B807-3F0D-EB0F55AA4340}"/>
              </a:ext>
            </a:extLst>
          </p:cNvPr>
          <p:cNvSpPr txBox="1"/>
          <p:nvPr/>
        </p:nvSpPr>
        <p:spPr>
          <a:xfrm>
            <a:off x="5071386" y="6246330"/>
            <a:ext cx="617478"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12</a:t>
            </a:r>
          </a:p>
        </p:txBody>
      </p:sp>
      <p:sp>
        <p:nvSpPr>
          <p:cNvPr id="94" name="CaixaDeTexto 93">
            <a:extLst>
              <a:ext uri="{FF2B5EF4-FFF2-40B4-BE49-F238E27FC236}">
                <a16:creationId xmlns:a16="http://schemas.microsoft.com/office/drawing/2014/main" id="{1E752B2F-FC5B-6B64-13C1-BFA6472C6C32}"/>
              </a:ext>
            </a:extLst>
          </p:cNvPr>
          <p:cNvSpPr txBox="1"/>
          <p:nvPr/>
        </p:nvSpPr>
        <p:spPr>
          <a:xfrm>
            <a:off x="5794974" y="6246330"/>
            <a:ext cx="617478"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13</a:t>
            </a:r>
          </a:p>
        </p:txBody>
      </p:sp>
      <p:sp>
        <p:nvSpPr>
          <p:cNvPr id="95" name="CaixaDeTexto 94">
            <a:extLst>
              <a:ext uri="{FF2B5EF4-FFF2-40B4-BE49-F238E27FC236}">
                <a16:creationId xmlns:a16="http://schemas.microsoft.com/office/drawing/2014/main" id="{BC2DF11A-0F9A-1473-AF63-89821D543087}"/>
              </a:ext>
            </a:extLst>
          </p:cNvPr>
          <p:cNvSpPr txBox="1"/>
          <p:nvPr/>
        </p:nvSpPr>
        <p:spPr>
          <a:xfrm>
            <a:off x="6516250" y="6246330"/>
            <a:ext cx="617478"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14</a:t>
            </a:r>
          </a:p>
        </p:txBody>
      </p:sp>
      <p:sp>
        <p:nvSpPr>
          <p:cNvPr id="96" name="CaixaDeTexto 95">
            <a:extLst>
              <a:ext uri="{FF2B5EF4-FFF2-40B4-BE49-F238E27FC236}">
                <a16:creationId xmlns:a16="http://schemas.microsoft.com/office/drawing/2014/main" id="{1DB7DED2-7ECE-A907-A101-545A71E8F7A0}"/>
              </a:ext>
            </a:extLst>
          </p:cNvPr>
          <p:cNvSpPr txBox="1"/>
          <p:nvPr/>
        </p:nvSpPr>
        <p:spPr>
          <a:xfrm>
            <a:off x="7239838" y="6246330"/>
            <a:ext cx="617478"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15</a:t>
            </a:r>
          </a:p>
        </p:txBody>
      </p:sp>
      <p:sp>
        <p:nvSpPr>
          <p:cNvPr id="97" name="CaixaDeTexto 96">
            <a:extLst>
              <a:ext uri="{FF2B5EF4-FFF2-40B4-BE49-F238E27FC236}">
                <a16:creationId xmlns:a16="http://schemas.microsoft.com/office/drawing/2014/main" id="{1AA7343C-6017-8B2B-52E6-607F77788E2B}"/>
              </a:ext>
            </a:extLst>
          </p:cNvPr>
          <p:cNvSpPr txBox="1"/>
          <p:nvPr/>
        </p:nvSpPr>
        <p:spPr>
          <a:xfrm>
            <a:off x="7957238" y="6246330"/>
            <a:ext cx="617478"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16</a:t>
            </a:r>
          </a:p>
        </p:txBody>
      </p:sp>
      <p:sp>
        <p:nvSpPr>
          <p:cNvPr id="98" name="CaixaDeTexto 97">
            <a:extLst>
              <a:ext uri="{FF2B5EF4-FFF2-40B4-BE49-F238E27FC236}">
                <a16:creationId xmlns:a16="http://schemas.microsoft.com/office/drawing/2014/main" id="{7D5985B6-0836-008D-3FF4-DB43D291A5E3}"/>
              </a:ext>
            </a:extLst>
          </p:cNvPr>
          <p:cNvSpPr txBox="1"/>
          <p:nvPr/>
        </p:nvSpPr>
        <p:spPr>
          <a:xfrm>
            <a:off x="8680826" y="6246330"/>
            <a:ext cx="617478"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17</a:t>
            </a:r>
          </a:p>
        </p:txBody>
      </p:sp>
      <p:sp>
        <p:nvSpPr>
          <p:cNvPr id="99" name="CaixaDeTexto 98">
            <a:extLst>
              <a:ext uri="{FF2B5EF4-FFF2-40B4-BE49-F238E27FC236}">
                <a16:creationId xmlns:a16="http://schemas.microsoft.com/office/drawing/2014/main" id="{C9FB076B-160C-792E-AEC8-B602DF8E876E}"/>
              </a:ext>
            </a:extLst>
          </p:cNvPr>
          <p:cNvSpPr txBox="1"/>
          <p:nvPr/>
        </p:nvSpPr>
        <p:spPr>
          <a:xfrm>
            <a:off x="9395891" y="6246330"/>
            <a:ext cx="617478"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18</a:t>
            </a:r>
          </a:p>
        </p:txBody>
      </p:sp>
      <p:sp>
        <p:nvSpPr>
          <p:cNvPr id="100" name="CaixaDeTexto 99">
            <a:extLst>
              <a:ext uri="{FF2B5EF4-FFF2-40B4-BE49-F238E27FC236}">
                <a16:creationId xmlns:a16="http://schemas.microsoft.com/office/drawing/2014/main" id="{8F708160-D0C5-7E6B-D920-9993C69E7358}"/>
              </a:ext>
            </a:extLst>
          </p:cNvPr>
          <p:cNvSpPr txBox="1"/>
          <p:nvPr/>
        </p:nvSpPr>
        <p:spPr>
          <a:xfrm>
            <a:off x="10119479" y="6246330"/>
            <a:ext cx="617478"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19</a:t>
            </a:r>
          </a:p>
        </p:txBody>
      </p:sp>
      <p:sp>
        <p:nvSpPr>
          <p:cNvPr id="101" name="CaixaDeTexto 100">
            <a:extLst>
              <a:ext uri="{FF2B5EF4-FFF2-40B4-BE49-F238E27FC236}">
                <a16:creationId xmlns:a16="http://schemas.microsoft.com/office/drawing/2014/main" id="{C6711BBF-FCB1-35B4-9ECC-6C5D51070E8C}"/>
              </a:ext>
            </a:extLst>
          </p:cNvPr>
          <p:cNvSpPr txBox="1"/>
          <p:nvPr/>
        </p:nvSpPr>
        <p:spPr>
          <a:xfrm>
            <a:off x="10827354" y="6246330"/>
            <a:ext cx="617478"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20</a:t>
            </a:r>
          </a:p>
        </p:txBody>
      </p:sp>
      <p:sp>
        <p:nvSpPr>
          <p:cNvPr id="102" name="CaixaDeTexto 101">
            <a:extLst>
              <a:ext uri="{FF2B5EF4-FFF2-40B4-BE49-F238E27FC236}">
                <a16:creationId xmlns:a16="http://schemas.microsoft.com/office/drawing/2014/main" id="{8BB4D139-2911-5E09-BDAA-EAD290699924}"/>
              </a:ext>
            </a:extLst>
          </p:cNvPr>
          <p:cNvSpPr txBox="1"/>
          <p:nvPr/>
        </p:nvSpPr>
        <p:spPr>
          <a:xfrm>
            <a:off x="11550942" y="6246330"/>
            <a:ext cx="617478"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21</a:t>
            </a:r>
          </a:p>
        </p:txBody>
      </p:sp>
      <p:sp>
        <p:nvSpPr>
          <p:cNvPr id="103" name="CaixaDeTexto 102">
            <a:extLst>
              <a:ext uri="{FF2B5EF4-FFF2-40B4-BE49-F238E27FC236}">
                <a16:creationId xmlns:a16="http://schemas.microsoft.com/office/drawing/2014/main" id="{121E5F25-B0B1-65E9-0775-206AAAFB8CDD}"/>
              </a:ext>
            </a:extLst>
          </p:cNvPr>
          <p:cNvSpPr txBox="1"/>
          <p:nvPr/>
        </p:nvSpPr>
        <p:spPr>
          <a:xfrm>
            <a:off x="76981" y="6246330"/>
            <a:ext cx="530915" cy="400110"/>
          </a:xfrm>
          <a:prstGeom prst="rect">
            <a:avLst/>
          </a:prstGeom>
          <a:noFill/>
        </p:spPr>
        <p:txBody>
          <a:bodyPr wrap="none" rtlCol="0">
            <a:spAutoFit/>
          </a:bodyPr>
          <a:lstStyle/>
          <a:p>
            <a:pPr algn="ctr"/>
            <a:r>
              <a:rPr lang="pt-BR" sz="2000" dirty="0">
                <a:solidFill>
                  <a:schemeClr val="accent1"/>
                </a:solidFill>
              </a:rPr>
              <a:t>10</a:t>
            </a:r>
            <a:r>
              <a:rPr lang="pt-BR" sz="2000" baseline="30000" dirty="0">
                <a:solidFill>
                  <a:schemeClr val="accent1"/>
                </a:solidFill>
              </a:rPr>
              <a:t>5</a:t>
            </a:r>
          </a:p>
        </p:txBody>
      </p:sp>
      <p:grpSp>
        <p:nvGrpSpPr>
          <p:cNvPr id="122" name="Agrupar 121">
            <a:extLst>
              <a:ext uri="{FF2B5EF4-FFF2-40B4-BE49-F238E27FC236}">
                <a16:creationId xmlns:a16="http://schemas.microsoft.com/office/drawing/2014/main" id="{5069B046-79D7-61A1-5737-990D5EDC937D}"/>
              </a:ext>
            </a:extLst>
          </p:cNvPr>
          <p:cNvGrpSpPr/>
          <p:nvPr/>
        </p:nvGrpSpPr>
        <p:grpSpPr>
          <a:xfrm>
            <a:off x="-9427" y="6097281"/>
            <a:ext cx="12204000" cy="180000"/>
            <a:chOff x="-9427" y="4720968"/>
            <a:chExt cx="12204000" cy="180000"/>
          </a:xfrm>
        </p:grpSpPr>
        <p:cxnSp>
          <p:nvCxnSpPr>
            <p:cNvPr id="86" name="Conector reto 85">
              <a:extLst>
                <a:ext uri="{FF2B5EF4-FFF2-40B4-BE49-F238E27FC236}">
                  <a16:creationId xmlns:a16="http://schemas.microsoft.com/office/drawing/2014/main" id="{DC334B2B-22C9-C594-98A6-CEE27BD58459}"/>
                </a:ext>
              </a:extLst>
            </p:cNvPr>
            <p:cNvCxnSpPr/>
            <p:nvPr/>
          </p:nvCxnSpPr>
          <p:spPr>
            <a:xfrm>
              <a:off x="-9427" y="4733992"/>
              <a:ext cx="12204000" cy="0"/>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cxnSp>
          <p:nvCxnSpPr>
            <p:cNvPr id="104" name="Conector reto 103">
              <a:extLst>
                <a:ext uri="{FF2B5EF4-FFF2-40B4-BE49-F238E27FC236}">
                  <a16:creationId xmlns:a16="http://schemas.microsoft.com/office/drawing/2014/main" id="{8A3322F7-5D33-7A5E-6AB6-04CD46830FCC}"/>
                </a:ext>
              </a:extLst>
            </p:cNvPr>
            <p:cNvCxnSpPr/>
            <p:nvPr/>
          </p:nvCxnSpPr>
          <p:spPr>
            <a:xfrm>
              <a:off x="332573"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05" name="Conector reto 104">
              <a:extLst>
                <a:ext uri="{FF2B5EF4-FFF2-40B4-BE49-F238E27FC236}">
                  <a16:creationId xmlns:a16="http://schemas.microsoft.com/office/drawing/2014/main" id="{D4733187-4D76-BF5E-023B-D698C8F60640}"/>
                </a:ext>
              </a:extLst>
            </p:cNvPr>
            <p:cNvCxnSpPr/>
            <p:nvPr/>
          </p:nvCxnSpPr>
          <p:spPr>
            <a:xfrm>
              <a:off x="1065998"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06" name="Conector reto 105">
              <a:extLst>
                <a:ext uri="{FF2B5EF4-FFF2-40B4-BE49-F238E27FC236}">
                  <a16:creationId xmlns:a16="http://schemas.microsoft.com/office/drawing/2014/main" id="{889B1AD4-883E-6003-B027-AE68B21EBE4A}"/>
                </a:ext>
              </a:extLst>
            </p:cNvPr>
            <p:cNvCxnSpPr/>
            <p:nvPr/>
          </p:nvCxnSpPr>
          <p:spPr>
            <a:xfrm>
              <a:off x="1759148"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07" name="Conector reto 106">
              <a:extLst>
                <a:ext uri="{FF2B5EF4-FFF2-40B4-BE49-F238E27FC236}">
                  <a16:creationId xmlns:a16="http://schemas.microsoft.com/office/drawing/2014/main" id="{F7E242CE-9E8F-A908-B0DB-67EF867CBDD3}"/>
                </a:ext>
              </a:extLst>
            </p:cNvPr>
            <p:cNvCxnSpPr/>
            <p:nvPr/>
          </p:nvCxnSpPr>
          <p:spPr>
            <a:xfrm>
              <a:off x="2492573"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08" name="Conector reto 107">
              <a:extLst>
                <a:ext uri="{FF2B5EF4-FFF2-40B4-BE49-F238E27FC236}">
                  <a16:creationId xmlns:a16="http://schemas.microsoft.com/office/drawing/2014/main" id="{7733479F-4AA6-B764-EA96-2C0D9052F907}"/>
                </a:ext>
              </a:extLst>
            </p:cNvPr>
            <p:cNvCxnSpPr/>
            <p:nvPr/>
          </p:nvCxnSpPr>
          <p:spPr>
            <a:xfrm>
              <a:off x="3209596"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09" name="Conector reto 108">
              <a:extLst>
                <a:ext uri="{FF2B5EF4-FFF2-40B4-BE49-F238E27FC236}">
                  <a16:creationId xmlns:a16="http://schemas.microsoft.com/office/drawing/2014/main" id="{8CA24B28-14E3-D526-FF14-54839229DE13}"/>
                </a:ext>
              </a:extLst>
            </p:cNvPr>
            <p:cNvCxnSpPr/>
            <p:nvPr/>
          </p:nvCxnSpPr>
          <p:spPr>
            <a:xfrm>
              <a:off x="3943021"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10" name="Conector reto 109">
              <a:extLst>
                <a:ext uri="{FF2B5EF4-FFF2-40B4-BE49-F238E27FC236}">
                  <a16:creationId xmlns:a16="http://schemas.microsoft.com/office/drawing/2014/main" id="{BF38CE30-46B4-C09A-891F-2089F2F688D4}"/>
                </a:ext>
              </a:extLst>
            </p:cNvPr>
            <p:cNvCxnSpPr/>
            <p:nvPr/>
          </p:nvCxnSpPr>
          <p:spPr>
            <a:xfrm>
              <a:off x="4636171"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11" name="Conector reto 110">
              <a:extLst>
                <a:ext uri="{FF2B5EF4-FFF2-40B4-BE49-F238E27FC236}">
                  <a16:creationId xmlns:a16="http://schemas.microsoft.com/office/drawing/2014/main" id="{B5335D5C-5449-E6E9-631F-E5976CB6D3F6}"/>
                </a:ext>
              </a:extLst>
            </p:cNvPr>
            <p:cNvCxnSpPr/>
            <p:nvPr/>
          </p:nvCxnSpPr>
          <p:spPr>
            <a:xfrm>
              <a:off x="5369596"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12" name="Conector reto 111">
              <a:extLst>
                <a:ext uri="{FF2B5EF4-FFF2-40B4-BE49-F238E27FC236}">
                  <a16:creationId xmlns:a16="http://schemas.microsoft.com/office/drawing/2014/main" id="{D16AD81E-77DA-042A-62D9-A1AF91AAA7A3}"/>
                </a:ext>
              </a:extLst>
            </p:cNvPr>
            <p:cNvCxnSpPr/>
            <p:nvPr/>
          </p:nvCxnSpPr>
          <p:spPr>
            <a:xfrm>
              <a:off x="6099429"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13" name="Conector reto 112">
              <a:extLst>
                <a:ext uri="{FF2B5EF4-FFF2-40B4-BE49-F238E27FC236}">
                  <a16:creationId xmlns:a16="http://schemas.microsoft.com/office/drawing/2014/main" id="{F69EA5F0-4857-5E78-8FD9-61912FE84841}"/>
                </a:ext>
              </a:extLst>
            </p:cNvPr>
            <p:cNvCxnSpPr>
              <a:cxnSpLocks/>
            </p:cNvCxnSpPr>
            <p:nvPr/>
          </p:nvCxnSpPr>
          <p:spPr>
            <a:xfrm>
              <a:off x="6832854"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14" name="Conector reto 113">
              <a:extLst>
                <a:ext uri="{FF2B5EF4-FFF2-40B4-BE49-F238E27FC236}">
                  <a16:creationId xmlns:a16="http://schemas.microsoft.com/office/drawing/2014/main" id="{F3F77259-F312-507F-3D79-770A32DFA108}"/>
                </a:ext>
              </a:extLst>
            </p:cNvPr>
            <p:cNvCxnSpPr/>
            <p:nvPr/>
          </p:nvCxnSpPr>
          <p:spPr>
            <a:xfrm>
              <a:off x="7526004"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15" name="Conector reto 114">
              <a:extLst>
                <a:ext uri="{FF2B5EF4-FFF2-40B4-BE49-F238E27FC236}">
                  <a16:creationId xmlns:a16="http://schemas.microsoft.com/office/drawing/2014/main" id="{22D03EE4-7B20-B79A-F9A7-0EC6129BD7AA}"/>
                </a:ext>
              </a:extLst>
            </p:cNvPr>
            <p:cNvCxnSpPr/>
            <p:nvPr/>
          </p:nvCxnSpPr>
          <p:spPr>
            <a:xfrm>
              <a:off x="8259429"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16" name="Conector reto 115">
              <a:extLst>
                <a:ext uri="{FF2B5EF4-FFF2-40B4-BE49-F238E27FC236}">
                  <a16:creationId xmlns:a16="http://schemas.microsoft.com/office/drawing/2014/main" id="{0C779E7C-1AA5-31D7-9AB9-35230116C14B}"/>
                </a:ext>
              </a:extLst>
            </p:cNvPr>
            <p:cNvCxnSpPr/>
            <p:nvPr/>
          </p:nvCxnSpPr>
          <p:spPr>
            <a:xfrm>
              <a:off x="8976093"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17" name="Conector reto 116">
              <a:extLst>
                <a:ext uri="{FF2B5EF4-FFF2-40B4-BE49-F238E27FC236}">
                  <a16:creationId xmlns:a16="http://schemas.microsoft.com/office/drawing/2014/main" id="{F611BFDA-1A3F-3B20-00AB-788FEDBBF861}"/>
                </a:ext>
              </a:extLst>
            </p:cNvPr>
            <p:cNvCxnSpPr/>
            <p:nvPr/>
          </p:nvCxnSpPr>
          <p:spPr>
            <a:xfrm>
              <a:off x="9709518"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18" name="Conector reto 117">
              <a:extLst>
                <a:ext uri="{FF2B5EF4-FFF2-40B4-BE49-F238E27FC236}">
                  <a16:creationId xmlns:a16="http://schemas.microsoft.com/office/drawing/2014/main" id="{669A1E78-8A9C-EFD2-5B80-449BBB482842}"/>
                </a:ext>
              </a:extLst>
            </p:cNvPr>
            <p:cNvCxnSpPr/>
            <p:nvPr/>
          </p:nvCxnSpPr>
          <p:spPr>
            <a:xfrm>
              <a:off x="10412193"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19" name="Conector reto 118">
              <a:extLst>
                <a:ext uri="{FF2B5EF4-FFF2-40B4-BE49-F238E27FC236}">
                  <a16:creationId xmlns:a16="http://schemas.microsoft.com/office/drawing/2014/main" id="{8CFBB9DB-6A02-2E71-DBA7-BC549D844F78}"/>
                </a:ext>
              </a:extLst>
            </p:cNvPr>
            <p:cNvCxnSpPr/>
            <p:nvPr/>
          </p:nvCxnSpPr>
          <p:spPr>
            <a:xfrm>
              <a:off x="11136093"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20" name="Conector reto 119">
              <a:extLst>
                <a:ext uri="{FF2B5EF4-FFF2-40B4-BE49-F238E27FC236}">
                  <a16:creationId xmlns:a16="http://schemas.microsoft.com/office/drawing/2014/main" id="{EA715FDE-581A-F7BB-5D6B-29F78DE239D3}"/>
                </a:ext>
              </a:extLst>
            </p:cNvPr>
            <p:cNvCxnSpPr/>
            <p:nvPr/>
          </p:nvCxnSpPr>
          <p:spPr>
            <a:xfrm>
              <a:off x="11859429" y="4720968"/>
              <a:ext cx="0" cy="18000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grpSp>
      <p:sp>
        <p:nvSpPr>
          <p:cNvPr id="121" name="CaixaDeTexto 120">
            <a:extLst>
              <a:ext uri="{FF2B5EF4-FFF2-40B4-BE49-F238E27FC236}">
                <a16:creationId xmlns:a16="http://schemas.microsoft.com/office/drawing/2014/main" id="{BF09F39B-782E-C33E-CD07-5E5CC218A6F3}"/>
              </a:ext>
            </a:extLst>
          </p:cNvPr>
          <p:cNvSpPr txBox="1"/>
          <p:nvPr/>
        </p:nvSpPr>
        <p:spPr>
          <a:xfrm>
            <a:off x="5344741" y="6531123"/>
            <a:ext cx="1495666" cy="369332"/>
          </a:xfrm>
          <a:prstGeom prst="rect">
            <a:avLst/>
          </a:prstGeom>
          <a:noFill/>
        </p:spPr>
        <p:txBody>
          <a:bodyPr wrap="none" rtlCol="0">
            <a:spAutoFit/>
          </a:bodyPr>
          <a:lstStyle/>
          <a:p>
            <a:pPr algn="ctr"/>
            <a:r>
              <a:rPr lang="pt-BR" dirty="0" err="1">
                <a:solidFill>
                  <a:schemeClr val="accent1"/>
                </a:solidFill>
              </a:rPr>
              <a:t>Frequency</a:t>
            </a:r>
            <a:r>
              <a:rPr lang="pt-BR" dirty="0">
                <a:solidFill>
                  <a:schemeClr val="accent1"/>
                </a:solidFill>
              </a:rPr>
              <a:t>, Hz</a:t>
            </a:r>
          </a:p>
        </p:txBody>
      </p:sp>
      <p:sp>
        <p:nvSpPr>
          <p:cNvPr id="6" name="TextBox 6">
            <a:extLst>
              <a:ext uri="{FF2B5EF4-FFF2-40B4-BE49-F238E27FC236}">
                <a16:creationId xmlns:a16="http://schemas.microsoft.com/office/drawing/2014/main" id="{835DDF71-3983-A0B6-E82B-92BCFA6615B8}"/>
              </a:ext>
            </a:extLst>
          </p:cNvPr>
          <p:cNvSpPr txBox="1"/>
          <p:nvPr/>
        </p:nvSpPr>
        <p:spPr>
          <a:xfrm>
            <a:off x="1415525" y="24977"/>
            <a:ext cx="3402150" cy="461665"/>
          </a:xfrm>
          <a:prstGeom prst="rect">
            <a:avLst/>
          </a:prstGeom>
          <a:noFill/>
        </p:spPr>
        <p:txBody>
          <a:bodyPr wrap="none" rtlCol="0">
            <a:spAutoFit/>
          </a:bodyPr>
          <a:lstStyle/>
          <a:p>
            <a:pPr algn="ctr"/>
            <a:r>
              <a:rPr lang="pt-BR" sz="2400" dirty="0" err="1">
                <a:solidFill>
                  <a:schemeClr val="accent1"/>
                </a:solidFill>
              </a:rPr>
              <a:t>Electromagnetic</a:t>
            </a:r>
            <a:r>
              <a:rPr lang="pt-BR" sz="2400" dirty="0">
                <a:solidFill>
                  <a:schemeClr val="accent1"/>
                </a:solidFill>
              </a:rPr>
              <a:t> radiation</a:t>
            </a:r>
            <a:endParaRPr lang="en-US" sz="2400" dirty="0">
              <a:solidFill>
                <a:schemeClr val="accent1"/>
              </a:solidFill>
            </a:endParaRPr>
          </a:p>
        </p:txBody>
      </p:sp>
      <mc:AlternateContent xmlns:mc="http://schemas.openxmlformats.org/markup-compatibility/2006" xmlns:a14="http://schemas.microsoft.com/office/drawing/2010/main">
        <mc:Choice Requires="a14">
          <p:sp>
            <p:nvSpPr>
              <p:cNvPr id="7" name="TextBox 7">
                <a:extLst>
                  <a:ext uri="{FF2B5EF4-FFF2-40B4-BE49-F238E27FC236}">
                    <a16:creationId xmlns:a16="http://schemas.microsoft.com/office/drawing/2014/main" id="{47808208-BCA9-D9E9-2D90-DE18334060E8}"/>
                  </a:ext>
                </a:extLst>
              </p:cNvPr>
              <p:cNvSpPr txBox="1"/>
              <p:nvPr/>
            </p:nvSpPr>
            <p:spPr>
              <a:xfrm>
                <a:off x="276452" y="530959"/>
                <a:ext cx="6963386" cy="679930"/>
              </a:xfrm>
              <a:prstGeom prst="rect">
                <a:avLst/>
              </a:prstGeom>
              <a:solidFill>
                <a:schemeClr val="accent4">
                  <a:lumMod val="20000"/>
                  <a:lumOff val="80000"/>
                </a:schemeClr>
              </a:solidFill>
            </p:spPr>
            <p:txBody>
              <a:bodyPr wrap="square" rtlCol="0">
                <a:spAutoFit/>
              </a:bodyPr>
              <a:lstStyle/>
              <a:p>
                <a:pPr algn="ctr"/>
                <a:r>
                  <a:rPr lang="pt-BR" dirty="0"/>
                  <a:t>EM radiation </a:t>
                </a:r>
                <a:r>
                  <a:rPr lang="pt-BR" dirty="0" err="1"/>
                  <a:t>is</a:t>
                </a:r>
                <a:r>
                  <a:rPr lang="pt-BR" dirty="0"/>
                  <a:t> </a:t>
                </a:r>
                <a:r>
                  <a:rPr lang="pt-BR" dirty="0" err="1"/>
                  <a:t>basically</a:t>
                </a:r>
                <a:r>
                  <a:rPr lang="pt-BR" dirty="0"/>
                  <a:t> </a:t>
                </a:r>
                <a:r>
                  <a:rPr lang="pt-BR" dirty="0" err="1"/>
                  <a:t>oscilating</a:t>
                </a:r>
                <a:r>
                  <a:rPr lang="pt-BR" dirty="0"/>
                  <a:t> </a:t>
                </a:r>
                <a:r>
                  <a:rPr lang="pt-BR" dirty="0" err="1"/>
                  <a:t>disturbances</a:t>
                </a:r>
                <a:r>
                  <a:rPr lang="pt-BR" dirty="0"/>
                  <a:t> (</a:t>
                </a:r>
                <a:r>
                  <a:rPr lang="pt-BR" dirty="0" err="1"/>
                  <a:t>periodic</a:t>
                </a:r>
                <a:r>
                  <a:rPr lang="pt-BR" dirty="0"/>
                  <a:t> in </a:t>
                </a:r>
                <a:r>
                  <a:rPr lang="pt-BR" dirty="0" err="1"/>
                  <a:t>space</a:t>
                </a:r>
                <a:r>
                  <a:rPr lang="pt-BR" dirty="0"/>
                  <a:t> </a:t>
                </a:r>
                <a:r>
                  <a:rPr lang="pt-BR" dirty="0" err="1"/>
                  <a:t>and</a:t>
                </a:r>
                <a:r>
                  <a:rPr lang="pt-BR" dirty="0"/>
                  <a:t> time) in </a:t>
                </a:r>
                <a14:m>
                  <m:oMath xmlns:m="http://schemas.openxmlformats.org/officeDocument/2006/math">
                    <m:acc>
                      <m:accPr>
                        <m:chr m:val="⃗"/>
                        <m:ctrlPr>
                          <a:rPr lang="pt-BR" i="1" smtClean="0">
                            <a:latin typeface="Cambria Math" panose="02040503050406030204" pitchFamily="18" charset="0"/>
                          </a:rPr>
                        </m:ctrlPr>
                      </m:accPr>
                      <m:e>
                        <m:r>
                          <a:rPr lang="pt-BR" b="0" i="1" smtClean="0">
                            <a:latin typeface="Cambria Math" panose="02040503050406030204" pitchFamily="18" charset="0"/>
                          </a:rPr>
                          <m:t>𝐸</m:t>
                        </m:r>
                      </m:e>
                    </m:acc>
                  </m:oMath>
                </a14:m>
                <a:r>
                  <a:rPr lang="pt-BR" dirty="0"/>
                  <a:t> </a:t>
                </a:r>
                <a:r>
                  <a:rPr lang="pt-BR" dirty="0" err="1"/>
                  <a:t>and</a:t>
                </a:r>
                <a:r>
                  <a:rPr lang="pt-BR" dirty="0"/>
                  <a:t> </a:t>
                </a:r>
                <a14:m>
                  <m:oMath xmlns:m="http://schemas.openxmlformats.org/officeDocument/2006/math">
                    <m:acc>
                      <m:accPr>
                        <m:chr m:val="⃗"/>
                        <m:ctrlPr>
                          <a:rPr lang="pt-BR" i="1" smtClean="0">
                            <a:latin typeface="Cambria Math" panose="02040503050406030204" pitchFamily="18" charset="0"/>
                          </a:rPr>
                        </m:ctrlPr>
                      </m:accPr>
                      <m:e>
                        <m:r>
                          <a:rPr lang="pt-BR" b="0" i="1" smtClean="0">
                            <a:latin typeface="Cambria Math" panose="02040503050406030204" pitchFamily="18" charset="0"/>
                          </a:rPr>
                          <m:t>𝐵</m:t>
                        </m:r>
                      </m:e>
                    </m:acc>
                    <m:r>
                      <a:rPr lang="pt-BR" b="0" i="0" smtClean="0">
                        <a:latin typeface="Cambria Math" panose="02040503050406030204" pitchFamily="18" charset="0"/>
                      </a:rPr>
                      <m:t>, </m:t>
                    </m:r>
                    <m:r>
                      <m:rPr>
                        <m:sty m:val="p"/>
                      </m:rPr>
                      <a:rPr lang="pt-BR" b="0" i="0" smtClean="0">
                        <a:latin typeface="Cambria Math" panose="02040503050406030204" pitchFamily="18" charset="0"/>
                      </a:rPr>
                      <m:t>as</m:t>
                    </m:r>
                    <m:r>
                      <a:rPr lang="pt-BR" b="0" i="0" smtClean="0">
                        <a:latin typeface="Cambria Math" panose="02040503050406030204" pitchFamily="18" charset="0"/>
                      </a:rPr>
                      <m:t> </m:t>
                    </m:r>
                    <m:r>
                      <m:rPr>
                        <m:sty m:val="p"/>
                      </m:rPr>
                      <a:rPr lang="pt-BR" b="0" i="0" smtClean="0">
                        <a:latin typeface="Cambria Math" panose="02040503050406030204" pitchFamily="18" charset="0"/>
                      </a:rPr>
                      <m:t>harmonic</m:t>
                    </m:r>
                    <m:r>
                      <a:rPr lang="pt-BR" b="0" i="0" smtClean="0">
                        <a:latin typeface="Cambria Math" panose="02040503050406030204" pitchFamily="18" charset="0"/>
                      </a:rPr>
                      <m:t> </m:t>
                    </m:r>
                    <m:r>
                      <m:rPr>
                        <m:sty m:val="p"/>
                      </m:rPr>
                      <a:rPr lang="pt-BR" b="0" i="0" smtClean="0">
                        <a:latin typeface="Cambria Math" panose="02040503050406030204" pitchFamily="18" charset="0"/>
                      </a:rPr>
                      <m:t>waves</m:t>
                    </m:r>
                  </m:oMath>
                </a14:m>
                <a:endParaRPr lang="en-US" dirty="0"/>
              </a:p>
            </p:txBody>
          </p:sp>
        </mc:Choice>
        <mc:Fallback xmlns="">
          <p:sp>
            <p:nvSpPr>
              <p:cNvPr id="7" name="TextBox 7">
                <a:extLst>
                  <a:ext uri="{FF2B5EF4-FFF2-40B4-BE49-F238E27FC236}">
                    <a16:creationId xmlns:a16="http://schemas.microsoft.com/office/drawing/2014/main" id="{47808208-BCA9-D9E9-2D90-DE18334060E8}"/>
                  </a:ext>
                </a:extLst>
              </p:cNvPr>
              <p:cNvSpPr txBox="1">
                <a:spLocks noRot="1" noChangeAspect="1" noMove="1" noResize="1" noEditPoints="1" noAdjustHandles="1" noChangeArrowheads="1" noChangeShapeType="1" noTextEdit="1"/>
              </p:cNvSpPr>
              <p:nvPr/>
            </p:nvSpPr>
            <p:spPr>
              <a:xfrm>
                <a:off x="276452" y="530959"/>
                <a:ext cx="6963386" cy="679930"/>
              </a:xfrm>
              <a:prstGeom prst="rect">
                <a:avLst/>
              </a:prstGeom>
              <a:blipFill>
                <a:blip r:embed="rId5"/>
                <a:stretch>
                  <a:fillRect t="-4464" b="-13393"/>
                </a:stretch>
              </a:blipFill>
            </p:spPr>
            <p:txBody>
              <a:bodyPr/>
              <a:lstStyle/>
              <a:p>
                <a:r>
                  <a:rPr lang="pt-BR">
                    <a:noFill/>
                  </a:rPr>
                  <a:t> </a:t>
                </a:r>
              </a:p>
            </p:txBody>
          </p:sp>
        </mc:Fallback>
      </mc:AlternateContent>
      <p:grpSp>
        <p:nvGrpSpPr>
          <p:cNvPr id="8" name="Agrupar 7">
            <a:extLst>
              <a:ext uri="{FF2B5EF4-FFF2-40B4-BE49-F238E27FC236}">
                <a16:creationId xmlns:a16="http://schemas.microsoft.com/office/drawing/2014/main" id="{86ABB939-7D75-263F-A8DF-6D44AC6FF9D1}"/>
              </a:ext>
            </a:extLst>
          </p:cNvPr>
          <p:cNvGrpSpPr/>
          <p:nvPr/>
        </p:nvGrpSpPr>
        <p:grpSpPr>
          <a:xfrm>
            <a:off x="7582908" y="360975"/>
            <a:ext cx="4366971" cy="2689373"/>
            <a:chOff x="7704301" y="4081075"/>
            <a:chExt cx="4366971" cy="2689373"/>
          </a:xfrm>
        </p:grpSpPr>
        <p:sp>
          <p:nvSpPr>
            <p:cNvPr id="9" name="Rectangle: Rounded Corners 18">
              <a:extLst>
                <a:ext uri="{FF2B5EF4-FFF2-40B4-BE49-F238E27FC236}">
                  <a16:creationId xmlns:a16="http://schemas.microsoft.com/office/drawing/2014/main" id="{DC91946C-C091-9870-53F9-3F5DF3597696}"/>
                </a:ext>
              </a:extLst>
            </p:cNvPr>
            <p:cNvSpPr/>
            <p:nvPr/>
          </p:nvSpPr>
          <p:spPr>
            <a:xfrm>
              <a:off x="7704301" y="4081075"/>
              <a:ext cx="4366971" cy="2689373"/>
            </a:xfrm>
            <a:prstGeom prst="round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6" descr="A screenshot of a cell phone&#10;&#10;Description automatically generated">
              <a:extLst>
                <a:ext uri="{FF2B5EF4-FFF2-40B4-BE49-F238E27FC236}">
                  <a16:creationId xmlns:a16="http://schemas.microsoft.com/office/drawing/2014/main" id="{8AEC0A02-FDB6-16BA-4D5A-097335327C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1762" y="4151958"/>
              <a:ext cx="2652231" cy="2538268"/>
            </a:xfrm>
            <a:prstGeom prst="rect">
              <a:avLst/>
            </a:prstGeom>
          </p:spPr>
        </p:pic>
        <p:sp>
          <p:nvSpPr>
            <p:cNvPr id="11" name="TextBox 17">
              <a:extLst>
                <a:ext uri="{FF2B5EF4-FFF2-40B4-BE49-F238E27FC236}">
                  <a16:creationId xmlns:a16="http://schemas.microsoft.com/office/drawing/2014/main" id="{E84A490B-393F-3045-6A73-27CB082E5949}"/>
                </a:ext>
              </a:extLst>
            </p:cNvPr>
            <p:cNvSpPr txBox="1"/>
            <p:nvPr/>
          </p:nvSpPr>
          <p:spPr>
            <a:xfrm>
              <a:off x="10480786" y="4788982"/>
              <a:ext cx="1590486" cy="1477328"/>
            </a:xfrm>
            <a:prstGeom prst="rect">
              <a:avLst/>
            </a:prstGeom>
            <a:noFill/>
          </p:spPr>
          <p:txBody>
            <a:bodyPr wrap="square" rtlCol="0">
              <a:spAutoFit/>
            </a:bodyPr>
            <a:lstStyle/>
            <a:p>
              <a:pPr algn="ctr"/>
              <a:r>
                <a:rPr lang="pt-BR" b="1" dirty="0"/>
                <a:t> </a:t>
              </a:r>
              <a:r>
                <a:rPr lang="pt-BR" dirty="0"/>
                <a:t> A </a:t>
              </a:r>
              <a:r>
                <a:rPr lang="pt-BR" b="1" dirty="0" err="1"/>
                <a:t>photon</a:t>
              </a:r>
              <a:r>
                <a:rPr lang="pt-BR" dirty="0"/>
                <a:t> </a:t>
              </a:r>
              <a:r>
                <a:rPr lang="pt-BR" dirty="0" err="1"/>
                <a:t>is</a:t>
              </a:r>
              <a:r>
                <a:rPr lang="pt-BR" dirty="0"/>
                <a:t> </a:t>
              </a:r>
              <a:r>
                <a:rPr lang="pt-BR" dirty="0" err="1"/>
                <a:t>the</a:t>
              </a:r>
              <a:r>
                <a:rPr lang="pt-BR" dirty="0"/>
                <a:t> quantum of </a:t>
              </a:r>
              <a:r>
                <a:rPr lang="pt-BR" dirty="0" err="1"/>
                <a:t>and</a:t>
              </a:r>
              <a:r>
                <a:rPr lang="pt-BR" dirty="0"/>
                <a:t> </a:t>
              </a:r>
              <a:r>
                <a:rPr lang="pt-BR" dirty="0" err="1"/>
                <a:t>the</a:t>
              </a:r>
              <a:r>
                <a:rPr lang="pt-BR" dirty="0"/>
                <a:t> force </a:t>
              </a:r>
              <a:r>
                <a:rPr lang="pt-BR" dirty="0" err="1"/>
                <a:t>carrier</a:t>
              </a:r>
              <a:r>
                <a:rPr lang="pt-BR" dirty="0"/>
                <a:t> of EM radiation </a:t>
              </a:r>
              <a:endParaRPr lang="en-US" dirty="0"/>
            </a:p>
          </p:txBody>
        </p:sp>
        <p:sp>
          <p:nvSpPr>
            <p:cNvPr id="12" name="Arrow: Up 19">
              <a:extLst>
                <a:ext uri="{FF2B5EF4-FFF2-40B4-BE49-F238E27FC236}">
                  <a16:creationId xmlns:a16="http://schemas.microsoft.com/office/drawing/2014/main" id="{6D621ACB-8883-D223-DB51-E6DB2DC5E3A1}"/>
                </a:ext>
              </a:extLst>
            </p:cNvPr>
            <p:cNvSpPr/>
            <p:nvPr/>
          </p:nvSpPr>
          <p:spPr>
            <a:xfrm rot="4994823">
              <a:off x="9119839" y="5109806"/>
              <a:ext cx="398834" cy="564205"/>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4" name="Retângulo 10">
                <a:extLst>
                  <a:ext uri="{FF2B5EF4-FFF2-40B4-BE49-F238E27FC236}">
                    <a16:creationId xmlns:a16="http://schemas.microsoft.com/office/drawing/2014/main" id="{F86494F9-857E-94D8-3DF3-45A9A7A71CBC}"/>
                  </a:ext>
                </a:extLst>
              </p:cNvPr>
              <p:cNvSpPr/>
              <p:nvPr/>
            </p:nvSpPr>
            <p:spPr>
              <a:xfrm>
                <a:off x="2638734" y="1727107"/>
                <a:ext cx="4572000" cy="1159933"/>
              </a:xfrm>
              <a:prstGeom prst="rect">
                <a:avLst/>
              </a:prstGeom>
            </p:spPr>
            <p:txBody>
              <a:bodyPr>
                <a:spAutoFit/>
              </a:bodyPr>
              <a:lstStyle/>
              <a:p>
                <a:pPr algn="ctr"/>
                <a:r>
                  <a:rPr lang="en-US" sz="1600" dirty="0"/>
                  <a:t>The </a:t>
                </a:r>
                <a:r>
                  <a:rPr lang="en-US" sz="1600" dirty="0">
                    <a:solidFill>
                      <a:srgbClr val="FF0000"/>
                    </a:solidFill>
                  </a:rPr>
                  <a:t>electric field vector </a:t>
                </a:r>
                <a14:m>
                  <m:oMath xmlns:m="http://schemas.openxmlformats.org/officeDocument/2006/math">
                    <m:acc>
                      <m:accPr>
                        <m:chr m:val="⃗"/>
                        <m:ctrlPr>
                          <a:rPr lang="en-US" sz="1600" i="1" smtClean="0">
                            <a:solidFill>
                              <a:srgbClr val="FF0000"/>
                            </a:solidFill>
                            <a:latin typeface="Cambria Math" panose="02040503050406030204" pitchFamily="18" charset="0"/>
                          </a:rPr>
                        </m:ctrlPr>
                      </m:accPr>
                      <m:e>
                        <m:r>
                          <a:rPr lang="pt-BR" sz="1600" b="0" i="1" smtClean="0">
                            <a:solidFill>
                              <a:srgbClr val="FF0000"/>
                            </a:solidFill>
                            <a:latin typeface="Cambria Math" panose="02040503050406030204" pitchFamily="18" charset="0"/>
                          </a:rPr>
                          <m:t>𝐸</m:t>
                        </m:r>
                      </m:e>
                    </m:acc>
                  </m:oMath>
                </a14:m>
                <a:r>
                  <a:rPr lang="en-US" sz="1600" dirty="0">
                    <a:solidFill>
                      <a:srgbClr val="FF0000"/>
                    </a:solidFill>
                  </a:rPr>
                  <a:t> </a:t>
                </a:r>
                <a:r>
                  <a:rPr lang="en-US" sz="1600" dirty="0"/>
                  <a:t>is perpendicular to the </a:t>
                </a:r>
                <a:r>
                  <a:rPr lang="en-US" sz="1600" dirty="0">
                    <a:solidFill>
                      <a:schemeClr val="accent1">
                        <a:lumMod val="50000"/>
                      </a:schemeClr>
                    </a:solidFill>
                  </a:rPr>
                  <a:t>magnetic field vector </a:t>
                </a:r>
                <a14:m>
                  <m:oMath xmlns:m="http://schemas.openxmlformats.org/officeDocument/2006/math">
                    <m:acc>
                      <m:accPr>
                        <m:chr m:val="⃗"/>
                        <m:ctrlPr>
                          <a:rPr lang="en-US" sz="1600" i="1" smtClean="0">
                            <a:solidFill>
                              <a:schemeClr val="accent1">
                                <a:lumMod val="50000"/>
                              </a:schemeClr>
                            </a:solidFill>
                            <a:latin typeface="Cambria Math" panose="02040503050406030204" pitchFamily="18" charset="0"/>
                          </a:rPr>
                        </m:ctrlPr>
                      </m:accPr>
                      <m:e>
                        <m:r>
                          <a:rPr lang="pt-BR" sz="1600" b="0" i="1" smtClean="0">
                            <a:solidFill>
                              <a:schemeClr val="accent1">
                                <a:lumMod val="50000"/>
                              </a:schemeClr>
                            </a:solidFill>
                            <a:latin typeface="Cambria Math" panose="02040503050406030204" pitchFamily="18" charset="0"/>
                          </a:rPr>
                          <m:t>𝐻</m:t>
                        </m:r>
                      </m:e>
                    </m:acc>
                  </m:oMath>
                </a14:m>
                <a:r>
                  <a:rPr lang="en-US" sz="1600" dirty="0">
                    <a:solidFill>
                      <a:schemeClr val="accent1">
                        <a:lumMod val="50000"/>
                      </a:schemeClr>
                    </a:solidFill>
                  </a:rPr>
                  <a:t> </a:t>
                </a:r>
                <a:r>
                  <a:rPr lang="en-US" sz="1600" dirty="0"/>
                  <a:t>and both oscillate perpendicularly to the propagation vector </a:t>
                </a:r>
                <a:r>
                  <a:rPr lang="en-US" sz="1600" b="1" u="sng" dirty="0"/>
                  <a:t>s</a:t>
                </a:r>
                <a:r>
                  <a:rPr lang="en-US" sz="1600" b="1" baseline="-25000" dirty="0"/>
                  <a:t>o</a:t>
                </a:r>
                <a:r>
                  <a:rPr lang="en-US" sz="1600" b="1" dirty="0"/>
                  <a:t>, </a:t>
                </a:r>
                <a:r>
                  <a:rPr lang="en-US" sz="1600" dirty="0"/>
                  <a:t>with a </a:t>
                </a:r>
                <a:r>
                  <a:rPr lang="en-US" sz="1600" dirty="0">
                    <a:solidFill>
                      <a:schemeClr val="accent3">
                        <a:lumMod val="75000"/>
                      </a:schemeClr>
                    </a:solidFill>
                  </a:rPr>
                  <a:t>wavelength </a:t>
                </a:r>
                <a14:m>
                  <m:oMath xmlns:m="http://schemas.openxmlformats.org/officeDocument/2006/math">
                    <m:r>
                      <a:rPr lang="en-US" sz="1600" i="1" smtClean="0">
                        <a:solidFill>
                          <a:schemeClr val="accent3">
                            <a:lumMod val="75000"/>
                          </a:schemeClr>
                        </a:solidFill>
                        <a:latin typeface="Cambria Math" panose="02040503050406030204" pitchFamily="18" charset="0"/>
                        <a:ea typeface="Cambria Math" panose="02040503050406030204" pitchFamily="18" charset="0"/>
                      </a:rPr>
                      <m:t>𝜆</m:t>
                    </m:r>
                  </m:oMath>
                </a14:m>
                <a:r>
                  <a:rPr lang="en-US" sz="1600" dirty="0"/>
                  <a:t>, and </a:t>
                </a:r>
                <a:r>
                  <a:rPr lang="en-US" sz="1600" dirty="0">
                    <a:solidFill>
                      <a:srgbClr val="7030A0"/>
                    </a:solidFill>
                  </a:rPr>
                  <a:t>phase </a:t>
                </a:r>
                <a14:m>
                  <m:oMath xmlns:m="http://schemas.openxmlformats.org/officeDocument/2006/math">
                    <m:r>
                      <a:rPr lang="en-US" sz="1600" i="1" smtClean="0">
                        <a:solidFill>
                          <a:srgbClr val="7030A0"/>
                        </a:solidFill>
                        <a:latin typeface="Cambria Math" panose="02040503050406030204" pitchFamily="18" charset="0"/>
                        <a:ea typeface="Cambria Math" panose="02040503050406030204" pitchFamily="18" charset="0"/>
                      </a:rPr>
                      <m:t>𝜙</m:t>
                    </m:r>
                  </m:oMath>
                </a14:m>
                <a:r>
                  <a:rPr lang="en-US" sz="1600" dirty="0"/>
                  <a:t>.</a:t>
                </a:r>
                <a:endParaRPr lang="en-US" sz="1600" dirty="0">
                  <a:effectLst/>
                </a:endParaRPr>
              </a:p>
            </p:txBody>
          </p:sp>
        </mc:Choice>
        <mc:Fallback xmlns="">
          <p:sp>
            <p:nvSpPr>
              <p:cNvPr id="14" name="Retângulo 10">
                <a:extLst>
                  <a:ext uri="{FF2B5EF4-FFF2-40B4-BE49-F238E27FC236}">
                    <a16:creationId xmlns:a16="http://schemas.microsoft.com/office/drawing/2014/main" id="{F86494F9-857E-94D8-3DF3-45A9A7A71CBC}"/>
                  </a:ext>
                </a:extLst>
              </p:cNvPr>
              <p:cNvSpPr>
                <a:spLocks noRot="1" noChangeAspect="1" noMove="1" noResize="1" noEditPoints="1" noAdjustHandles="1" noChangeArrowheads="1" noChangeShapeType="1" noTextEdit="1"/>
              </p:cNvSpPr>
              <p:nvPr/>
            </p:nvSpPr>
            <p:spPr>
              <a:xfrm>
                <a:off x="2638734" y="1727107"/>
                <a:ext cx="4572000" cy="1159933"/>
              </a:xfrm>
              <a:prstGeom prst="rect">
                <a:avLst/>
              </a:prstGeom>
              <a:blipFill>
                <a:blip r:embed="rId7"/>
                <a:stretch>
                  <a:fillRect r="-267" b="-3665"/>
                </a:stretch>
              </a:blipFill>
            </p:spPr>
            <p:txBody>
              <a:bodyPr/>
              <a:lstStyle/>
              <a:p>
                <a:r>
                  <a:rPr lang="pt-BR">
                    <a:noFill/>
                  </a:rPr>
                  <a:t> </a:t>
                </a:r>
              </a:p>
            </p:txBody>
          </p:sp>
        </mc:Fallback>
      </mc:AlternateContent>
    </p:spTree>
    <p:extLst>
      <p:ext uri="{BB962C8B-B14F-4D97-AF65-F5344CB8AC3E}">
        <p14:creationId xmlns:p14="http://schemas.microsoft.com/office/powerpoint/2010/main" val="386323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117DF420-D014-72B4-D014-C0BC4589F0ED}"/>
              </a:ext>
            </a:extLst>
          </p:cNvPr>
          <p:cNvSpPr txBox="1"/>
          <p:nvPr/>
        </p:nvSpPr>
        <p:spPr>
          <a:xfrm>
            <a:off x="5837547" y="1950599"/>
            <a:ext cx="6094428" cy="584775"/>
          </a:xfrm>
          <a:prstGeom prst="rect">
            <a:avLst/>
          </a:prstGeom>
          <a:noFill/>
        </p:spPr>
        <p:txBody>
          <a:bodyPr wrap="square">
            <a:spAutoFit/>
          </a:bodyPr>
          <a:lstStyle/>
          <a:p>
            <a:pPr algn="ctr"/>
            <a:r>
              <a:rPr lang="en-US" sz="1600" b="0" i="0" dirty="0">
                <a:effectLst/>
                <a:latin typeface="Arial" panose="020B0604020202020204" pitchFamily="34" charset="0"/>
              </a:rPr>
              <a:t>Permeability: measure of </a:t>
            </a:r>
            <a:r>
              <a:rPr lang="en-US" sz="1600" b="0" i="0" strike="noStrike" dirty="0">
                <a:effectLst/>
                <a:latin typeface="Arial" panose="020B0604020202020204" pitchFamily="34" charset="0"/>
              </a:rPr>
              <a:t>magnetization</a:t>
            </a:r>
            <a:r>
              <a:rPr lang="en-US" sz="1600" b="0" i="0" dirty="0">
                <a:effectLst/>
                <a:latin typeface="Arial" panose="020B0604020202020204" pitchFamily="34" charset="0"/>
              </a:rPr>
              <a:t> that a material obtains in response to an applied magnetic field</a:t>
            </a:r>
            <a:endParaRPr lang="pt-BR" sz="1600" dirty="0"/>
          </a:p>
        </p:txBody>
      </p:sp>
      <p:sp>
        <p:nvSpPr>
          <p:cNvPr id="7" name="CaixaDeTexto 6">
            <a:extLst>
              <a:ext uri="{FF2B5EF4-FFF2-40B4-BE49-F238E27FC236}">
                <a16:creationId xmlns:a16="http://schemas.microsoft.com/office/drawing/2014/main" id="{32F340B8-8C6C-162C-070C-C206C9EC5602}"/>
              </a:ext>
            </a:extLst>
          </p:cNvPr>
          <p:cNvSpPr txBox="1"/>
          <p:nvPr/>
        </p:nvSpPr>
        <p:spPr>
          <a:xfrm>
            <a:off x="5837547" y="2781065"/>
            <a:ext cx="6094428" cy="584775"/>
          </a:xfrm>
          <a:prstGeom prst="rect">
            <a:avLst/>
          </a:prstGeom>
          <a:noFill/>
        </p:spPr>
        <p:txBody>
          <a:bodyPr wrap="square">
            <a:spAutoFit/>
          </a:bodyPr>
          <a:lstStyle/>
          <a:p>
            <a:pPr algn="ctr"/>
            <a:r>
              <a:rPr lang="en-US" sz="1600" b="0" i="0" dirty="0">
                <a:effectLst/>
                <a:latin typeface="Arial" panose="020B0604020202020204" pitchFamily="34" charset="0"/>
              </a:rPr>
              <a:t>Permittivity: is a measure of the electric </a:t>
            </a:r>
            <a:r>
              <a:rPr lang="en-US" sz="1600" b="0" i="0" u="none" strike="noStrike" dirty="0">
                <a:effectLst/>
                <a:latin typeface="Arial" panose="020B0604020202020204" pitchFamily="34" charset="0"/>
              </a:rPr>
              <a:t>polarizability</a:t>
            </a:r>
            <a:r>
              <a:rPr lang="en-US" sz="1600" b="0" i="0" dirty="0">
                <a:effectLst/>
                <a:latin typeface="Arial" panose="020B0604020202020204" pitchFamily="34" charset="0"/>
              </a:rPr>
              <a:t> of a </a:t>
            </a:r>
            <a:r>
              <a:rPr lang="en-US" sz="1600" b="0" i="0" u="sng" dirty="0">
                <a:effectLst/>
                <a:latin typeface="Arial" panose="020B0604020202020204" pitchFamily="34" charset="0"/>
              </a:rPr>
              <a:t>dielectric (insulator)</a:t>
            </a:r>
            <a:endParaRPr lang="pt-BR" sz="1600" dirty="0"/>
          </a:p>
        </p:txBody>
      </p:sp>
      <p:sp>
        <p:nvSpPr>
          <p:cNvPr id="9" name="CaixaDeTexto 8">
            <a:extLst>
              <a:ext uri="{FF2B5EF4-FFF2-40B4-BE49-F238E27FC236}">
                <a16:creationId xmlns:a16="http://schemas.microsoft.com/office/drawing/2014/main" id="{EC0A977A-0F48-0465-9F2F-27F4DF15C18E}"/>
              </a:ext>
            </a:extLst>
          </p:cNvPr>
          <p:cNvSpPr txBox="1"/>
          <p:nvPr/>
        </p:nvSpPr>
        <p:spPr>
          <a:xfrm>
            <a:off x="5441034" y="3537863"/>
            <a:ext cx="6574016" cy="369332"/>
          </a:xfrm>
          <a:prstGeom prst="rect">
            <a:avLst/>
          </a:prstGeom>
          <a:solidFill>
            <a:schemeClr val="accent2">
              <a:lumMod val="20000"/>
              <a:lumOff val="80000"/>
            </a:schemeClr>
          </a:solidFill>
        </p:spPr>
        <p:txBody>
          <a:bodyPr wrap="square">
            <a:spAutoFit/>
          </a:bodyPr>
          <a:lstStyle/>
          <a:p>
            <a:pPr algn="ctr"/>
            <a:r>
              <a:rPr lang="en-US" b="0" i="0" dirty="0">
                <a:solidFill>
                  <a:srgbClr val="202122"/>
                </a:solidFill>
                <a:effectLst/>
                <a:latin typeface="Arial" panose="020B0604020202020204" pitchFamily="34" charset="0"/>
              </a:rPr>
              <a:t> </a:t>
            </a:r>
            <a:r>
              <a:rPr lang="en-US" b="1" i="0" dirty="0">
                <a:solidFill>
                  <a:srgbClr val="202122"/>
                </a:solidFill>
                <a:effectLst/>
                <a:latin typeface="Arial" panose="020B0604020202020204" pitchFamily="34" charset="0"/>
              </a:rPr>
              <a:t>permittivity</a:t>
            </a:r>
            <a:r>
              <a:rPr lang="en-US" b="0" i="0" dirty="0">
                <a:solidFill>
                  <a:srgbClr val="202122"/>
                </a:solidFill>
                <a:effectLst/>
                <a:latin typeface="Arial" panose="020B0604020202020204" pitchFamily="34" charset="0"/>
              </a:rPr>
              <a:t> &gt;&gt;&gt;&gt; </a:t>
            </a:r>
            <a:r>
              <a:rPr lang="en-US" b="1" i="0" dirty="0">
                <a:solidFill>
                  <a:srgbClr val="202122"/>
                </a:solidFill>
                <a:effectLst/>
                <a:latin typeface="Arial" panose="020B0604020202020204" pitchFamily="34" charset="0"/>
              </a:rPr>
              <a:t>permeability</a:t>
            </a:r>
            <a:r>
              <a:rPr lang="en-US" b="0" i="0" dirty="0">
                <a:solidFill>
                  <a:srgbClr val="202122"/>
                </a:solidFill>
                <a:effectLst/>
                <a:latin typeface="Arial" panose="020B0604020202020204" pitchFamily="34" charset="0"/>
              </a:rPr>
              <a:t> in biological samples (&gt; 10</a:t>
            </a:r>
            <a:r>
              <a:rPr lang="en-US" b="0" i="0" baseline="30000" dirty="0">
                <a:solidFill>
                  <a:srgbClr val="202122"/>
                </a:solidFill>
                <a:effectLst/>
                <a:latin typeface="Arial" panose="020B0604020202020204" pitchFamily="34" charset="0"/>
              </a:rPr>
              <a:t>6</a:t>
            </a:r>
            <a:r>
              <a:rPr lang="en-US" b="0" i="0" dirty="0">
                <a:solidFill>
                  <a:srgbClr val="202122"/>
                </a:solidFill>
                <a:effectLst/>
                <a:latin typeface="Arial" panose="020B0604020202020204" pitchFamily="34" charset="0"/>
              </a:rPr>
              <a:t>) </a:t>
            </a:r>
            <a:endParaRPr lang="pt-BR" dirty="0"/>
          </a:p>
        </p:txBody>
      </p:sp>
      <p:grpSp>
        <p:nvGrpSpPr>
          <p:cNvPr id="10" name="Group 12">
            <a:extLst>
              <a:ext uri="{FF2B5EF4-FFF2-40B4-BE49-F238E27FC236}">
                <a16:creationId xmlns:a16="http://schemas.microsoft.com/office/drawing/2014/main" id="{54F62A84-1E73-9E29-B096-C56CBEC08C18}"/>
              </a:ext>
            </a:extLst>
          </p:cNvPr>
          <p:cNvGrpSpPr/>
          <p:nvPr/>
        </p:nvGrpSpPr>
        <p:grpSpPr>
          <a:xfrm>
            <a:off x="626340" y="1075066"/>
            <a:ext cx="4062746" cy="3996771"/>
            <a:chOff x="438926" y="851823"/>
            <a:chExt cx="2692914" cy="2649183"/>
          </a:xfrm>
        </p:grpSpPr>
        <p:sp>
          <p:nvSpPr>
            <p:cNvPr id="11" name="TextBox 8">
              <a:extLst>
                <a:ext uri="{FF2B5EF4-FFF2-40B4-BE49-F238E27FC236}">
                  <a16:creationId xmlns:a16="http://schemas.microsoft.com/office/drawing/2014/main" id="{DA752609-0A70-885C-8180-2DA82E03486E}"/>
                </a:ext>
              </a:extLst>
            </p:cNvPr>
            <p:cNvSpPr txBox="1"/>
            <p:nvPr/>
          </p:nvSpPr>
          <p:spPr>
            <a:xfrm>
              <a:off x="633744" y="851823"/>
              <a:ext cx="2304256" cy="224404"/>
            </a:xfrm>
            <a:prstGeom prst="rect">
              <a:avLst/>
            </a:prstGeom>
            <a:noFill/>
          </p:spPr>
          <p:txBody>
            <a:bodyPr wrap="square" rtlCol="0">
              <a:spAutoFit/>
            </a:bodyPr>
            <a:lstStyle/>
            <a:p>
              <a:pPr algn="ctr"/>
              <a:r>
                <a:rPr lang="en-US" sz="1600" b="1" dirty="0">
                  <a:latin typeface="Calibri Light" panose="020F0302020204030204" pitchFamily="34" charset="0"/>
                </a:rPr>
                <a:t>Electromagnetic wave</a:t>
              </a:r>
            </a:p>
          </p:txBody>
        </p:sp>
        <p:pic>
          <p:nvPicPr>
            <p:cNvPr id="12" name="Picture 1">
              <a:extLst>
                <a:ext uri="{FF2B5EF4-FFF2-40B4-BE49-F238E27FC236}">
                  <a16:creationId xmlns:a16="http://schemas.microsoft.com/office/drawing/2014/main" id="{7D02CBD5-0E30-49DA-FE6D-0FD7DA180B07}"/>
                </a:ext>
              </a:extLst>
            </p:cNvPr>
            <p:cNvPicPr>
              <a:picLocks noChangeAspect="1" noChangeArrowheads="1"/>
            </p:cNvPicPr>
            <p:nvPr/>
          </p:nvPicPr>
          <p:blipFill>
            <a:blip r:embed="rId2" cstate="print">
              <a:clrChange>
                <a:clrFrom>
                  <a:srgbClr val="FFFFFF"/>
                </a:clrFrom>
                <a:clrTo>
                  <a:srgbClr val="FFFFFF">
                    <a:alpha val="0"/>
                  </a:srgbClr>
                </a:clrTo>
              </a:clrChange>
            </a:blip>
            <a:srcRect b="741"/>
            <a:stretch>
              <a:fillRect/>
            </a:stretch>
          </p:blipFill>
          <p:spPr bwMode="auto">
            <a:xfrm>
              <a:off x="438926" y="1124744"/>
              <a:ext cx="2692914" cy="2376264"/>
            </a:xfrm>
            <a:prstGeom prst="rect">
              <a:avLst/>
            </a:prstGeom>
            <a:noFill/>
            <a:ln w="9525">
              <a:noFill/>
              <a:miter lim="800000"/>
              <a:headEnd/>
              <a:tailEnd/>
            </a:ln>
          </p:spPr>
        </p:pic>
      </p:grpSp>
      <mc:AlternateContent xmlns:mc="http://schemas.openxmlformats.org/markup-compatibility/2006" xmlns:a14="http://schemas.microsoft.com/office/drawing/2010/main">
        <mc:Choice Requires="a14">
          <p:sp>
            <p:nvSpPr>
              <p:cNvPr id="2" name="TextBox 2">
                <a:extLst>
                  <a:ext uri="{FF2B5EF4-FFF2-40B4-BE49-F238E27FC236}">
                    <a16:creationId xmlns:a16="http://schemas.microsoft.com/office/drawing/2014/main" id="{4CFB8036-FE08-BAEE-4BD7-114DAEF523DD}"/>
                  </a:ext>
                </a:extLst>
              </p:cNvPr>
              <p:cNvSpPr txBox="1"/>
              <p:nvPr/>
            </p:nvSpPr>
            <p:spPr>
              <a:xfrm>
                <a:off x="5730509" y="217519"/>
                <a:ext cx="6284541" cy="988347"/>
              </a:xfrm>
              <a:prstGeom prst="rect">
                <a:avLst/>
              </a:prstGeom>
              <a:noFill/>
            </p:spPr>
            <p:txBody>
              <a:bodyPr wrap="none" rtlCol="0">
                <a:spAutoFit/>
              </a:bodyPr>
              <a:lstStyle/>
              <a:p>
                <a:pPr algn="ctr"/>
                <a14:m>
                  <m:oMath xmlns:m="http://schemas.openxmlformats.org/officeDocument/2006/math">
                    <m:r>
                      <a:rPr lang="pt-BR" sz="2000" b="1" i="1" smtClean="0">
                        <a:latin typeface="Cambria Math" panose="02040503050406030204" pitchFamily="18" charset="0"/>
                      </a:rPr>
                      <m:t>𝑬</m:t>
                    </m:r>
                    <m:r>
                      <a:rPr lang="pt-BR" sz="2000" b="1" i="1" smtClean="0">
                        <a:latin typeface="Cambria Math" panose="02040503050406030204" pitchFamily="18" charset="0"/>
                      </a:rPr>
                      <m:t>= </m:t>
                    </m:r>
                    <m:r>
                      <a:rPr lang="pt-BR" sz="2000" b="1" i="1" smtClean="0">
                        <a:latin typeface="Cambria Math" panose="02040503050406030204" pitchFamily="18" charset="0"/>
                        <a:ea typeface="Cambria Math" panose="02040503050406030204" pitchFamily="18" charset="0"/>
                      </a:rPr>
                      <m:t>𝒉𝒇</m:t>
                    </m:r>
                    <m:r>
                      <a:rPr lang="pt-BR" sz="2000" b="1" i="1" smtClean="0">
                        <a:latin typeface="Cambria Math" panose="02040503050406030204" pitchFamily="18" charset="0"/>
                        <a:ea typeface="Cambria Math" panose="02040503050406030204" pitchFamily="18" charset="0"/>
                      </a:rPr>
                      <m:t>=</m:t>
                    </m:r>
                    <m:r>
                      <a:rPr lang="pt-BR" sz="2000" b="1" i="1" smtClean="0">
                        <a:latin typeface="Cambria Math" panose="02040503050406030204" pitchFamily="18" charset="0"/>
                        <a:ea typeface="Cambria Math" panose="02040503050406030204" pitchFamily="18" charset="0"/>
                      </a:rPr>
                      <m:t>𝒉</m:t>
                    </m:r>
                    <m:f>
                      <m:fPr>
                        <m:ctrlPr>
                          <a:rPr lang="pt-BR" sz="2000" b="1" i="1" smtClean="0">
                            <a:latin typeface="Cambria Math" panose="02040503050406030204" pitchFamily="18" charset="0"/>
                            <a:ea typeface="Cambria Math" panose="02040503050406030204" pitchFamily="18" charset="0"/>
                          </a:rPr>
                        </m:ctrlPr>
                      </m:fPr>
                      <m:num>
                        <m:r>
                          <a:rPr lang="pt-BR" sz="2000" b="1" i="1" smtClean="0">
                            <a:latin typeface="Cambria Math" panose="02040503050406030204" pitchFamily="18" charset="0"/>
                            <a:ea typeface="Cambria Math" panose="02040503050406030204" pitchFamily="18" charset="0"/>
                          </a:rPr>
                          <m:t>𝒗</m:t>
                        </m:r>
                      </m:num>
                      <m:den>
                        <m:r>
                          <a:rPr lang="pt-BR" sz="2000" b="1" i="1" smtClean="0">
                            <a:latin typeface="Cambria Math" panose="02040503050406030204" pitchFamily="18" charset="0"/>
                            <a:ea typeface="Cambria Math" panose="02040503050406030204" pitchFamily="18" charset="0"/>
                          </a:rPr>
                          <m:t>𝝀</m:t>
                        </m:r>
                      </m:den>
                    </m:f>
                  </m:oMath>
                </a14:m>
                <a:r>
                  <a:rPr lang="en-US" sz="2000" dirty="0"/>
                  <a:t>, [J, eV, </a:t>
                </a:r>
                <a:r>
                  <a:rPr lang="en-US" sz="2000" dirty="0" err="1"/>
                  <a:t>cal</a:t>
                </a:r>
                <a:r>
                  <a:rPr lang="en-US" sz="2000" dirty="0"/>
                  <a:t>]</a:t>
                </a:r>
              </a:p>
              <a:p>
                <a:pPr algn="ctr"/>
                <a:r>
                  <a:rPr lang="en-US" dirty="0"/>
                  <a:t>where</a:t>
                </a:r>
                <a:r>
                  <a:rPr lang="pt-BR" sz="1600" dirty="0"/>
                  <a:t> </a:t>
                </a:r>
                <a14:m>
                  <m:oMath xmlns:m="http://schemas.openxmlformats.org/officeDocument/2006/math">
                    <m:r>
                      <a:rPr lang="pt-BR" sz="2000" i="1">
                        <a:latin typeface="Cambria Math" panose="02040503050406030204" pitchFamily="18" charset="0"/>
                      </a:rPr>
                      <m:t>𝑣</m:t>
                    </m:r>
                    <m:r>
                      <a:rPr lang="pt-BR" sz="2000" i="1">
                        <a:latin typeface="Cambria Math" panose="02040503050406030204" pitchFamily="18" charset="0"/>
                      </a:rPr>
                      <m:t>=</m:t>
                    </m:r>
                    <m:f>
                      <m:fPr>
                        <m:ctrlPr>
                          <a:rPr lang="pt-BR" sz="2000" i="1">
                            <a:latin typeface="Cambria Math" panose="02040503050406030204" pitchFamily="18" charset="0"/>
                          </a:rPr>
                        </m:ctrlPr>
                      </m:fPr>
                      <m:num>
                        <m:r>
                          <a:rPr lang="pt-BR" sz="2000" i="1">
                            <a:latin typeface="Cambria Math" panose="02040503050406030204" pitchFamily="18" charset="0"/>
                          </a:rPr>
                          <m:t>1</m:t>
                        </m:r>
                      </m:num>
                      <m:den>
                        <m:rad>
                          <m:radPr>
                            <m:degHide m:val="on"/>
                            <m:ctrlPr>
                              <a:rPr lang="pt-BR" sz="2000" i="1">
                                <a:latin typeface="Cambria Math" panose="02040503050406030204" pitchFamily="18" charset="0"/>
                              </a:rPr>
                            </m:ctrlPr>
                          </m:radPr>
                          <m:deg/>
                          <m:e>
                            <m:r>
                              <a:rPr lang="pt-BR" sz="2000" i="1">
                                <a:latin typeface="Cambria Math" panose="02040503050406030204" pitchFamily="18" charset="0"/>
                                <a:ea typeface="Cambria Math" panose="02040503050406030204" pitchFamily="18" charset="0"/>
                              </a:rPr>
                              <m:t>𝜇𝜀</m:t>
                            </m:r>
                          </m:e>
                        </m:rad>
                      </m:den>
                    </m:f>
                  </m:oMath>
                </a14:m>
                <a:r>
                  <a:rPr lang="en-US" sz="2000" dirty="0"/>
                  <a:t>  and </a:t>
                </a:r>
                <a14:m>
                  <m:oMath xmlns:m="http://schemas.openxmlformats.org/officeDocument/2006/math">
                    <m:r>
                      <a:rPr lang="pt-BR" sz="2000" i="1">
                        <a:latin typeface="Cambria Math" panose="02040503050406030204" pitchFamily="18" charset="0"/>
                        <a:ea typeface="Cambria Math" panose="02040503050406030204" pitchFamily="18" charset="0"/>
                      </a:rPr>
                      <m:t>h</m:t>
                    </m:r>
                  </m:oMath>
                </a14:m>
                <a:r>
                  <a:rPr lang="en-US" sz="2000" dirty="0"/>
                  <a:t> = </a:t>
                </a:r>
                <a:r>
                  <a:rPr lang="pt-BR" sz="2000" dirty="0"/>
                  <a:t>6.626</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pt-BR" sz="2000" dirty="0"/>
                  <a:t>10</a:t>
                </a:r>
                <a:r>
                  <a:rPr lang="pt-BR" sz="2000" baseline="30000" dirty="0"/>
                  <a:t>−34</a:t>
                </a:r>
                <a:r>
                  <a:rPr lang="pt-BR" sz="2000" dirty="0"/>
                  <a:t> </a:t>
                </a:r>
                <a:r>
                  <a:rPr lang="pt-BR" sz="2000" dirty="0" err="1"/>
                  <a:t>J·s</a:t>
                </a:r>
                <a:r>
                  <a:rPr lang="pt-BR" sz="2000" dirty="0"/>
                  <a:t> (</a:t>
                </a:r>
                <a:r>
                  <a:rPr lang="pt-BR" sz="2000" dirty="0" err="1"/>
                  <a:t>Planck´s</a:t>
                </a:r>
                <a:r>
                  <a:rPr lang="pt-BR" sz="2000" dirty="0"/>
                  <a:t> </a:t>
                </a:r>
                <a:r>
                  <a:rPr lang="pt-BR" sz="2000" dirty="0" err="1"/>
                  <a:t>constant</a:t>
                </a:r>
                <a:r>
                  <a:rPr lang="pt-BR" sz="2000" dirty="0"/>
                  <a:t>)</a:t>
                </a:r>
                <a:endParaRPr lang="en-US" sz="2000" dirty="0"/>
              </a:p>
            </p:txBody>
          </p:sp>
        </mc:Choice>
        <mc:Fallback xmlns="">
          <p:sp>
            <p:nvSpPr>
              <p:cNvPr id="2" name="TextBox 2">
                <a:extLst>
                  <a:ext uri="{FF2B5EF4-FFF2-40B4-BE49-F238E27FC236}">
                    <a16:creationId xmlns:a16="http://schemas.microsoft.com/office/drawing/2014/main" id="{4CFB8036-FE08-BAEE-4BD7-114DAEF523DD}"/>
                  </a:ext>
                </a:extLst>
              </p:cNvPr>
              <p:cNvSpPr txBox="1">
                <a:spLocks noRot="1" noChangeAspect="1" noMove="1" noResize="1" noEditPoints="1" noAdjustHandles="1" noChangeArrowheads="1" noChangeShapeType="1" noTextEdit="1"/>
              </p:cNvSpPr>
              <p:nvPr/>
            </p:nvSpPr>
            <p:spPr>
              <a:xfrm>
                <a:off x="5730509" y="217519"/>
                <a:ext cx="6284541" cy="988347"/>
              </a:xfrm>
              <a:prstGeom prst="rect">
                <a:avLst/>
              </a:prstGeom>
              <a:blipFill>
                <a:blip r:embed="rId3"/>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3" name="TextBox 3">
                <a:extLst>
                  <a:ext uri="{FF2B5EF4-FFF2-40B4-BE49-F238E27FC236}">
                    <a16:creationId xmlns:a16="http://schemas.microsoft.com/office/drawing/2014/main" id="{9336616F-668D-EC01-5E8C-88111BF501ED}"/>
                  </a:ext>
                </a:extLst>
              </p:cNvPr>
              <p:cNvSpPr txBox="1"/>
              <p:nvPr/>
            </p:nvSpPr>
            <p:spPr>
              <a:xfrm>
                <a:off x="7041870" y="1265524"/>
                <a:ext cx="3661818" cy="437171"/>
              </a:xfrm>
              <a:prstGeom prst="rect">
                <a:avLst/>
              </a:prstGeom>
              <a:noFill/>
            </p:spPr>
            <p:txBody>
              <a:bodyPr wrap="square" lIns="0" tIns="0" rIns="0" bIns="0" rtlCol="0">
                <a:spAutoFit/>
              </a:bodyPr>
              <a:lstStyle/>
              <a:p>
                <a:r>
                  <a:rPr lang="pt-BR" dirty="0"/>
                  <a:t>In vacum, </a:t>
                </a:r>
                <a14:m>
                  <m:oMath xmlns:m="http://schemas.openxmlformats.org/officeDocument/2006/math">
                    <m:r>
                      <a:rPr lang="pt-BR" i="1">
                        <a:latin typeface="Cambria Math" panose="02040503050406030204" pitchFamily="18" charset="0"/>
                      </a:rPr>
                      <m:t>𝑣</m:t>
                    </m:r>
                    <m:r>
                      <a:rPr lang="pt-BR" i="1">
                        <a:latin typeface="Cambria Math" panose="02040503050406030204" pitchFamily="18" charset="0"/>
                      </a:rPr>
                      <m:t>=</m:t>
                    </m:r>
                    <m:f>
                      <m:fPr>
                        <m:ctrlPr>
                          <a:rPr lang="pt-BR" i="1">
                            <a:latin typeface="Cambria Math" panose="02040503050406030204" pitchFamily="18" charset="0"/>
                          </a:rPr>
                        </m:ctrlPr>
                      </m:fPr>
                      <m:num>
                        <m:r>
                          <a:rPr lang="pt-BR" i="1">
                            <a:latin typeface="Cambria Math" panose="02040503050406030204" pitchFamily="18" charset="0"/>
                          </a:rPr>
                          <m:t>1</m:t>
                        </m:r>
                      </m:num>
                      <m:den>
                        <m:rad>
                          <m:radPr>
                            <m:degHide m:val="on"/>
                            <m:ctrlPr>
                              <a:rPr lang="pt-BR" i="1">
                                <a:latin typeface="Cambria Math" panose="02040503050406030204" pitchFamily="18" charset="0"/>
                              </a:rPr>
                            </m:ctrlPr>
                          </m:radPr>
                          <m:deg/>
                          <m:e>
                            <m:sSub>
                              <m:sSubPr>
                                <m:ctrlPr>
                                  <a:rPr lang="pt-BR" i="1" smtClean="0">
                                    <a:latin typeface="Cambria Math" panose="02040503050406030204" pitchFamily="18" charset="0"/>
                                  </a:rPr>
                                </m:ctrlPr>
                              </m:sSubPr>
                              <m:e>
                                <m:r>
                                  <a:rPr lang="pt-BR" i="1">
                                    <a:latin typeface="Cambria Math" panose="02040503050406030204" pitchFamily="18" charset="0"/>
                                    <a:ea typeface="Cambria Math" panose="02040503050406030204" pitchFamily="18" charset="0"/>
                                  </a:rPr>
                                  <m:t>𝜇</m:t>
                                </m:r>
                              </m:e>
                              <m:sub>
                                <m:r>
                                  <a:rPr lang="pt-BR" b="0" i="1" smtClean="0">
                                    <a:latin typeface="Cambria Math" panose="02040503050406030204" pitchFamily="18" charset="0"/>
                                  </a:rPr>
                                  <m:t>𝑜</m:t>
                                </m:r>
                              </m:sub>
                            </m:sSub>
                            <m:sSub>
                              <m:sSubPr>
                                <m:ctrlPr>
                                  <a:rPr lang="pt-BR" i="1" smtClean="0">
                                    <a:latin typeface="Cambria Math" panose="02040503050406030204" pitchFamily="18" charset="0"/>
                                    <a:ea typeface="Cambria Math" panose="02040503050406030204" pitchFamily="18" charset="0"/>
                                  </a:rPr>
                                </m:ctrlPr>
                              </m:sSubPr>
                              <m:e>
                                <m:r>
                                  <a:rPr lang="pt-BR" i="1">
                                    <a:latin typeface="Cambria Math" panose="02040503050406030204" pitchFamily="18" charset="0"/>
                                    <a:ea typeface="Cambria Math" panose="02040503050406030204" pitchFamily="18" charset="0"/>
                                  </a:rPr>
                                  <m:t>𝜀</m:t>
                                </m:r>
                              </m:e>
                              <m:sub>
                                <m:r>
                                  <a:rPr lang="pt-BR" b="0" i="1" smtClean="0">
                                    <a:latin typeface="Cambria Math" panose="02040503050406030204" pitchFamily="18" charset="0"/>
                                    <a:ea typeface="Cambria Math" panose="02040503050406030204" pitchFamily="18" charset="0"/>
                                  </a:rPr>
                                  <m:t>𝑜</m:t>
                                </m:r>
                              </m:sub>
                            </m:sSub>
                          </m:e>
                        </m:rad>
                      </m:den>
                    </m:f>
                    <m:r>
                      <a:rPr lang="pt-BR" b="0" i="1" smtClean="0">
                        <a:latin typeface="Cambria Math" panose="02040503050406030204" pitchFamily="18" charset="0"/>
                        <a:ea typeface="Cambria Math" panose="02040503050406030204" pitchFamily="18" charset="0"/>
                      </a:rPr>
                      <m:t>=</m:t>
                    </m:r>
                    <m:r>
                      <a:rPr lang="pt-BR" b="0" i="1" smtClean="0">
                        <a:latin typeface="Cambria Math" panose="02040503050406030204" pitchFamily="18" charset="0"/>
                        <a:ea typeface="Cambria Math" panose="02040503050406030204" pitchFamily="18" charset="0"/>
                      </a:rPr>
                      <m:t>𝑐</m:t>
                    </m:r>
                  </m:oMath>
                </a14:m>
                <a:r>
                  <a:rPr lang="pt-BR" dirty="0"/>
                  <a:t> </a:t>
                </a:r>
                <a14:m>
                  <m:oMath xmlns:m="http://schemas.openxmlformats.org/officeDocument/2006/math">
                    <m:r>
                      <a:rPr lang="pt-BR" i="1">
                        <a:latin typeface="Cambria Math" panose="02040503050406030204" pitchFamily="18" charset="0"/>
                        <a:ea typeface="Cambria Math" panose="02040503050406030204" pitchFamily="18" charset="0"/>
                      </a:rPr>
                      <m:t>=</m:t>
                    </m:r>
                  </m:oMath>
                </a14:m>
                <a:r>
                  <a:rPr lang="pt-BR" dirty="0"/>
                  <a:t> 3</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pt-BR" dirty="0"/>
                  <a:t>10</a:t>
                </a:r>
                <a:r>
                  <a:rPr lang="pt-BR" baseline="30000" dirty="0"/>
                  <a:t>8</a:t>
                </a:r>
                <a:r>
                  <a:rPr lang="pt-BR" dirty="0"/>
                  <a:t> m.s</a:t>
                </a:r>
                <a:r>
                  <a:rPr lang="pt-BR" baseline="30000" dirty="0"/>
                  <a:t>-1</a:t>
                </a:r>
                <a:endParaRPr lang="en-US" baseline="30000" dirty="0"/>
              </a:p>
            </p:txBody>
          </p:sp>
        </mc:Choice>
        <mc:Fallback xmlns="">
          <p:sp>
            <p:nvSpPr>
              <p:cNvPr id="3" name="TextBox 3">
                <a:extLst>
                  <a:ext uri="{FF2B5EF4-FFF2-40B4-BE49-F238E27FC236}">
                    <a16:creationId xmlns:a16="http://schemas.microsoft.com/office/drawing/2014/main" id="{9336616F-668D-EC01-5E8C-88111BF501ED}"/>
                  </a:ext>
                </a:extLst>
              </p:cNvPr>
              <p:cNvSpPr txBox="1">
                <a:spLocks noRot="1" noChangeAspect="1" noMove="1" noResize="1" noEditPoints="1" noAdjustHandles="1" noChangeArrowheads="1" noChangeShapeType="1" noTextEdit="1"/>
              </p:cNvSpPr>
              <p:nvPr/>
            </p:nvSpPr>
            <p:spPr>
              <a:xfrm>
                <a:off x="7041870" y="1265524"/>
                <a:ext cx="3661818" cy="437171"/>
              </a:xfrm>
              <a:prstGeom prst="rect">
                <a:avLst/>
              </a:prstGeom>
              <a:blipFill>
                <a:blip r:embed="rId4"/>
                <a:stretch>
                  <a:fillRect l="-3827" t="-4225" r="-1498" b="-11268"/>
                </a:stretch>
              </a:blipFill>
            </p:spPr>
            <p:txBody>
              <a:bodyPr/>
              <a:lstStyle/>
              <a:p>
                <a:r>
                  <a:rPr lang="pt-BR">
                    <a:noFill/>
                  </a:rPr>
                  <a:t> </a:t>
                </a:r>
              </a:p>
            </p:txBody>
          </p:sp>
        </mc:Fallback>
      </mc:AlternateContent>
    </p:spTree>
    <p:extLst>
      <p:ext uri="{BB962C8B-B14F-4D97-AF65-F5344CB8AC3E}">
        <p14:creationId xmlns:p14="http://schemas.microsoft.com/office/powerpoint/2010/main" val="201091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animBg="1"/>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B83CAC-9E2C-48A1-B459-40277720A848}"/>
              </a:ext>
            </a:extLst>
          </p:cNvPr>
          <p:cNvSpPr txBox="1"/>
          <p:nvPr/>
        </p:nvSpPr>
        <p:spPr>
          <a:xfrm>
            <a:off x="1568222" y="87090"/>
            <a:ext cx="9055557" cy="461665"/>
          </a:xfrm>
          <a:prstGeom prst="rect">
            <a:avLst/>
          </a:prstGeom>
          <a:noFill/>
        </p:spPr>
        <p:txBody>
          <a:bodyPr wrap="none" rtlCol="0">
            <a:spAutoFit/>
          </a:bodyPr>
          <a:lstStyle/>
          <a:p>
            <a:pPr algn="ctr"/>
            <a:r>
              <a:rPr lang="pt-BR" sz="2400" dirty="0">
                <a:solidFill>
                  <a:schemeClr val="accent1"/>
                </a:solidFill>
              </a:rPr>
              <a:t>Lorentz Force </a:t>
            </a:r>
            <a:r>
              <a:rPr lang="pt-BR" sz="2400" dirty="0" err="1">
                <a:solidFill>
                  <a:schemeClr val="accent1"/>
                </a:solidFill>
              </a:rPr>
              <a:t>law</a:t>
            </a:r>
            <a:r>
              <a:rPr lang="pt-BR" sz="2400" dirty="0">
                <a:solidFill>
                  <a:schemeClr val="accent1"/>
                </a:solidFill>
              </a:rPr>
              <a:t> </a:t>
            </a:r>
            <a:r>
              <a:rPr lang="pt-BR" sz="2400" dirty="0" err="1">
                <a:solidFill>
                  <a:schemeClr val="accent1"/>
                </a:solidFill>
              </a:rPr>
              <a:t>and</a:t>
            </a:r>
            <a:r>
              <a:rPr lang="pt-BR" sz="2400" dirty="0">
                <a:solidFill>
                  <a:schemeClr val="accent1"/>
                </a:solidFill>
              </a:rPr>
              <a:t> </a:t>
            </a:r>
            <a:r>
              <a:rPr lang="pt-BR" sz="2400" dirty="0" err="1">
                <a:solidFill>
                  <a:schemeClr val="accent1"/>
                </a:solidFill>
              </a:rPr>
              <a:t>Maxwell's</a:t>
            </a:r>
            <a:r>
              <a:rPr lang="pt-BR" sz="2400" dirty="0">
                <a:solidFill>
                  <a:schemeClr val="accent1"/>
                </a:solidFill>
              </a:rPr>
              <a:t> </a:t>
            </a:r>
            <a:r>
              <a:rPr lang="pt-BR" sz="2400" dirty="0" err="1">
                <a:solidFill>
                  <a:schemeClr val="accent1"/>
                </a:solidFill>
              </a:rPr>
              <a:t>equations</a:t>
            </a:r>
            <a:r>
              <a:rPr lang="pt-BR" sz="2400" dirty="0">
                <a:solidFill>
                  <a:schemeClr val="accent1"/>
                </a:solidFill>
              </a:rPr>
              <a:t>: </a:t>
            </a:r>
            <a:r>
              <a:rPr lang="pt-BR" sz="2400" dirty="0" err="1">
                <a:solidFill>
                  <a:schemeClr val="accent1"/>
                </a:solidFill>
              </a:rPr>
              <a:t>Classical</a:t>
            </a:r>
            <a:r>
              <a:rPr lang="pt-BR" sz="2400" dirty="0">
                <a:solidFill>
                  <a:schemeClr val="accent1"/>
                </a:solidFill>
              </a:rPr>
              <a:t> </a:t>
            </a:r>
            <a:r>
              <a:rPr lang="pt-BR" sz="2400" dirty="0" err="1">
                <a:solidFill>
                  <a:schemeClr val="accent1"/>
                </a:solidFill>
              </a:rPr>
              <a:t>electromagnetism</a:t>
            </a:r>
            <a:endParaRPr lang="en-US" sz="2400" dirty="0">
              <a:solidFill>
                <a:schemeClr val="accent1"/>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6B4274E-7A20-4686-A9AC-39D69935F0C7}"/>
                  </a:ext>
                </a:extLst>
              </p:cNvPr>
              <p:cNvSpPr txBox="1"/>
              <p:nvPr/>
            </p:nvSpPr>
            <p:spPr>
              <a:xfrm>
                <a:off x="1453994" y="3092514"/>
                <a:ext cx="9302483" cy="369781"/>
              </a:xfrm>
              <a:prstGeom prst="rect">
                <a:avLst/>
              </a:prstGeom>
              <a:noFill/>
            </p:spPr>
            <p:txBody>
              <a:bodyPr wrap="none" lIns="0" tIns="0" rIns="0" bIns="0" rtlCol="0">
                <a:spAutoFit/>
              </a:bodyPr>
              <a:lstStyle/>
              <a:p>
                <a:pPr algn="ctr"/>
                <a14:m>
                  <m:oMath xmlns:m="http://schemas.openxmlformats.org/officeDocument/2006/math">
                    <m:acc>
                      <m:accPr>
                        <m:chr m:val="⃗"/>
                        <m:ctrlPr>
                          <a:rPr lang="pt-BR" sz="2000" b="1" i="1" smtClean="0">
                            <a:latin typeface="Cambria Math" panose="02040503050406030204" pitchFamily="18" charset="0"/>
                          </a:rPr>
                        </m:ctrlPr>
                      </m:accPr>
                      <m:e>
                        <m:r>
                          <a:rPr lang="pt-BR" sz="2000" b="1" i="1" smtClean="0">
                            <a:latin typeface="Cambria Math" panose="02040503050406030204" pitchFamily="18" charset="0"/>
                          </a:rPr>
                          <m:t>𝑭</m:t>
                        </m:r>
                      </m:e>
                    </m:acc>
                    <m:r>
                      <a:rPr lang="pt-BR" sz="2000" b="1" i="1" smtClean="0">
                        <a:latin typeface="Cambria Math" panose="02040503050406030204" pitchFamily="18" charset="0"/>
                      </a:rPr>
                      <m:t>=</m:t>
                    </m:r>
                    <m:r>
                      <a:rPr lang="pt-BR" sz="2000" b="1" i="1" smtClean="0">
                        <a:latin typeface="Cambria Math" panose="02040503050406030204" pitchFamily="18" charset="0"/>
                      </a:rPr>
                      <m:t>𝒒</m:t>
                    </m:r>
                    <m:d>
                      <m:dPr>
                        <m:ctrlPr>
                          <a:rPr lang="pt-BR" sz="2000" b="1" i="1" smtClean="0">
                            <a:latin typeface="Cambria Math" panose="02040503050406030204" pitchFamily="18" charset="0"/>
                          </a:rPr>
                        </m:ctrlPr>
                      </m:dPr>
                      <m:e>
                        <m:acc>
                          <m:accPr>
                            <m:chr m:val="⃗"/>
                            <m:ctrlPr>
                              <a:rPr lang="pt-BR" sz="2000" b="1" i="1" smtClean="0">
                                <a:latin typeface="Cambria Math" panose="02040503050406030204" pitchFamily="18" charset="0"/>
                              </a:rPr>
                            </m:ctrlPr>
                          </m:accPr>
                          <m:e>
                            <m:r>
                              <a:rPr lang="pt-BR" sz="2000" b="1" i="1" smtClean="0">
                                <a:latin typeface="Cambria Math" panose="02040503050406030204" pitchFamily="18" charset="0"/>
                              </a:rPr>
                              <m:t>𝑬</m:t>
                            </m:r>
                          </m:e>
                        </m:acc>
                        <m:r>
                          <a:rPr lang="pt-BR" sz="2000" b="1" i="1" smtClean="0">
                            <a:latin typeface="Cambria Math" panose="02040503050406030204" pitchFamily="18" charset="0"/>
                          </a:rPr>
                          <m:t>+</m:t>
                        </m:r>
                        <m:acc>
                          <m:accPr>
                            <m:chr m:val="⃗"/>
                            <m:ctrlPr>
                              <a:rPr lang="pt-BR" sz="2000" b="1" i="1" smtClean="0">
                                <a:latin typeface="Cambria Math" panose="02040503050406030204" pitchFamily="18" charset="0"/>
                              </a:rPr>
                            </m:ctrlPr>
                          </m:accPr>
                          <m:e>
                            <m:r>
                              <a:rPr lang="pt-BR" sz="2000" b="1" i="1" smtClean="0">
                                <a:latin typeface="Cambria Math" panose="02040503050406030204" pitchFamily="18" charset="0"/>
                              </a:rPr>
                              <m:t>𝒗</m:t>
                            </m:r>
                          </m:e>
                        </m:acc>
                        <m:r>
                          <a:rPr lang="pt-BR" sz="2000" b="1" i="1" smtClean="0">
                            <a:latin typeface="Cambria Math" panose="02040503050406030204" pitchFamily="18" charset="0"/>
                            <a:ea typeface="Cambria Math" panose="02040503050406030204" pitchFamily="18" charset="0"/>
                          </a:rPr>
                          <m:t>×</m:t>
                        </m:r>
                        <m:acc>
                          <m:accPr>
                            <m:chr m:val="⃗"/>
                            <m:ctrlPr>
                              <a:rPr lang="pt-BR" sz="2000" b="1" i="1" smtClean="0">
                                <a:latin typeface="Cambria Math" panose="02040503050406030204" pitchFamily="18" charset="0"/>
                                <a:ea typeface="Cambria Math" panose="02040503050406030204" pitchFamily="18" charset="0"/>
                              </a:rPr>
                            </m:ctrlPr>
                          </m:accPr>
                          <m:e>
                            <m:r>
                              <a:rPr lang="pt-BR" sz="2000" b="1" i="1" smtClean="0">
                                <a:latin typeface="Cambria Math" panose="02040503050406030204" pitchFamily="18" charset="0"/>
                                <a:ea typeface="Cambria Math" panose="02040503050406030204" pitchFamily="18" charset="0"/>
                              </a:rPr>
                              <m:t>𝑩</m:t>
                            </m:r>
                          </m:e>
                        </m:acc>
                      </m:e>
                    </m:d>
                    <m:r>
                      <a:rPr lang="pt-BR" sz="2000" b="0" i="1" smtClean="0">
                        <a:latin typeface="Cambria Math" panose="02040503050406030204" pitchFamily="18" charset="0"/>
                      </a:rPr>
                      <m:t>: </m:t>
                    </m:r>
                  </m:oMath>
                </a14:m>
                <a:r>
                  <a:rPr lang="en-US" dirty="0"/>
                  <a:t>combination of electric and magnetic force on a point charge due to EM field</a:t>
                </a:r>
              </a:p>
            </p:txBody>
          </p:sp>
        </mc:Choice>
        <mc:Fallback xmlns="">
          <p:sp>
            <p:nvSpPr>
              <p:cNvPr id="7" name="TextBox 6">
                <a:extLst>
                  <a:ext uri="{FF2B5EF4-FFF2-40B4-BE49-F238E27FC236}">
                    <a16:creationId xmlns:a16="http://schemas.microsoft.com/office/drawing/2014/main" id="{16B4274E-7A20-4686-A9AC-39D69935F0C7}"/>
                  </a:ext>
                </a:extLst>
              </p:cNvPr>
              <p:cNvSpPr txBox="1">
                <a:spLocks noRot="1" noChangeAspect="1" noMove="1" noResize="1" noEditPoints="1" noAdjustHandles="1" noChangeArrowheads="1" noChangeShapeType="1" noTextEdit="1"/>
              </p:cNvSpPr>
              <p:nvPr/>
            </p:nvSpPr>
            <p:spPr>
              <a:xfrm>
                <a:off x="1453994" y="3092514"/>
                <a:ext cx="9302483" cy="369781"/>
              </a:xfrm>
              <a:prstGeom prst="rect">
                <a:avLst/>
              </a:prstGeom>
              <a:blipFill>
                <a:blip r:embed="rId2"/>
                <a:stretch>
                  <a:fillRect l="-655" t="-1639" r="-1180" b="-32787"/>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A332E1E4-2684-4C8C-A2A7-01BFD638DDDA}"/>
              </a:ext>
            </a:extLst>
          </p:cNvPr>
          <p:cNvSpPr txBox="1"/>
          <p:nvPr/>
        </p:nvSpPr>
        <p:spPr>
          <a:xfrm>
            <a:off x="2795866" y="633488"/>
            <a:ext cx="6600268" cy="369332"/>
          </a:xfrm>
          <a:prstGeom prst="rect">
            <a:avLst/>
          </a:prstGeom>
          <a:solidFill>
            <a:schemeClr val="accent4">
              <a:lumMod val="20000"/>
              <a:lumOff val="80000"/>
            </a:schemeClr>
          </a:solidFill>
        </p:spPr>
        <p:txBody>
          <a:bodyPr wrap="none" rtlCol="0">
            <a:spAutoFit/>
          </a:bodyPr>
          <a:lstStyle/>
          <a:p>
            <a:pPr algn="ctr"/>
            <a:r>
              <a:rPr lang="pt-BR" dirty="0" err="1"/>
              <a:t>Describe</a:t>
            </a:r>
            <a:r>
              <a:rPr lang="pt-BR" dirty="0"/>
              <a:t> </a:t>
            </a:r>
            <a:r>
              <a:rPr lang="pt-BR" dirty="0" err="1"/>
              <a:t>how</a:t>
            </a:r>
            <a:r>
              <a:rPr lang="pt-BR" dirty="0"/>
              <a:t> </a:t>
            </a:r>
            <a:r>
              <a:rPr lang="pt-BR" dirty="0" err="1"/>
              <a:t>charged</a:t>
            </a:r>
            <a:r>
              <a:rPr lang="pt-BR" dirty="0"/>
              <a:t> </a:t>
            </a:r>
            <a:r>
              <a:rPr lang="pt-BR" dirty="0" err="1"/>
              <a:t>particles</a:t>
            </a:r>
            <a:r>
              <a:rPr lang="pt-BR" dirty="0"/>
              <a:t> </a:t>
            </a:r>
            <a:r>
              <a:rPr lang="pt-BR" dirty="0" err="1"/>
              <a:t>generate</a:t>
            </a:r>
            <a:r>
              <a:rPr lang="pt-BR" dirty="0"/>
              <a:t> </a:t>
            </a:r>
            <a:r>
              <a:rPr lang="pt-BR" dirty="0" err="1"/>
              <a:t>or</a:t>
            </a:r>
            <a:r>
              <a:rPr lang="pt-BR" dirty="0"/>
              <a:t> are </a:t>
            </a:r>
            <a:r>
              <a:rPr lang="pt-BR" dirty="0" err="1"/>
              <a:t>affected</a:t>
            </a:r>
            <a:r>
              <a:rPr lang="pt-BR" dirty="0"/>
              <a:t> </a:t>
            </a:r>
            <a:r>
              <a:rPr lang="pt-BR" dirty="0" err="1"/>
              <a:t>by</a:t>
            </a:r>
            <a:r>
              <a:rPr lang="pt-BR" dirty="0"/>
              <a:t> EM </a:t>
            </a:r>
            <a:r>
              <a:rPr lang="pt-BR" dirty="0" err="1"/>
              <a:t>fields</a:t>
            </a:r>
            <a:endParaRPr lang="en-US"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95CF250-F64A-4C96-B967-A40A79842E34}"/>
                  </a:ext>
                </a:extLst>
              </p:cNvPr>
              <p:cNvSpPr txBox="1"/>
              <p:nvPr/>
            </p:nvSpPr>
            <p:spPr>
              <a:xfrm>
                <a:off x="9588137" y="1063783"/>
                <a:ext cx="2534194" cy="11071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a:t>Region in which each point is affected by a force</a:t>
                </a:r>
                <a:r>
                  <a:rPr lang="pt-BR" sz="1600" dirty="0"/>
                  <a:t> (</a:t>
                </a:r>
                <a:r>
                  <a:rPr lang="pt-BR" sz="1600" dirty="0" err="1"/>
                  <a:t>according</a:t>
                </a:r>
                <a:r>
                  <a:rPr lang="pt-BR" sz="1600" dirty="0"/>
                  <a:t> </a:t>
                </a:r>
                <a:r>
                  <a:rPr lang="pt-BR" sz="1600" dirty="0" err="1"/>
                  <a:t>to</a:t>
                </a:r>
                <a:r>
                  <a:rPr lang="pt-BR" sz="1600" dirty="0"/>
                  <a:t> </a:t>
                </a:r>
                <a:r>
                  <a:rPr lang="pt-BR" sz="1600" dirty="0" err="1"/>
                  <a:t>Newton’s</a:t>
                </a:r>
                <a:r>
                  <a:rPr lang="pt-BR" sz="1600" dirty="0"/>
                  <a:t> 2</a:t>
                </a:r>
                <a:r>
                  <a:rPr lang="pt-BR" sz="1600" baseline="30000" dirty="0"/>
                  <a:t>nd</a:t>
                </a:r>
                <a:r>
                  <a:rPr lang="pt-BR" sz="1600" dirty="0"/>
                  <a:t> </a:t>
                </a:r>
                <a:r>
                  <a:rPr lang="pt-BR" sz="1600" dirty="0" err="1"/>
                  <a:t>law</a:t>
                </a:r>
                <a:r>
                  <a:rPr lang="pt-BR" sz="1600" dirty="0"/>
                  <a:t>: </a:t>
                </a:r>
                <a14:m>
                  <m:oMath xmlns:m="http://schemas.openxmlformats.org/officeDocument/2006/math">
                    <m:acc>
                      <m:accPr>
                        <m:chr m:val="⃗"/>
                        <m:ctrlPr>
                          <a:rPr lang="pt-BR" sz="1600" i="1" smtClean="0">
                            <a:latin typeface="Cambria Math" panose="02040503050406030204" pitchFamily="18" charset="0"/>
                          </a:rPr>
                        </m:ctrlPr>
                      </m:accPr>
                      <m:e>
                        <m:r>
                          <a:rPr lang="pt-BR" sz="1600" b="0" i="1" smtClean="0">
                            <a:latin typeface="Cambria Math" panose="02040503050406030204" pitchFamily="18" charset="0"/>
                          </a:rPr>
                          <m:t>𝐹</m:t>
                        </m:r>
                      </m:e>
                    </m:acc>
                    <m:r>
                      <a:rPr lang="pt-BR" sz="1600" b="0" i="1" smtClean="0">
                        <a:latin typeface="Cambria Math" panose="02040503050406030204" pitchFamily="18" charset="0"/>
                      </a:rPr>
                      <m:t>=</m:t>
                    </m:r>
                    <m:r>
                      <a:rPr lang="pt-BR" sz="1600" b="0" i="1" smtClean="0">
                        <a:latin typeface="Cambria Math" panose="02040503050406030204" pitchFamily="18" charset="0"/>
                      </a:rPr>
                      <m:t>𝑚</m:t>
                    </m:r>
                    <m:acc>
                      <m:accPr>
                        <m:chr m:val="⃗"/>
                        <m:ctrlPr>
                          <a:rPr lang="pt-BR" sz="1600" b="0" i="1" smtClean="0">
                            <a:latin typeface="Cambria Math" panose="02040503050406030204" pitchFamily="18" charset="0"/>
                          </a:rPr>
                        </m:ctrlPr>
                      </m:accPr>
                      <m:e>
                        <m:r>
                          <a:rPr lang="pt-BR" sz="1600" b="0" i="1" smtClean="0">
                            <a:latin typeface="Cambria Math" panose="02040503050406030204" pitchFamily="18" charset="0"/>
                          </a:rPr>
                          <m:t>𝑎</m:t>
                        </m:r>
                      </m:e>
                    </m:acc>
                  </m:oMath>
                </a14:m>
                <a:r>
                  <a:rPr lang="pt-BR" sz="1600" dirty="0"/>
                  <a:t>)</a:t>
                </a:r>
                <a:endParaRPr lang="en-US" sz="1600" dirty="0"/>
              </a:p>
            </p:txBody>
          </p:sp>
        </mc:Choice>
        <mc:Fallback xmlns="">
          <p:sp>
            <p:nvSpPr>
              <p:cNvPr id="9" name="TextBox 8">
                <a:extLst>
                  <a:ext uri="{FF2B5EF4-FFF2-40B4-BE49-F238E27FC236}">
                    <a16:creationId xmlns:a16="http://schemas.microsoft.com/office/drawing/2014/main" id="{295CF250-F64A-4C96-B967-A40A79842E34}"/>
                  </a:ext>
                </a:extLst>
              </p:cNvPr>
              <p:cNvSpPr txBox="1">
                <a:spLocks noRot="1" noChangeAspect="1" noMove="1" noResize="1" noEditPoints="1" noAdjustHandles="1" noChangeArrowheads="1" noChangeShapeType="1" noTextEdit="1"/>
              </p:cNvSpPr>
              <p:nvPr/>
            </p:nvSpPr>
            <p:spPr>
              <a:xfrm>
                <a:off x="9588137" y="1063783"/>
                <a:ext cx="2534194" cy="1107163"/>
              </a:xfrm>
              <a:prstGeom prst="rect">
                <a:avLst/>
              </a:prstGeom>
              <a:blipFill>
                <a:blip r:embed="rId3"/>
                <a:stretch>
                  <a:fillRect t="-1093" r="-239" b="-6011"/>
                </a:stretch>
              </a:blipFill>
            </p:spPr>
            <p:txBody>
              <a:bodyPr/>
              <a:lstStyle/>
              <a:p>
                <a:r>
                  <a:rPr lang="en-US">
                    <a:noFill/>
                  </a:rPr>
                  <a:t> </a:t>
                </a:r>
              </a:p>
            </p:txBody>
          </p:sp>
        </mc:Fallback>
      </mc:AlternateContent>
      <p:sp>
        <p:nvSpPr>
          <p:cNvPr id="12" name="Arrow: Bent 11">
            <a:extLst>
              <a:ext uri="{FF2B5EF4-FFF2-40B4-BE49-F238E27FC236}">
                <a16:creationId xmlns:a16="http://schemas.microsoft.com/office/drawing/2014/main" id="{28B9E5F0-55C8-4D56-9A28-738A28676819}"/>
              </a:ext>
            </a:extLst>
          </p:cNvPr>
          <p:cNvSpPr/>
          <p:nvPr/>
        </p:nvSpPr>
        <p:spPr>
          <a:xfrm rot="10800000" flipH="1">
            <a:off x="9039496" y="1101508"/>
            <a:ext cx="483500" cy="598902"/>
          </a:xfrm>
          <a:prstGeom prst="bentArrow">
            <a:avLst>
              <a:gd name="adj1" fmla="val 10591"/>
              <a:gd name="adj2" fmla="val 16895"/>
              <a:gd name="adj3" fmla="val 25000"/>
              <a:gd name="adj4" fmla="val 437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47721C3-8DC5-4816-9093-F4CF3983978C}"/>
                  </a:ext>
                </a:extLst>
              </p:cNvPr>
              <p:cNvSpPr txBox="1"/>
              <p:nvPr/>
            </p:nvSpPr>
            <p:spPr>
              <a:xfrm>
                <a:off x="865765" y="4622151"/>
                <a:ext cx="12191999" cy="2081211"/>
              </a:xfrm>
              <a:prstGeom prst="rect">
                <a:avLst/>
              </a:prstGeom>
              <a:noFill/>
            </p:spPr>
            <p:txBody>
              <a:bodyPr wrap="square" lIns="0" tIns="0" rIns="0" bIns="0" rtlCol="0">
                <a:spAutoFit/>
              </a:bodyPr>
              <a:lstStyle/>
              <a:p>
                <a:pPr algn="ctr"/>
                <a14:m>
                  <m:oMath xmlns:m="http://schemas.openxmlformats.org/officeDocument/2006/math">
                    <m:r>
                      <a:rPr lang="pt-BR" sz="2000" b="1" i="1" dirty="0" smtClean="0">
                        <a:latin typeface="Cambria Math" panose="02040503050406030204" pitchFamily="18" charset="0"/>
                        <a:ea typeface="Cambria Math" panose="02040503050406030204" pitchFamily="18" charset="0"/>
                      </a:rPr>
                      <m:t>𝜵</m:t>
                    </m:r>
                    <m:r>
                      <a:rPr lang="pt-BR" sz="2000" b="1" i="1" dirty="0" smtClean="0">
                        <a:latin typeface="Cambria Math" panose="02040503050406030204" pitchFamily="18" charset="0"/>
                        <a:ea typeface="Cambria Math" panose="02040503050406030204" pitchFamily="18" charset="0"/>
                      </a:rPr>
                      <m:t>∙</m:t>
                    </m:r>
                    <m:acc>
                      <m:accPr>
                        <m:chr m:val="⃗"/>
                        <m:ctrlPr>
                          <a:rPr lang="pt-BR" sz="2000" b="1" i="1" dirty="0">
                            <a:latin typeface="Cambria Math" panose="02040503050406030204" pitchFamily="18" charset="0"/>
                            <a:ea typeface="Cambria Math" panose="02040503050406030204" pitchFamily="18" charset="0"/>
                          </a:rPr>
                        </m:ctrlPr>
                      </m:accPr>
                      <m:e>
                        <m:r>
                          <a:rPr lang="pt-BR" sz="2000" b="1" i="1" dirty="0" smtClean="0">
                            <a:latin typeface="Cambria Math" panose="02040503050406030204" pitchFamily="18" charset="0"/>
                            <a:ea typeface="Cambria Math" panose="02040503050406030204" pitchFamily="18" charset="0"/>
                          </a:rPr>
                          <m:t>𝑬</m:t>
                        </m:r>
                      </m:e>
                    </m:acc>
                    <m:r>
                      <a:rPr lang="pt-BR" sz="2000" b="1" i="1" dirty="0">
                        <a:latin typeface="Cambria Math" panose="02040503050406030204" pitchFamily="18" charset="0"/>
                        <a:ea typeface="Cambria Math" panose="02040503050406030204" pitchFamily="18" charset="0"/>
                      </a:rPr>
                      <m:t>=</m:t>
                    </m:r>
                    <m:f>
                      <m:fPr>
                        <m:ctrlPr>
                          <a:rPr lang="pt-BR" sz="2000" b="1" i="1" dirty="0" smtClean="0">
                            <a:latin typeface="Cambria Math" panose="02040503050406030204" pitchFamily="18" charset="0"/>
                            <a:ea typeface="Cambria Math" panose="02040503050406030204" pitchFamily="18" charset="0"/>
                          </a:rPr>
                        </m:ctrlPr>
                      </m:fPr>
                      <m:num>
                        <m:r>
                          <a:rPr lang="pt-BR" sz="2000" b="1" i="1" dirty="0" smtClean="0">
                            <a:latin typeface="Cambria Math" panose="02040503050406030204" pitchFamily="18" charset="0"/>
                            <a:ea typeface="Cambria Math" panose="02040503050406030204" pitchFamily="18" charset="0"/>
                          </a:rPr>
                          <m:t>𝝆</m:t>
                        </m:r>
                      </m:num>
                      <m:den>
                        <m:sSub>
                          <m:sSubPr>
                            <m:ctrlPr>
                              <a:rPr lang="pt-BR" sz="2000" b="1" i="1" dirty="0" smtClean="0">
                                <a:latin typeface="Cambria Math" panose="02040503050406030204" pitchFamily="18" charset="0"/>
                                <a:ea typeface="Cambria Math" panose="02040503050406030204" pitchFamily="18" charset="0"/>
                              </a:rPr>
                            </m:ctrlPr>
                          </m:sSubPr>
                          <m:e>
                            <m:r>
                              <a:rPr lang="pt-BR" sz="2000" b="1" i="1" dirty="0" smtClean="0">
                                <a:latin typeface="Cambria Math" panose="02040503050406030204" pitchFamily="18" charset="0"/>
                                <a:ea typeface="Cambria Math" panose="02040503050406030204" pitchFamily="18" charset="0"/>
                              </a:rPr>
                              <m:t>𝜺</m:t>
                            </m:r>
                          </m:e>
                          <m:sub>
                            <m:r>
                              <a:rPr lang="pt-BR" sz="2000" b="1" i="1" dirty="0" smtClean="0">
                                <a:latin typeface="Cambria Math" panose="02040503050406030204" pitchFamily="18" charset="0"/>
                                <a:ea typeface="Cambria Math" panose="02040503050406030204" pitchFamily="18" charset="0"/>
                              </a:rPr>
                              <m:t>𝒐</m:t>
                            </m:r>
                          </m:sub>
                        </m:sSub>
                      </m:den>
                    </m:f>
                    <m:r>
                      <a:rPr lang="pt-BR" sz="2000" b="0" i="1" smtClean="0">
                        <a:latin typeface="Cambria Math" panose="02040503050406030204" pitchFamily="18" charset="0"/>
                      </a:rPr>
                      <m:t>: </m:t>
                    </m:r>
                  </m:oMath>
                </a14:m>
                <a:r>
                  <a:rPr lang="en-US" dirty="0"/>
                  <a:t>(</a:t>
                </a:r>
                <a:r>
                  <a:rPr lang="en-US" b="1" dirty="0"/>
                  <a:t>Gauss´</a:t>
                </a:r>
                <a:r>
                  <a:rPr lang="en-US" dirty="0"/>
                  <a:t>) relationship between a static electric field and the electric charges that cause it</a:t>
                </a:r>
                <a:endParaRPr lang="pt-BR" b="0" i="1" dirty="0">
                  <a:latin typeface="Cambria Math" panose="02040503050406030204" pitchFamily="18" charset="0"/>
                </a:endParaRPr>
              </a:p>
              <a:p>
                <a:pPr algn="ctr"/>
                <a14:m>
                  <m:oMath xmlns:m="http://schemas.openxmlformats.org/officeDocument/2006/math">
                    <m:r>
                      <a:rPr lang="pt-BR" sz="2000" b="1" i="1" dirty="0" smtClean="0">
                        <a:latin typeface="Cambria Math" panose="02040503050406030204" pitchFamily="18" charset="0"/>
                        <a:ea typeface="Cambria Math" panose="02040503050406030204" pitchFamily="18" charset="0"/>
                      </a:rPr>
                      <m:t>𝜵</m:t>
                    </m:r>
                    <m:r>
                      <a:rPr lang="pt-BR" sz="2000" b="1" i="1" dirty="0" smtClean="0">
                        <a:latin typeface="Cambria Math" panose="02040503050406030204" pitchFamily="18" charset="0"/>
                        <a:ea typeface="Cambria Math" panose="02040503050406030204" pitchFamily="18" charset="0"/>
                      </a:rPr>
                      <m:t>∙</m:t>
                    </m:r>
                    <m:acc>
                      <m:accPr>
                        <m:chr m:val="⃗"/>
                        <m:ctrlPr>
                          <a:rPr lang="pt-BR" sz="2000" b="1" i="1" dirty="0" smtClean="0">
                            <a:latin typeface="Cambria Math" panose="02040503050406030204" pitchFamily="18" charset="0"/>
                            <a:ea typeface="Cambria Math" panose="02040503050406030204" pitchFamily="18" charset="0"/>
                          </a:rPr>
                        </m:ctrlPr>
                      </m:accPr>
                      <m:e>
                        <m:r>
                          <a:rPr lang="pt-BR" sz="2000" b="1" i="1" dirty="0" smtClean="0">
                            <a:latin typeface="Cambria Math" panose="02040503050406030204" pitchFamily="18" charset="0"/>
                            <a:ea typeface="Cambria Math" panose="02040503050406030204" pitchFamily="18" charset="0"/>
                          </a:rPr>
                          <m:t>𝑩</m:t>
                        </m:r>
                      </m:e>
                    </m:acc>
                    <m:r>
                      <a:rPr lang="pt-BR" sz="2000" b="1" i="1" dirty="0" smtClean="0">
                        <a:latin typeface="Cambria Math" panose="02040503050406030204" pitchFamily="18" charset="0"/>
                        <a:ea typeface="Cambria Math" panose="02040503050406030204" pitchFamily="18" charset="0"/>
                      </a:rPr>
                      <m:t>=</m:t>
                    </m:r>
                    <m:r>
                      <a:rPr lang="pt-BR" sz="2000" b="1" i="1" dirty="0" smtClean="0">
                        <a:latin typeface="Cambria Math" panose="02040503050406030204" pitchFamily="18" charset="0"/>
                        <a:ea typeface="Cambria Math" panose="02040503050406030204" pitchFamily="18" charset="0"/>
                      </a:rPr>
                      <m:t>𝟎</m:t>
                    </m:r>
                    <m:r>
                      <a:rPr lang="pt-BR" sz="2000" b="0" i="1" smtClean="0">
                        <a:latin typeface="Cambria Math" panose="02040503050406030204" pitchFamily="18" charset="0"/>
                      </a:rPr>
                      <m:t>: </m:t>
                    </m:r>
                  </m:oMath>
                </a14:m>
                <a:r>
                  <a:rPr lang="en-US" dirty="0"/>
                  <a:t>(</a:t>
                </a:r>
                <a:r>
                  <a:rPr lang="en-US" b="1" dirty="0"/>
                  <a:t>Gauss´ for magnetism</a:t>
                </a:r>
                <a:r>
                  <a:rPr lang="en-US" dirty="0"/>
                  <a:t>) magnetic field has divergence equal to zero</a:t>
                </a:r>
              </a:p>
              <a:p>
                <a:pPr algn="ctr"/>
                <a14:m>
                  <m:oMath xmlns:m="http://schemas.openxmlformats.org/officeDocument/2006/math">
                    <m:r>
                      <a:rPr lang="pt-BR" sz="2000" b="1" i="1" dirty="0">
                        <a:latin typeface="Cambria Math" panose="02040503050406030204" pitchFamily="18" charset="0"/>
                        <a:ea typeface="Cambria Math" panose="02040503050406030204" pitchFamily="18" charset="0"/>
                      </a:rPr>
                      <m:t>𝜵</m:t>
                    </m:r>
                    <m:r>
                      <a:rPr lang="pt-BR" sz="2000" b="1" i="1" dirty="0" smtClean="0">
                        <a:latin typeface="Cambria Math" panose="02040503050406030204" pitchFamily="18" charset="0"/>
                        <a:ea typeface="Cambria Math" panose="02040503050406030204" pitchFamily="18" charset="0"/>
                      </a:rPr>
                      <m:t>×</m:t>
                    </m:r>
                    <m:acc>
                      <m:accPr>
                        <m:chr m:val="⃗"/>
                        <m:ctrlPr>
                          <a:rPr lang="pt-BR" sz="2000" b="1" i="1" dirty="0">
                            <a:latin typeface="Cambria Math" panose="02040503050406030204" pitchFamily="18" charset="0"/>
                            <a:ea typeface="Cambria Math" panose="02040503050406030204" pitchFamily="18" charset="0"/>
                          </a:rPr>
                        </m:ctrlPr>
                      </m:accPr>
                      <m:e>
                        <m:r>
                          <a:rPr lang="pt-BR" sz="2000" b="1" i="1" dirty="0" smtClean="0">
                            <a:latin typeface="Cambria Math" panose="02040503050406030204" pitchFamily="18" charset="0"/>
                            <a:ea typeface="Cambria Math" panose="02040503050406030204" pitchFamily="18" charset="0"/>
                          </a:rPr>
                          <m:t>𝑬</m:t>
                        </m:r>
                      </m:e>
                    </m:acc>
                    <m:r>
                      <a:rPr lang="pt-BR" sz="2000" b="1" i="1" dirty="0">
                        <a:latin typeface="Cambria Math" panose="02040503050406030204" pitchFamily="18" charset="0"/>
                        <a:ea typeface="Cambria Math" panose="02040503050406030204" pitchFamily="18" charset="0"/>
                      </a:rPr>
                      <m:t>=</m:t>
                    </m:r>
                    <m:r>
                      <a:rPr lang="pt-BR" sz="2000" b="1" i="1" dirty="0" smtClean="0">
                        <a:latin typeface="Cambria Math" panose="02040503050406030204" pitchFamily="18" charset="0"/>
                        <a:ea typeface="Cambria Math" panose="02040503050406030204" pitchFamily="18" charset="0"/>
                      </a:rPr>
                      <m:t>−</m:t>
                    </m:r>
                    <m:f>
                      <m:fPr>
                        <m:ctrlPr>
                          <a:rPr lang="pt-BR" sz="2000" b="1" i="1" dirty="0" smtClean="0">
                            <a:latin typeface="Cambria Math" panose="02040503050406030204" pitchFamily="18" charset="0"/>
                            <a:ea typeface="Cambria Math" panose="02040503050406030204" pitchFamily="18" charset="0"/>
                          </a:rPr>
                        </m:ctrlPr>
                      </m:fPr>
                      <m:num>
                        <m:r>
                          <a:rPr lang="pt-BR" sz="2000" b="1" i="1" dirty="0" smtClean="0">
                            <a:latin typeface="Cambria Math" panose="02040503050406030204" pitchFamily="18" charset="0"/>
                            <a:ea typeface="Cambria Math" panose="02040503050406030204" pitchFamily="18" charset="0"/>
                          </a:rPr>
                          <m:t>𝝏</m:t>
                        </m:r>
                        <m:acc>
                          <m:accPr>
                            <m:chr m:val="⃗"/>
                            <m:ctrlPr>
                              <a:rPr lang="pt-BR" sz="2000" b="1" i="1" dirty="0" smtClean="0">
                                <a:latin typeface="Cambria Math" panose="02040503050406030204" pitchFamily="18" charset="0"/>
                                <a:ea typeface="Cambria Math" panose="02040503050406030204" pitchFamily="18" charset="0"/>
                              </a:rPr>
                            </m:ctrlPr>
                          </m:accPr>
                          <m:e>
                            <m:r>
                              <a:rPr lang="pt-BR" sz="2000" b="1" i="1" dirty="0" smtClean="0">
                                <a:latin typeface="Cambria Math" panose="02040503050406030204" pitchFamily="18" charset="0"/>
                                <a:ea typeface="Cambria Math" panose="02040503050406030204" pitchFamily="18" charset="0"/>
                              </a:rPr>
                              <m:t>𝑩</m:t>
                            </m:r>
                          </m:e>
                        </m:acc>
                      </m:num>
                      <m:den>
                        <m:r>
                          <a:rPr lang="pt-BR" sz="2000" b="1" i="1" dirty="0" smtClean="0">
                            <a:latin typeface="Cambria Math" panose="02040503050406030204" pitchFamily="18" charset="0"/>
                            <a:ea typeface="Cambria Math" panose="02040503050406030204" pitchFamily="18" charset="0"/>
                          </a:rPr>
                          <m:t>𝝏</m:t>
                        </m:r>
                        <m:r>
                          <a:rPr lang="pt-BR" sz="2000" b="1" i="1" dirty="0" smtClean="0">
                            <a:latin typeface="Cambria Math" panose="02040503050406030204" pitchFamily="18" charset="0"/>
                            <a:ea typeface="Cambria Math" panose="02040503050406030204" pitchFamily="18" charset="0"/>
                          </a:rPr>
                          <m:t>𝒕</m:t>
                        </m:r>
                      </m:den>
                    </m:f>
                    <m:r>
                      <a:rPr lang="pt-BR" sz="2000" b="0" i="1" smtClean="0">
                        <a:latin typeface="Cambria Math" panose="02040503050406030204" pitchFamily="18" charset="0"/>
                      </a:rPr>
                      <m:t>: </m:t>
                    </m:r>
                  </m:oMath>
                </a14:m>
                <a:r>
                  <a:rPr lang="en-US" dirty="0"/>
                  <a:t>(</a:t>
                </a:r>
                <a:r>
                  <a:rPr lang="en-US" b="1" dirty="0"/>
                  <a:t>Faraday´s</a:t>
                </a:r>
                <a:r>
                  <a:rPr lang="en-US" dirty="0"/>
                  <a:t>) time varying magnetic field creates an electric field</a:t>
                </a:r>
              </a:p>
              <a:p>
                <a:pPr algn="ctr"/>
                <a14:m>
                  <m:oMath xmlns:m="http://schemas.openxmlformats.org/officeDocument/2006/math">
                    <m:r>
                      <a:rPr lang="pt-BR" sz="2000" b="1" i="1" dirty="0">
                        <a:latin typeface="Cambria Math" panose="02040503050406030204" pitchFamily="18" charset="0"/>
                        <a:ea typeface="Cambria Math" panose="02040503050406030204" pitchFamily="18" charset="0"/>
                      </a:rPr>
                      <m:t>𝜵</m:t>
                    </m:r>
                    <m:r>
                      <a:rPr lang="pt-BR" sz="2000" b="1" i="1" dirty="0">
                        <a:latin typeface="Cambria Math" panose="02040503050406030204" pitchFamily="18" charset="0"/>
                        <a:ea typeface="Cambria Math" panose="02040503050406030204" pitchFamily="18" charset="0"/>
                      </a:rPr>
                      <m:t>×</m:t>
                    </m:r>
                    <m:acc>
                      <m:accPr>
                        <m:chr m:val="⃗"/>
                        <m:ctrlPr>
                          <a:rPr lang="pt-BR" sz="2000" b="1" i="1" dirty="0">
                            <a:latin typeface="Cambria Math" panose="02040503050406030204" pitchFamily="18" charset="0"/>
                            <a:ea typeface="Cambria Math" panose="02040503050406030204" pitchFamily="18" charset="0"/>
                          </a:rPr>
                        </m:ctrlPr>
                      </m:accPr>
                      <m:e>
                        <m:r>
                          <a:rPr lang="pt-BR" sz="2000" b="1" i="1" dirty="0" smtClean="0">
                            <a:latin typeface="Cambria Math" panose="02040503050406030204" pitchFamily="18" charset="0"/>
                            <a:ea typeface="Cambria Math" panose="02040503050406030204" pitchFamily="18" charset="0"/>
                          </a:rPr>
                          <m:t>𝑩</m:t>
                        </m:r>
                      </m:e>
                    </m:acc>
                    <m:r>
                      <a:rPr lang="pt-BR" sz="2000" b="1" i="1" dirty="0">
                        <a:latin typeface="Cambria Math" panose="02040503050406030204" pitchFamily="18" charset="0"/>
                        <a:ea typeface="Cambria Math" panose="02040503050406030204" pitchFamily="18" charset="0"/>
                      </a:rPr>
                      <m:t>=</m:t>
                    </m:r>
                    <m:sSub>
                      <m:sSubPr>
                        <m:ctrlPr>
                          <a:rPr lang="pt-BR" sz="2000" b="1" i="1" dirty="0" smtClean="0">
                            <a:latin typeface="Cambria Math" panose="02040503050406030204" pitchFamily="18" charset="0"/>
                            <a:ea typeface="Cambria Math" panose="02040503050406030204" pitchFamily="18" charset="0"/>
                          </a:rPr>
                        </m:ctrlPr>
                      </m:sSubPr>
                      <m:e>
                        <m:r>
                          <a:rPr lang="pt-BR" sz="2000" b="1" i="1" dirty="0" smtClean="0">
                            <a:latin typeface="Cambria Math" panose="02040503050406030204" pitchFamily="18" charset="0"/>
                            <a:ea typeface="Cambria Math" panose="02040503050406030204" pitchFamily="18" charset="0"/>
                          </a:rPr>
                          <m:t>𝝁</m:t>
                        </m:r>
                      </m:e>
                      <m:sub>
                        <m:r>
                          <a:rPr lang="pt-BR" sz="2000" b="1" i="1" dirty="0" smtClean="0">
                            <a:latin typeface="Cambria Math" panose="02040503050406030204" pitchFamily="18" charset="0"/>
                            <a:ea typeface="Cambria Math" panose="02040503050406030204" pitchFamily="18" charset="0"/>
                          </a:rPr>
                          <m:t>𝒐</m:t>
                        </m:r>
                      </m:sub>
                    </m:sSub>
                    <m:acc>
                      <m:accPr>
                        <m:chr m:val="⃗"/>
                        <m:ctrlPr>
                          <a:rPr lang="pt-BR" sz="2000" b="1" i="1" dirty="0" smtClean="0">
                            <a:latin typeface="Cambria Math" panose="02040503050406030204" pitchFamily="18" charset="0"/>
                            <a:ea typeface="Cambria Math" panose="02040503050406030204" pitchFamily="18" charset="0"/>
                          </a:rPr>
                        </m:ctrlPr>
                      </m:accPr>
                      <m:e>
                        <m:r>
                          <a:rPr lang="pt-BR" sz="2000" b="1" i="1" dirty="0" smtClean="0">
                            <a:latin typeface="Cambria Math" panose="02040503050406030204" pitchFamily="18" charset="0"/>
                            <a:ea typeface="Cambria Math" panose="02040503050406030204" pitchFamily="18" charset="0"/>
                          </a:rPr>
                          <m:t>𝑱</m:t>
                        </m:r>
                      </m:e>
                    </m:acc>
                    <m:r>
                      <a:rPr lang="pt-BR" sz="2000" b="1" i="1" dirty="0" smtClean="0">
                        <a:latin typeface="Cambria Math" panose="02040503050406030204" pitchFamily="18" charset="0"/>
                        <a:ea typeface="Cambria Math" panose="02040503050406030204" pitchFamily="18" charset="0"/>
                      </a:rPr>
                      <m:t>+</m:t>
                    </m:r>
                    <m:sSub>
                      <m:sSubPr>
                        <m:ctrlPr>
                          <a:rPr lang="pt-BR" sz="2000" b="1" i="1" dirty="0">
                            <a:latin typeface="Cambria Math" panose="02040503050406030204" pitchFamily="18" charset="0"/>
                            <a:ea typeface="Cambria Math" panose="02040503050406030204" pitchFamily="18" charset="0"/>
                          </a:rPr>
                        </m:ctrlPr>
                      </m:sSubPr>
                      <m:e>
                        <m:r>
                          <a:rPr lang="pt-BR" sz="2000" b="1" i="1" dirty="0">
                            <a:latin typeface="Cambria Math" panose="02040503050406030204" pitchFamily="18" charset="0"/>
                            <a:ea typeface="Cambria Math" panose="02040503050406030204" pitchFamily="18" charset="0"/>
                          </a:rPr>
                          <m:t>𝝁</m:t>
                        </m:r>
                      </m:e>
                      <m:sub>
                        <m:r>
                          <a:rPr lang="pt-BR" sz="2000" b="1" i="1" dirty="0">
                            <a:latin typeface="Cambria Math" panose="02040503050406030204" pitchFamily="18" charset="0"/>
                            <a:ea typeface="Cambria Math" panose="02040503050406030204" pitchFamily="18" charset="0"/>
                          </a:rPr>
                          <m:t>𝒐</m:t>
                        </m:r>
                      </m:sub>
                    </m:sSub>
                    <m:sSub>
                      <m:sSubPr>
                        <m:ctrlPr>
                          <a:rPr lang="pt-BR" sz="2000" b="1" i="1" dirty="0">
                            <a:latin typeface="Cambria Math" panose="02040503050406030204" pitchFamily="18" charset="0"/>
                            <a:ea typeface="Cambria Math" panose="02040503050406030204" pitchFamily="18" charset="0"/>
                          </a:rPr>
                        </m:ctrlPr>
                      </m:sSubPr>
                      <m:e>
                        <m:r>
                          <a:rPr lang="pt-BR" sz="2000" b="1" i="1" dirty="0" smtClean="0">
                            <a:latin typeface="Cambria Math" panose="02040503050406030204" pitchFamily="18" charset="0"/>
                            <a:ea typeface="Cambria Math" panose="02040503050406030204" pitchFamily="18" charset="0"/>
                          </a:rPr>
                          <m:t>𝜺</m:t>
                        </m:r>
                      </m:e>
                      <m:sub>
                        <m:r>
                          <a:rPr lang="pt-BR" sz="2000" b="1" i="1" dirty="0">
                            <a:latin typeface="Cambria Math" panose="02040503050406030204" pitchFamily="18" charset="0"/>
                            <a:ea typeface="Cambria Math" panose="02040503050406030204" pitchFamily="18" charset="0"/>
                          </a:rPr>
                          <m:t>𝒐</m:t>
                        </m:r>
                      </m:sub>
                    </m:sSub>
                    <m:f>
                      <m:fPr>
                        <m:ctrlPr>
                          <a:rPr lang="pt-BR" sz="2000" b="1" i="1" dirty="0">
                            <a:latin typeface="Cambria Math" panose="02040503050406030204" pitchFamily="18" charset="0"/>
                            <a:ea typeface="Cambria Math" panose="02040503050406030204" pitchFamily="18" charset="0"/>
                          </a:rPr>
                        </m:ctrlPr>
                      </m:fPr>
                      <m:num>
                        <m:r>
                          <a:rPr lang="pt-BR" sz="2000" b="1" i="1" dirty="0">
                            <a:latin typeface="Cambria Math" panose="02040503050406030204" pitchFamily="18" charset="0"/>
                            <a:ea typeface="Cambria Math" panose="02040503050406030204" pitchFamily="18" charset="0"/>
                          </a:rPr>
                          <m:t>𝝏</m:t>
                        </m:r>
                        <m:acc>
                          <m:accPr>
                            <m:chr m:val="⃗"/>
                            <m:ctrlPr>
                              <a:rPr lang="pt-BR" sz="2000" b="1" i="1" dirty="0">
                                <a:latin typeface="Cambria Math" panose="02040503050406030204" pitchFamily="18" charset="0"/>
                                <a:ea typeface="Cambria Math" panose="02040503050406030204" pitchFamily="18" charset="0"/>
                              </a:rPr>
                            </m:ctrlPr>
                          </m:accPr>
                          <m:e>
                            <m:r>
                              <a:rPr lang="pt-BR" sz="2000" b="1" i="1" dirty="0" smtClean="0">
                                <a:latin typeface="Cambria Math" panose="02040503050406030204" pitchFamily="18" charset="0"/>
                                <a:ea typeface="Cambria Math" panose="02040503050406030204" pitchFamily="18" charset="0"/>
                              </a:rPr>
                              <m:t>𝑬</m:t>
                            </m:r>
                          </m:e>
                        </m:acc>
                      </m:num>
                      <m:den>
                        <m:r>
                          <a:rPr lang="pt-BR" sz="2000" b="1" i="1" dirty="0">
                            <a:latin typeface="Cambria Math" panose="02040503050406030204" pitchFamily="18" charset="0"/>
                            <a:ea typeface="Cambria Math" panose="02040503050406030204" pitchFamily="18" charset="0"/>
                          </a:rPr>
                          <m:t>𝝏</m:t>
                        </m:r>
                        <m:r>
                          <a:rPr lang="pt-BR" sz="2000" b="1" i="1" dirty="0">
                            <a:latin typeface="Cambria Math" panose="02040503050406030204" pitchFamily="18" charset="0"/>
                            <a:ea typeface="Cambria Math" panose="02040503050406030204" pitchFamily="18" charset="0"/>
                          </a:rPr>
                          <m:t>𝒕</m:t>
                        </m:r>
                      </m:den>
                    </m:f>
                    <m:r>
                      <a:rPr lang="pt-BR" sz="2000" b="0" i="1" smtClean="0">
                        <a:latin typeface="Cambria Math" panose="02040503050406030204" pitchFamily="18" charset="0"/>
                      </a:rPr>
                      <m:t>: </m:t>
                    </m:r>
                  </m:oMath>
                </a14:m>
                <a:r>
                  <a:rPr lang="en-US" dirty="0"/>
                  <a:t>(</a:t>
                </a:r>
                <a:r>
                  <a:rPr lang="en-US" b="1" dirty="0"/>
                  <a:t>Ampère-Maxwell´s</a:t>
                </a:r>
                <a:r>
                  <a:rPr lang="en-US" dirty="0"/>
                  <a:t>)</a:t>
                </a:r>
                <a:r>
                  <a:rPr lang="en-US" b="1" dirty="0"/>
                  <a:t> </a:t>
                </a:r>
                <a:r>
                  <a:rPr lang="en-US" dirty="0"/>
                  <a:t>magnetic fields can be generated by electric current and…</a:t>
                </a:r>
              </a:p>
              <a:p>
                <a:pPr algn="ctr"/>
                <a:endParaRPr lang="en-US" dirty="0"/>
              </a:p>
            </p:txBody>
          </p:sp>
        </mc:Choice>
        <mc:Fallback xmlns="">
          <p:sp>
            <p:nvSpPr>
              <p:cNvPr id="13" name="TextBox 12">
                <a:extLst>
                  <a:ext uri="{FF2B5EF4-FFF2-40B4-BE49-F238E27FC236}">
                    <a16:creationId xmlns:a16="http://schemas.microsoft.com/office/drawing/2014/main" id="{347721C3-8DC5-4816-9093-F4CF3983978C}"/>
                  </a:ext>
                </a:extLst>
              </p:cNvPr>
              <p:cNvSpPr txBox="1">
                <a:spLocks noRot="1" noChangeAspect="1" noMove="1" noResize="1" noEditPoints="1" noAdjustHandles="1" noChangeArrowheads="1" noChangeShapeType="1" noTextEdit="1"/>
              </p:cNvSpPr>
              <p:nvPr/>
            </p:nvSpPr>
            <p:spPr>
              <a:xfrm>
                <a:off x="865765" y="4622151"/>
                <a:ext cx="12191999" cy="2081211"/>
              </a:xfrm>
              <a:prstGeom prst="rect">
                <a:avLst/>
              </a:prstGeom>
              <a:blipFill>
                <a:blip r:embed="rId4"/>
                <a:stretch>
                  <a:fillRect t="-292"/>
                </a:stretch>
              </a:blipFill>
            </p:spPr>
            <p:txBody>
              <a:bodyPr/>
              <a:lstStyle/>
              <a:p>
                <a:r>
                  <a:rPr lang="pt-BR">
                    <a:noFill/>
                  </a:rPr>
                  <a:t> </a:t>
                </a:r>
              </a:p>
            </p:txBody>
          </p:sp>
        </mc:Fallback>
      </mc:AlternateContent>
      <p:sp>
        <p:nvSpPr>
          <p:cNvPr id="10" name="TextBox 9">
            <a:extLst>
              <a:ext uri="{FF2B5EF4-FFF2-40B4-BE49-F238E27FC236}">
                <a16:creationId xmlns:a16="http://schemas.microsoft.com/office/drawing/2014/main" id="{10159428-F727-438E-8FCA-450CE9ABF8CB}"/>
              </a:ext>
            </a:extLst>
          </p:cNvPr>
          <p:cNvSpPr txBox="1"/>
          <p:nvPr/>
        </p:nvSpPr>
        <p:spPr>
          <a:xfrm>
            <a:off x="5160295" y="2630849"/>
            <a:ext cx="1871410" cy="461665"/>
          </a:xfrm>
          <a:prstGeom prst="rect">
            <a:avLst/>
          </a:prstGeom>
          <a:noFill/>
        </p:spPr>
        <p:txBody>
          <a:bodyPr wrap="none" rtlCol="0">
            <a:spAutoFit/>
          </a:bodyPr>
          <a:lstStyle/>
          <a:p>
            <a:pPr algn="ctr"/>
            <a:r>
              <a:rPr lang="pt-BR" sz="2400" dirty="0">
                <a:solidFill>
                  <a:schemeClr val="accent1"/>
                </a:solidFill>
              </a:rPr>
              <a:t>Lorentz Force</a:t>
            </a:r>
            <a:endParaRPr lang="en-US" sz="2400" dirty="0">
              <a:solidFill>
                <a:schemeClr val="accent1"/>
              </a:solidFill>
            </a:endParaRPr>
          </a:p>
        </p:txBody>
      </p:sp>
      <p:sp>
        <p:nvSpPr>
          <p:cNvPr id="14" name="TextBox 13">
            <a:extLst>
              <a:ext uri="{FF2B5EF4-FFF2-40B4-BE49-F238E27FC236}">
                <a16:creationId xmlns:a16="http://schemas.microsoft.com/office/drawing/2014/main" id="{672C9215-4843-4A0C-8A74-0F838AF819FF}"/>
              </a:ext>
            </a:extLst>
          </p:cNvPr>
          <p:cNvSpPr txBox="1"/>
          <p:nvPr/>
        </p:nvSpPr>
        <p:spPr>
          <a:xfrm>
            <a:off x="4738739" y="4076802"/>
            <a:ext cx="2732991" cy="461665"/>
          </a:xfrm>
          <a:prstGeom prst="rect">
            <a:avLst/>
          </a:prstGeom>
          <a:noFill/>
        </p:spPr>
        <p:txBody>
          <a:bodyPr wrap="none" rtlCol="0">
            <a:spAutoFit/>
          </a:bodyPr>
          <a:lstStyle/>
          <a:p>
            <a:pPr algn="ctr"/>
            <a:r>
              <a:rPr lang="pt-BR" sz="2400" dirty="0" err="1">
                <a:solidFill>
                  <a:schemeClr val="accent1"/>
                </a:solidFill>
              </a:rPr>
              <a:t>Maxwell's</a:t>
            </a:r>
            <a:r>
              <a:rPr lang="pt-BR" sz="2400" dirty="0">
                <a:solidFill>
                  <a:schemeClr val="accent1"/>
                </a:solidFill>
              </a:rPr>
              <a:t> </a:t>
            </a:r>
            <a:r>
              <a:rPr lang="pt-BR" sz="2400" dirty="0" err="1">
                <a:solidFill>
                  <a:schemeClr val="accent1"/>
                </a:solidFill>
              </a:rPr>
              <a:t>equations</a:t>
            </a:r>
            <a:endParaRPr lang="en-US" sz="2400" dirty="0">
              <a:solidFill>
                <a:schemeClr val="accent1"/>
              </a:solidFill>
            </a:endParaRPr>
          </a:p>
        </p:txBody>
      </p:sp>
      <p:sp>
        <p:nvSpPr>
          <p:cNvPr id="2" name="CaixaDeTexto 1">
            <a:extLst>
              <a:ext uri="{FF2B5EF4-FFF2-40B4-BE49-F238E27FC236}">
                <a16:creationId xmlns:a16="http://schemas.microsoft.com/office/drawing/2014/main" id="{A65C5D31-6D7C-6DE7-181A-261668667668}"/>
              </a:ext>
            </a:extLst>
          </p:cNvPr>
          <p:cNvSpPr txBox="1"/>
          <p:nvPr/>
        </p:nvSpPr>
        <p:spPr>
          <a:xfrm>
            <a:off x="905089" y="4735953"/>
            <a:ext cx="910314" cy="646331"/>
          </a:xfrm>
          <a:prstGeom prst="rect">
            <a:avLst/>
          </a:prstGeom>
          <a:noFill/>
        </p:spPr>
        <p:txBody>
          <a:bodyPr wrap="none" rtlCol="0">
            <a:spAutoFit/>
          </a:bodyPr>
          <a:lstStyle/>
          <a:p>
            <a:pPr algn="ctr"/>
            <a:r>
              <a:rPr lang="pt-BR" dirty="0">
                <a:solidFill>
                  <a:srgbClr val="FF0000"/>
                </a:solidFill>
              </a:rPr>
              <a:t>Fluxo</a:t>
            </a:r>
          </a:p>
          <a:p>
            <a:pPr algn="ctr"/>
            <a:r>
              <a:rPr lang="pt-BR" dirty="0">
                <a:solidFill>
                  <a:srgbClr val="FF0000"/>
                </a:solidFill>
              </a:rPr>
              <a:t>pontual</a:t>
            </a:r>
          </a:p>
        </p:txBody>
      </p:sp>
      <p:sp>
        <p:nvSpPr>
          <p:cNvPr id="3" name="CaixaDeTexto 2">
            <a:extLst>
              <a:ext uri="{FF2B5EF4-FFF2-40B4-BE49-F238E27FC236}">
                <a16:creationId xmlns:a16="http://schemas.microsoft.com/office/drawing/2014/main" id="{CB645298-0630-217F-7254-15A1B51E5F2E}"/>
              </a:ext>
            </a:extLst>
          </p:cNvPr>
          <p:cNvSpPr txBox="1"/>
          <p:nvPr/>
        </p:nvSpPr>
        <p:spPr>
          <a:xfrm>
            <a:off x="126460" y="5598609"/>
            <a:ext cx="1445717" cy="646331"/>
          </a:xfrm>
          <a:prstGeom prst="rect">
            <a:avLst/>
          </a:prstGeom>
          <a:noFill/>
        </p:spPr>
        <p:txBody>
          <a:bodyPr wrap="none" rtlCol="0">
            <a:spAutoFit/>
          </a:bodyPr>
          <a:lstStyle/>
          <a:p>
            <a:pPr algn="ctr"/>
            <a:r>
              <a:rPr lang="pt-BR" dirty="0">
                <a:solidFill>
                  <a:srgbClr val="FF0000"/>
                </a:solidFill>
              </a:rPr>
              <a:t>Circulação no</a:t>
            </a:r>
          </a:p>
          <a:p>
            <a:pPr algn="ctr"/>
            <a:r>
              <a:rPr lang="pt-BR" dirty="0">
                <a:solidFill>
                  <a:srgbClr val="FF0000"/>
                </a:solidFill>
              </a:rPr>
              <a:t>espaço</a:t>
            </a:r>
          </a:p>
        </p:txBody>
      </p:sp>
      <p:sp>
        <p:nvSpPr>
          <p:cNvPr id="5" name="Chave Esquerda 4">
            <a:extLst>
              <a:ext uri="{FF2B5EF4-FFF2-40B4-BE49-F238E27FC236}">
                <a16:creationId xmlns:a16="http://schemas.microsoft.com/office/drawing/2014/main" id="{B9280498-1E4C-6DC2-38EA-9866725091BF}"/>
              </a:ext>
            </a:extLst>
          </p:cNvPr>
          <p:cNvSpPr/>
          <p:nvPr/>
        </p:nvSpPr>
        <p:spPr>
          <a:xfrm>
            <a:off x="1848255" y="4776281"/>
            <a:ext cx="204281" cy="554476"/>
          </a:xfrm>
          <a:prstGeom prst="leftBrace">
            <a:avLst/>
          </a:prstGeom>
          <a:ln w="12700">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pt-BR"/>
          </a:p>
        </p:txBody>
      </p:sp>
      <p:sp>
        <p:nvSpPr>
          <p:cNvPr id="6" name="Chave Esquerda 5">
            <a:extLst>
              <a:ext uri="{FF2B5EF4-FFF2-40B4-BE49-F238E27FC236}">
                <a16:creationId xmlns:a16="http://schemas.microsoft.com/office/drawing/2014/main" id="{061BB4F7-E55C-37E9-A02C-9ADA78627E15}"/>
              </a:ext>
            </a:extLst>
          </p:cNvPr>
          <p:cNvSpPr/>
          <p:nvPr/>
        </p:nvSpPr>
        <p:spPr>
          <a:xfrm>
            <a:off x="1601818" y="5636262"/>
            <a:ext cx="204281" cy="554476"/>
          </a:xfrm>
          <a:prstGeom prst="leftBrace">
            <a:avLst/>
          </a:prstGeom>
          <a:ln w="12700">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pt-BR"/>
          </a:p>
        </p:txBody>
      </p:sp>
    </p:spTree>
    <p:extLst>
      <p:ext uri="{BB962C8B-B14F-4D97-AF65-F5344CB8AC3E}">
        <p14:creationId xmlns:p14="http://schemas.microsoft.com/office/powerpoint/2010/main" val="378525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5EDCA531-FD45-4F56-88EB-0B40F6465909}"/>
              </a:ext>
            </a:extLst>
          </p:cNvPr>
          <p:cNvPicPr>
            <a:picLocks noChangeAspect="1"/>
          </p:cNvPicPr>
          <p:nvPr/>
        </p:nvPicPr>
        <p:blipFill rotWithShape="1">
          <a:blip r:embed="rId2">
            <a:extLst>
              <a:ext uri="{28A0092B-C50C-407E-A947-70E740481C1C}">
                <a14:useLocalDpi xmlns:a14="http://schemas.microsoft.com/office/drawing/2010/main" val="0"/>
              </a:ext>
            </a:extLst>
          </a:blip>
          <a:srcRect l="14197" r="12538" b="12860"/>
          <a:stretch/>
        </p:blipFill>
        <p:spPr>
          <a:xfrm>
            <a:off x="7170344" y="1666595"/>
            <a:ext cx="3168713" cy="3257763"/>
          </a:xfrm>
          <a:prstGeom prst="rect">
            <a:avLst/>
          </a:prstGeom>
        </p:spPr>
      </p:pic>
      <p:pic>
        <p:nvPicPr>
          <p:cNvPr id="5" name="Picture 4" descr="A picture containing indoor, person, necklace&#10;&#10;Description automatically generated">
            <a:extLst>
              <a:ext uri="{FF2B5EF4-FFF2-40B4-BE49-F238E27FC236}">
                <a16:creationId xmlns:a16="http://schemas.microsoft.com/office/drawing/2014/main" id="{5AE09FD2-0DD2-4BFE-8D46-3F331F137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958" y="1349968"/>
            <a:ext cx="4219575" cy="4219575"/>
          </a:xfrm>
          <a:prstGeom prst="rect">
            <a:avLst/>
          </a:prstGeom>
        </p:spPr>
      </p:pic>
      <p:sp>
        <p:nvSpPr>
          <p:cNvPr id="6" name="TextBox 5">
            <a:extLst>
              <a:ext uri="{FF2B5EF4-FFF2-40B4-BE49-F238E27FC236}">
                <a16:creationId xmlns:a16="http://schemas.microsoft.com/office/drawing/2014/main" id="{203D5F6D-3535-40F3-8726-7B7FF83197F4}"/>
              </a:ext>
            </a:extLst>
          </p:cNvPr>
          <p:cNvSpPr txBox="1"/>
          <p:nvPr/>
        </p:nvSpPr>
        <p:spPr>
          <a:xfrm>
            <a:off x="885552" y="5384877"/>
            <a:ext cx="3854388" cy="369332"/>
          </a:xfrm>
          <a:prstGeom prst="rect">
            <a:avLst/>
          </a:prstGeom>
          <a:noFill/>
        </p:spPr>
        <p:txBody>
          <a:bodyPr wrap="none" rtlCol="0">
            <a:spAutoFit/>
          </a:bodyPr>
          <a:lstStyle/>
          <a:p>
            <a:r>
              <a:rPr lang="pt-BR" b="1" dirty="0" err="1"/>
              <a:t>Orbit</a:t>
            </a:r>
            <a:r>
              <a:rPr lang="pt-BR" dirty="0"/>
              <a:t>: </a:t>
            </a:r>
            <a:r>
              <a:rPr lang="pt-BR" dirty="0" err="1"/>
              <a:t>mathematically</a:t>
            </a:r>
            <a:r>
              <a:rPr lang="pt-BR" dirty="0"/>
              <a:t> </a:t>
            </a:r>
            <a:r>
              <a:rPr lang="pt-BR" dirty="0" err="1"/>
              <a:t>defined</a:t>
            </a:r>
            <a:r>
              <a:rPr lang="pt-BR" dirty="0"/>
              <a:t> </a:t>
            </a:r>
            <a:r>
              <a:rPr lang="pt-BR" dirty="0" err="1"/>
              <a:t>pathway</a:t>
            </a:r>
            <a:endParaRPr lang="en-US" dirty="0"/>
          </a:p>
        </p:txBody>
      </p:sp>
      <p:sp>
        <p:nvSpPr>
          <p:cNvPr id="7" name="TextBox 6">
            <a:extLst>
              <a:ext uri="{FF2B5EF4-FFF2-40B4-BE49-F238E27FC236}">
                <a16:creationId xmlns:a16="http://schemas.microsoft.com/office/drawing/2014/main" id="{D8085CF4-DD4F-4E38-8D31-03F6C6905BAB}"/>
              </a:ext>
            </a:extLst>
          </p:cNvPr>
          <p:cNvSpPr txBox="1"/>
          <p:nvPr/>
        </p:nvSpPr>
        <p:spPr>
          <a:xfrm>
            <a:off x="5443163" y="5375824"/>
            <a:ext cx="6551372" cy="923330"/>
          </a:xfrm>
          <a:prstGeom prst="rect">
            <a:avLst/>
          </a:prstGeom>
          <a:noFill/>
        </p:spPr>
        <p:txBody>
          <a:bodyPr wrap="square" rtlCol="0">
            <a:spAutoFit/>
          </a:bodyPr>
          <a:lstStyle/>
          <a:p>
            <a:pPr algn="ctr"/>
            <a:r>
              <a:rPr lang="pt-BR" b="1" dirty="0"/>
              <a:t>Orbital</a:t>
            </a:r>
            <a:r>
              <a:rPr lang="pt-BR" dirty="0"/>
              <a:t>: </a:t>
            </a:r>
            <a:r>
              <a:rPr lang="en-US" dirty="0"/>
              <a:t> where an electron is likely to be found in an atom 90% of the time, with fixed amount of energy (boundary surface):</a:t>
            </a:r>
          </a:p>
          <a:p>
            <a:pPr algn="ctr"/>
            <a:r>
              <a:rPr lang="en-US" b="1" dirty="0"/>
              <a:t>Energy + shape = orbital</a:t>
            </a:r>
          </a:p>
        </p:txBody>
      </p:sp>
      <p:sp>
        <p:nvSpPr>
          <p:cNvPr id="8" name="TextBox 7">
            <a:extLst>
              <a:ext uri="{FF2B5EF4-FFF2-40B4-BE49-F238E27FC236}">
                <a16:creationId xmlns:a16="http://schemas.microsoft.com/office/drawing/2014/main" id="{59F661F9-673B-48F4-AC04-18CFE60F4034}"/>
              </a:ext>
            </a:extLst>
          </p:cNvPr>
          <p:cNvSpPr txBox="1"/>
          <p:nvPr/>
        </p:nvSpPr>
        <p:spPr>
          <a:xfrm>
            <a:off x="5386636" y="6381288"/>
            <a:ext cx="6607899" cy="369332"/>
          </a:xfrm>
          <a:prstGeom prst="rect">
            <a:avLst/>
          </a:prstGeom>
          <a:solidFill>
            <a:schemeClr val="accent4">
              <a:lumMod val="20000"/>
              <a:lumOff val="80000"/>
            </a:schemeClr>
          </a:solidFill>
        </p:spPr>
        <p:txBody>
          <a:bodyPr wrap="none" rtlCol="0">
            <a:spAutoFit/>
          </a:bodyPr>
          <a:lstStyle/>
          <a:p>
            <a:r>
              <a:rPr lang="pt-BR" dirty="0" err="1"/>
              <a:t>We</a:t>
            </a:r>
            <a:r>
              <a:rPr lang="pt-BR" dirty="0"/>
              <a:t> </a:t>
            </a:r>
            <a:r>
              <a:rPr lang="pt-BR" dirty="0" err="1"/>
              <a:t>know</a:t>
            </a:r>
            <a:r>
              <a:rPr lang="pt-BR" dirty="0"/>
              <a:t> </a:t>
            </a:r>
            <a:r>
              <a:rPr lang="pt-BR" dirty="0" err="1"/>
              <a:t>nothing</a:t>
            </a:r>
            <a:r>
              <a:rPr lang="pt-BR" dirty="0"/>
              <a:t> </a:t>
            </a:r>
            <a:r>
              <a:rPr lang="pt-BR" dirty="0" err="1"/>
              <a:t>about</a:t>
            </a:r>
            <a:r>
              <a:rPr lang="pt-BR" dirty="0"/>
              <a:t> </a:t>
            </a:r>
            <a:r>
              <a:rPr lang="pt-BR" dirty="0" err="1"/>
              <a:t>how</a:t>
            </a:r>
            <a:r>
              <a:rPr lang="pt-BR" dirty="0"/>
              <a:t> </a:t>
            </a:r>
            <a:r>
              <a:rPr lang="pt-BR" dirty="0" err="1"/>
              <a:t>the</a:t>
            </a:r>
            <a:r>
              <a:rPr lang="pt-BR" dirty="0"/>
              <a:t> </a:t>
            </a:r>
            <a:r>
              <a:rPr lang="pt-BR" dirty="0" err="1"/>
              <a:t>electron</a:t>
            </a:r>
            <a:r>
              <a:rPr lang="pt-BR" dirty="0"/>
              <a:t> moves </a:t>
            </a:r>
            <a:r>
              <a:rPr lang="pt-BR" dirty="0" err="1"/>
              <a:t>around</a:t>
            </a:r>
            <a:r>
              <a:rPr lang="pt-BR" dirty="0"/>
              <a:t> </a:t>
            </a:r>
            <a:r>
              <a:rPr lang="pt-BR" dirty="0" err="1"/>
              <a:t>the</a:t>
            </a:r>
            <a:r>
              <a:rPr lang="pt-BR" dirty="0"/>
              <a:t> </a:t>
            </a:r>
            <a:r>
              <a:rPr lang="pt-BR" dirty="0" err="1"/>
              <a:t>nucleus</a:t>
            </a:r>
            <a:endParaRPr lang="en-US" dirty="0"/>
          </a:p>
        </p:txBody>
      </p:sp>
      <p:sp>
        <p:nvSpPr>
          <p:cNvPr id="9" name="TextBox 8">
            <a:extLst>
              <a:ext uri="{FF2B5EF4-FFF2-40B4-BE49-F238E27FC236}">
                <a16:creationId xmlns:a16="http://schemas.microsoft.com/office/drawing/2014/main" id="{E76FDA7B-EE38-4785-968B-037ACA625FC3}"/>
              </a:ext>
            </a:extLst>
          </p:cNvPr>
          <p:cNvSpPr txBox="1"/>
          <p:nvPr/>
        </p:nvSpPr>
        <p:spPr>
          <a:xfrm>
            <a:off x="4768569" y="87090"/>
            <a:ext cx="2654894" cy="461665"/>
          </a:xfrm>
          <a:prstGeom prst="rect">
            <a:avLst/>
          </a:prstGeom>
          <a:noFill/>
        </p:spPr>
        <p:txBody>
          <a:bodyPr wrap="none" rtlCol="0">
            <a:spAutoFit/>
          </a:bodyPr>
          <a:lstStyle/>
          <a:p>
            <a:pPr algn="ctr"/>
            <a:r>
              <a:rPr lang="pt-BR" sz="2400" dirty="0" err="1">
                <a:solidFill>
                  <a:schemeClr val="accent1"/>
                </a:solidFill>
              </a:rPr>
              <a:t>Models</a:t>
            </a:r>
            <a:r>
              <a:rPr lang="pt-BR" sz="2400" dirty="0">
                <a:solidFill>
                  <a:schemeClr val="accent1"/>
                </a:solidFill>
              </a:rPr>
              <a:t> of </a:t>
            </a:r>
            <a:r>
              <a:rPr lang="pt-BR" sz="2400" dirty="0" err="1">
                <a:solidFill>
                  <a:schemeClr val="accent1"/>
                </a:solidFill>
              </a:rPr>
              <a:t>the</a:t>
            </a:r>
            <a:r>
              <a:rPr lang="pt-BR" sz="2400" dirty="0">
                <a:solidFill>
                  <a:schemeClr val="accent1"/>
                </a:solidFill>
              </a:rPr>
              <a:t> </a:t>
            </a:r>
            <a:r>
              <a:rPr lang="pt-BR" sz="2400" dirty="0" err="1">
                <a:solidFill>
                  <a:schemeClr val="accent1"/>
                </a:solidFill>
              </a:rPr>
              <a:t>atom</a:t>
            </a:r>
            <a:endParaRPr lang="en-US" sz="2400" dirty="0">
              <a:solidFill>
                <a:schemeClr val="accent1"/>
              </a:solidFill>
            </a:endParaRPr>
          </a:p>
        </p:txBody>
      </p:sp>
      <p:sp>
        <p:nvSpPr>
          <p:cNvPr id="10" name="TextBox 9">
            <a:extLst>
              <a:ext uri="{FF2B5EF4-FFF2-40B4-BE49-F238E27FC236}">
                <a16:creationId xmlns:a16="http://schemas.microsoft.com/office/drawing/2014/main" id="{2DF85748-38F2-4664-B401-22000C128CAF}"/>
              </a:ext>
            </a:extLst>
          </p:cNvPr>
          <p:cNvSpPr txBox="1"/>
          <p:nvPr/>
        </p:nvSpPr>
        <p:spPr>
          <a:xfrm>
            <a:off x="1429129" y="1103791"/>
            <a:ext cx="2815194" cy="369332"/>
          </a:xfrm>
          <a:prstGeom prst="rect">
            <a:avLst/>
          </a:prstGeom>
          <a:noFill/>
        </p:spPr>
        <p:txBody>
          <a:bodyPr wrap="none" rtlCol="0">
            <a:spAutoFit/>
          </a:bodyPr>
          <a:lstStyle/>
          <a:p>
            <a:r>
              <a:rPr lang="pt-BR" b="1" dirty="0" err="1"/>
              <a:t>Classical</a:t>
            </a:r>
            <a:r>
              <a:rPr lang="pt-BR" b="1" dirty="0"/>
              <a:t> </a:t>
            </a:r>
            <a:r>
              <a:rPr lang="pt-BR" b="1" dirty="0" err="1"/>
              <a:t>model</a:t>
            </a:r>
            <a:r>
              <a:rPr lang="pt-BR" b="1" dirty="0"/>
              <a:t> of </a:t>
            </a:r>
            <a:r>
              <a:rPr lang="pt-BR" b="1" dirty="0" err="1"/>
              <a:t>the</a:t>
            </a:r>
            <a:r>
              <a:rPr lang="pt-BR" b="1" dirty="0"/>
              <a:t> </a:t>
            </a:r>
            <a:r>
              <a:rPr lang="pt-BR" b="1" dirty="0" err="1"/>
              <a:t>atom</a:t>
            </a:r>
            <a:endParaRPr lang="en-US" b="1" dirty="0"/>
          </a:p>
        </p:txBody>
      </p:sp>
      <p:sp>
        <p:nvSpPr>
          <p:cNvPr id="11" name="TextBox 10">
            <a:extLst>
              <a:ext uri="{FF2B5EF4-FFF2-40B4-BE49-F238E27FC236}">
                <a16:creationId xmlns:a16="http://schemas.microsoft.com/office/drawing/2014/main" id="{AF788DE4-FD1C-4130-AE19-B29DE6C9E5AE}"/>
              </a:ext>
            </a:extLst>
          </p:cNvPr>
          <p:cNvSpPr txBox="1"/>
          <p:nvPr/>
        </p:nvSpPr>
        <p:spPr>
          <a:xfrm>
            <a:off x="6720328" y="1103791"/>
            <a:ext cx="4068743" cy="369332"/>
          </a:xfrm>
          <a:prstGeom prst="rect">
            <a:avLst/>
          </a:prstGeom>
          <a:noFill/>
        </p:spPr>
        <p:txBody>
          <a:bodyPr wrap="none" rtlCol="0">
            <a:spAutoFit/>
          </a:bodyPr>
          <a:lstStyle/>
          <a:p>
            <a:r>
              <a:rPr lang="pt-BR" b="1" dirty="0"/>
              <a:t>Quantum </a:t>
            </a:r>
            <a:r>
              <a:rPr lang="pt-BR" b="1" dirty="0" err="1"/>
              <a:t>mechanical</a:t>
            </a:r>
            <a:r>
              <a:rPr lang="pt-BR" b="1" dirty="0"/>
              <a:t> </a:t>
            </a:r>
            <a:r>
              <a:rPr lang="pt-BR" b="1" dirty="0" err="1"/>
              <a:t>model</a:t>
            </a:r>
            <a:r>
              <a:rPr lang="pt-BR" b="1" dirty="0"/>
              <a:t> of </a:t>
            </a:r>
            <a:r>
              <a:rPr lang="pt-BR" b="1" dirty="0" err="1"/>
              <a:t>the</a:t>
            </a:r>
            <a:r>
              <a:rPr lang="pt-BR" b="1" dirty="0"/>
              <a:t> </a:t>
            </a:r>
            <a:r>
              <a:rPr lang="pt-BR" b="1" dirty="0" err="1"/>
              <a:t>atom</a:t>
            </a:r>
            <a:endParaRPr lang="en-US" b="1" dirty="0"/>
          </a:p>
        </p:txBody>
      </p:sp>
      <p:pic>
        <p:nvPicPr>
          <p:cNvPr id="4" name="Picture 3" descr="A picture containing sitting, light, table, lit&#10;&#10;Description automatically generated">
            <a:extLst>
              <a:ext uri="{FF2B5EF4-FFF2-40B4-BE49-F238E27FC236}">
                <a16:creationId xmlns:a16="http://schemas.microsoft.com/office/drawing/2014/main" id="{E92F55AB-B80F-4120-B892-2419B3D234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2239" y="2165455"/>
            <a:ext cx="4034599" cy="3025949"/>
          </a:xfrm>
          <a:prstGeom prst="rect">
            <a:avLst/>
          </a:prstGeom>
        </p:spPr>
      </p:pic>
      <p:sp>
        <p:nvSpPr>
          <p:cNvPr id="12" name="TextBox 11">
            <a:extLst>
              <a:ext uri="{FF2B5EF4-FFF2-40B4-BE49-F238E27FC236}">
                <a16:creationId xmlns:a16="http://schemas.microsoft.com/office/drawing/2014/main" id="{C73A1244-7593-4AB7-AC9B-2576D53A505E}"/>
              </a:ext>
            </a:extLst>
          </p:cNvPr>
          <p:cNvSpPr txBox="1"/>
          <p:nvPr/>
        </p:nvSpPr>
        <p:spPr>
          <a:xfrm>
            <a:off x="6598920" y="4814617"/>
            <a:ext cx="1357936" cy="369332"/>
          </a:xfrm>
          <a:prstGeom prst="rect">
            <a:avLst/>
          </a:prstGeom>
          <a:noFill/>
        </p:spPr>
        <p:txBody>
          <a:bodyPr wrap="none" rtlCol="0">
            <a:spAutoFit/>
          </a:bodyPr>
          <a:lstStyle/>
          <a:p>
            <a:r>
              <a:rPr lang="pt-BR" dirty="0">
                <a:solidFill>
                  <a:schemeClr val="bg1"/>
                </a:solidFill>
              </a:rPr>
              <a:t>Solar system</a:t>
            </a:r>
            <a:endParaRPr lang="en-US" dirty="0">
              <a:solidFill>
                <a:schemeClr val="bg1"/>
              </a:solidFill>
            </a:endParaRPr>
          </a:p>
        </p:txBody>
      </p:sp>
    </p:spTree>
    <p:extLst>
      <p:ext uri="{BB962C8B-B14F-4D97-AF65-F5344CB8AC3E}">
        <p14:creationId xmlns:p14="http://schemas.microsoft.com/office/powerpoint/2010/main" val="90597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CDC182A7-3B66-44BF-A8B1-588FBC31F0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8537" y="1008092"/>
            <a:ext cx="8958569" cy="5039195"/>
          </a:xfrm>
          <a:prstGeom prst="rect">
            <a:avLst/>
          </a:prstGeom>
        </p:spPr>
      </p:pic>
      <p:cxnSp>
        <p:nvCxnSpPr>
          <p:cNvPr id="7" name="Straight Arrow Connector 6">
            <a:extLst>
              <a:ext uri="{FF2B5EF4-FFF2-40B4-BE49-F238E27FC236}">
                <a16:creationId xmlns:a16="http://schemas.microsoft.com/office/drawing/2014/main" id="{E7E7DF0F-2AF3-496A-89F8-4F99743922F3}"/>
              </a:ext>
            </a:extLst>
          </p:cNvPr>
          <p:cNvCxnSpPr>
            <a:cxnSpLocks/>
          </p:cNvCxnSpPr>
          <p:nvPr/>
        </p:nvCxnSpPr>
        <p:spPr>
          <a:xfrm flipH="1">
            <a:off x="502981" y="2382067"/>
            <a:ext cx="2766161" cy="312182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3C9D58C-3F38-4AA2-A7B7-21448574C6ED}"/>
              </a:ext>
            </a:extLst>
          </p:cNvPr>
          <p:cNvCxnSpPr>
            <a:cxnSpLocks/>
          </p:cNvCxnSpPr>
          <p:nvPr/>
        </p:nvCxnSpPr>
        <p:spPr>
          <a:xfrm flipH="1">
            <a:off x="1735287" y="2859710"/>
            <a:ext cx="1787423" cy="2027694"/>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E01240E-CF19-4AC9-8522-9881220730C7}"/>
              </a:ext>
            </a:extLst>
          </p:cNvPr>
          <p:cNvCxnSpPr>
            <a:cxnSpLocks/>
          </p:cNvCxnSpPr>
          <p:nvPr/>
        </p:nvCxnSpPr>
        <p:spPr>
          <a:xfrm flipH="1">
            <a:off x="544510" y="2413020"/>
            <a:ext cx="2121536" cy="235302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2EAC976-045E-4D68-8AB8-B4E81AEFA230}"/>
              </a:ext>
            </a:extLst>
          </p:cNvPr>
          <p:cNvCxnSpPr>
            <a:cxnSpLocks/>
          </p:cNvCxnSpPr>
          <p:nvPr/>
        </p:nvCxnSpPr>
        <p:spPr>
          <a:xfrm flipH="1">
            <a:off x="501956" y="1797101"/>
            <a:ext cx="2016185" cy="231680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2375A9F-4D32-4A70-AD01-3312C42C2F54}"/>
              </a:ext>
            </a:extLst>
          </p:cNvPr>
          <p:cNvCxnSpPr>
            <a:cxnSpLocks/>
          </p:cNvCxnSpPr>
          <p:nvPr/>
        </p:nvCxnSpPr>
        <p:spPr>
          <a:xfrm flipH="1">
            <a:off x="496765" y="1797101"/>
            <a:ext cx="1381566" cy="155953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207445B-3CB3-47B2-82C3-C62821F55E53}"/>
              </a:ext>
            </a:extLst>
          </p:cNvPr>
          <p:cNvCxnSpPr>
            <a:cxnSpLocks/>
          </p:cNvCxnSpPr>
          <p:nvPr/>
        </p:nvCxnSpPr>
        <p:spPr>
          <a:xfrm flipH="1">
            <a:off x="496765" y="1136939"/>
            <a:ext cx="1302472" cy="148987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A7EFBFF-875E-4187-A289-D7DDDCEF05C2}"/>
              </a:ext>
            </a:extLst>
          </p:cNvPr>
          <p:cNvCxnSpPr>
            <a:cxnSpLocks/>
          </p:cNvCxnSpPr>
          <p:nvPr/>
        </p:nvCxnSpPr>
        <p:spPr>
          <a:xfrm flipH="1">
            <a:off x="502630" y="1115145"/>
            <a:ext cx="686977" cy="75854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5E3B700-2B43-455E-9F61-48786E92DE7B}"/>
              </a:ext>
            </a:extLst>
          </p:cNvPr>
          <p:cNvCxnSpPr>
            <a:cxnSpLocks/>
          </p:cNvCxnSpPr>
          <p:nvPr/>
        </p:nvCxnSpPr>
        <p:spPr>
          <a:xfrm flipH="1">
            <a:off x="500571" y="427363"/>
            <a:ext cx="686977" cy="75854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3EF9A37-68C1-449D-90DB-14EFA685DA33}"/>
              </a:ext>
            </a:extLst>
          </p:cNvPr>
          <p:cNvSpPr/>
          <p:nvPr/>
        </p:nvSpPr>
        <p:spPr>
          <a:xfrm>
            <a:off x="8473440" y="5097294"/>
            <a:ext cx="109728" cy="4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FA6122D-A91E-453A-AAF9-42B2EE8EBA73}"/>
              </a:ext>
            </a:extLst>
          </p:cNvPr>
          <p:cNvSpPr txBox="1"/>
          <p:nvPr/>
        </p:nvSpPr>
        <p:spPr>
          <a:xfrm>
            <a:off x="603999" y="535842"/>
            <a:ext cx="2590774" cy="4893647"/>
          </a:xfrm>
          <a:prstGeom prst="rect">
            <a:avLst/>
          </a:prstGeom>
          <a:noFill/>
        </p:spPr>
        <p:txBody>
          <a:bodyPr wrap="none" rtlCol="0">
            <a:spAutoFit/>
          </a:bodyPr>
          <a:lstStyle/>
          <a:p>
            <a:r>
              <a:rPr lang="pt-BR" sz="2400" dirty="0"/>
              <a:t>1s</a:t>
            </a:r>
            <a:r>
              <a:rPr lang="pt-BR" sz="2400" baseline="30000" dirty="0"/>
              <a:t>2</a:t>
            </a:r>
          </a:p>
          <a:p>
            <a:endParaRPr lang="pt-BR" sz="2400" dirty="0"/>
          </a:p>
          <a:p>
            <a:r>
              <a:rPr lang="pt-BR" sz="2400" dirty="0"/>
              <a:t>2s</a:t>
            </a:r>
            <a:r>
              <a:rPr lang="pt-BR" sz="2400" baseline="30000" dirty="0"/>
              <a:t>2</a:t>
            </a:r>
            <a:r>
              <a:rPr lang="pt-BR" sz="2400" dirty="0"/>
              <a:t>   2p</a:t>
            </a:r>
            <a:r>
              <a:rPr lang="pt-BR" sz="2400" baseline="30000" dirty="0"/>
              <a:t>6</a:t>
            </a:r>
            <a:r>
              <a:rPr lang="pt-BR" sz="2400" dirty="0"/>
              <a:t> </a:t>
            </a:r>
          </a:p>
          <a:p>
            <a:endParaRPr lang="pt-BR" sz="2400" dirty="0"/>
          </a:p>
          <a:p>
            <a:r>
              <a:rPr lang="pt-BR" sz="2400" dirty="0"/>
              <a:t>3s</a:t>
            </a:r>
            <a:r>
              <a:rPr lang="pt-BR" sz="2400" baseline="30000" dirty="0"/>
              <a:t>2</a:t>
            </a:r>
            <a:r>
              <a:rPr lang="pt-BR" sz="2400" dirty="0"/>
              <a:t>   3p</a:t>
            </a:r>
            <a:r>
              <a:rPr lang="pt-BR" sz="2400" baseline="30000" dirty="0"/>
              <a:t>6</a:t>
            </a:r>
            <a:r>
              <a:rPr lang="pt-BR" sz="2400" dirty="0"/>
              <a:t>   3d</a:t>
            </a:r>
            <a:r>
              <a:rPr lang="pt-BR" sz="2400" baseline="30000" dirty="0"/>
              <a:t>10</a:t>
            </a:r>
            <a:r>
              <a:rPr lang="pt-BR" sz="2400" dirty="0"/>
              <a:t> </a:t>
            </a:r>
            <a:endParaRPr lang="pt-BR" sz="2400" baseline="30000" dirty="0"/>
          </a:p>
          <a:p>
            <a:endParaRPr lang="pt-BR" sz="2400" dirty="0"/>
          </a:p>
          <a:p>
            <a:r>
              <a:rPr lang="pt-BR" sz="2400" dirty="0"/>
              <a:t>4s</a:t>
            </a:r>
            <a:r>
              <a:rPr lang="pt-BR" sz="2400" baseline="30000" dirty="0"/>
              <a:t>2</a:t>
            </a:r>
            <a:r>
              <a:rPr lang="pt-BR" sz="2400" dirty="0"/>
              <a:t>   4p</a:t>
            </a:r>
            <a:r>
              <a:rPr lang="pt-BR" sz="2400" baseline="30000" dirty="0"/>
              <a:t>6</a:t>
            </a:r>
            <a:r>
              <a:rPr lang="pt-BR" sz="2400" dirty="0"/>
              <a:t>   4d</a:t>
            </a:r>
            <a:r>
              <a:rPr lang="pt-BR" sz="2400" baseline="30000" dirty="0"/>
              <a:t>10</a:t>
            </a:r>
            <a:r>
              <a:rPr lang="pt-BR" sz="2400" dirty="0"/>
              <a:t>   4f</a:t>
            </a:r>
            <a:r>
              <a:rPr lang="pt-BR" sz="2400" baseline="30000" dirty="0"/>
              <a:t>14</a:t>
            </a:r>
          </a:p>
          <a:p>
            <a:endParaRPr lang="pt-BR" sz="2400" dirty="0"/>
          </a:p>
          <a:p>
            <a:r>
              <a:rPr lang="pt-BR" sz="2400" dirty="0"/>
              <a:t>5s</a:t>
            </a:r>
            <a:r>
              <a:rPr lang="pt-BR" sz="2400" baseline="30000" dirty="0"/>
              <a:t>2</a:t>
            </a:r>
            <a:r>
              <a:rPr lang="pt-BR" sz="2400" dirty="0"/>
              <a:t>   5p</a:t>
            </a:r>
            <a:r>
              <a:rPr lang="pt-BR" sz="2400" baseline="30000" dirty="0"/>
              <a:t>6</a:t>
            </a:r>
            <a:r>
              <a:rPr lang="pt-BR" sz="2400" dirty="0"/>
              <a:t>   5d</a:t>
            </a:r>
            <a:r>
              <a:rPr lang="pt-BR" sz="2400" baseline="30000" dirty="0"/>
              <a:t>10</a:t>
            </a:r>
            <a:r>
              <a:rPr lang="pt-BR" sz="2400" dirty="0"/>
              <a:t>   5f</a:t>
            </a:r>
            <a:r>
              <a:rPr lang="pt-BR" sz="2400" baseline="30000" dirty="0"/>
              <a:t>14</a:t>
            </a:r>
          </a:p>
          <a:p>
            <a:endParaRPr lang="pt-BR" sz="2400" dirty="0"/>
          </a:p>
          <a:p>
            <a:r>
              <a:rPr lang="pt-BR" sz="2400" dirty="0"/>
              <a:t>6s</a:t>
            </a:r>
            <a:r>
              <a:rPr lang="pt-BR" sz="2400" baseline="30000" dirty="0"/>
              <a:t>2</a:t>
            </a:r>
            <a:r>
              <a:rPr lang="pt-BR" sz="2400" dirty="0"/>
              <a:t>   6p</a:t>
            </a:r>
            <a:r>
              <a:rPr lang="pt-BR" sz="2400" baseline="30000" dirty="0"/>
              <a:t>6</a:t>
            </a:r>
            <a:r>
              <a:rPr lang="pt-BR" sz="2400" dirty="0"/>
              <a:t>   6d</a:t>
            </a:r>
            <a:r>
              <a:rPr lang="pt-BR" sz="2400" baseline="30000" dirty="0"/>
              <a:t>10</a:t>
            </a:r>
            <a:r>
              <a:rPr lang="pt-BR" sz="2400" dirty="0"/>
              <a:t>   </a:t>
            </a:r>
            <a:r>
              <a:rPr lang="pt-BR" sz="2400" dirty="0">
                <a:solidFill>
                  <a:schemeClr val="bg1">
                    <a:lumMod val="65000"/>
                  </a:schemeClr>
                </a:solidFill>
              </a:rPr>
              <a:t>6f</a:t>
            </a:r>
            <a:r>
              <a:rPr lang="pt-BR" sz="2400" baseline="30000" dirty="0">
                <a:solidFill>
                  <a:schemeClr val="bg1">
                    <a:lumMod val="65000"/>
                  </a:schemeClr>
                </a:solidFill>
              </a:rPr>
              <a:t>14</a:t>
            </a:r>
          </a:p>
          <a:p>
            <a:endParaRPr lang="pt-BR" sz="2400" dirty="0"/>
          </a:p>
          <a:p>
            <a:r>
              <a:rPr lang="pt-BR" sz="2400" dirty="0"/>
              <a:t>7s</a:t>
            </a:r>
            <a:r>
              <a:rPr lang="pt-BR" sz="2400" baseline="30000" dirty="0"/>
              <a:t>2</a:t>
            </a:r>
            <a:r>
              <a:rPr lang="pt-BR" sz="2400" dirty="0"/>
              <a:t>   </a:t>
            </a:r>
            <a:r>
              <a:rPr lang="pt-BR" sz="2400" dirty="0">
                <a:solidFill>
                  <a:schemeClr val="bg1">
                    <a:lumMod val="65000"/>
                  </a:schemeClr>
                </a:solidFill>
              </a:rPr>
              <a:t>7p</a:t>
            </a:r>
            <a:r>
              <a:rPr lang="pt-BR" sz="2400" baseline="30000" dirty="0">
                <a:solidFill>
                  <a:schemeClr val="bg1">
                    <a:lumMod val="65000"/>
                  </a:schemeClr>
                </a:solidFill>
              </a:rPr>
              <a:t>6</a:t>
            </a:r>
            <a:r>
              <a:rPr lang="pt-BR" sz="2400" dirty="0">
                <a:solidFill>
                  <a:schemeClr val="bg1">
                    <a:lumMod val="65000"/>
                  </a:schemeClr>
                </a:solidFill>
              </a:rPr>
              <a:t>  </a:t>
            </a:r>
            <a:r>
              <a:rPr lang="pt-BR" sz="2400" dirty="0"/>
              <a:t> </a:t>
            </a:r>
            <a:r>
              <a:rPr lang="pt-BR" sz="2400" dirty="0">
                <a:solidFill>
                  <a:schemeClr val="bg1">
                    <a:lumMod val="65000"/>
                  </a:schemeClr>
                </a:solidFill>
              </a:rPr>
              <a:t>7d</a:t>
            </a:r>
            <a:r>
              <a:rPr lang="pt-BR" sz="2400" baseline="30000" dirty="0">
                <a:solidFill>
                  <a:schemeClr val="bg1">
                    <a:lumMod val="65000"/>
                  </a:schemeClr>
                </a:solidFill>
              </a:rPr>
              <a:t>10</a:t>
            </a:r>
            <a:r>
              <a:rPr lang="pt-BR" sz="2400" dirty="0">
                <a:solidFill>
                  <a:schemeClr val="bg1">
                    <a:lumMod val="65000"/>
                  </a:schemeClr>
                </a:solidFill>
              </a:rPr>
              <a:t>   7f</a:t>
            </a:r>
            <a:r>
              <a:rPr lang="pt-BR" sz="2400" baseline="30000" dirty="0">
                <a:solidFill>
                  <a:schemeClr val="bg1">
                    <a:lumMod val="65000"/>
                  </a:schemeClr>
                </a:solidFill>
              </a:rPr>
              <a:t>14</a:t>
            </a:r>
            <a:endParaRPr lang="en-US" sz="2400" dirty="0">
              <a:solidFill>
                <a:schemeClr val="bg1">
                  <a:lumMod val="65000"/>
                </a:schemeClr>
              </a:solidFill>
            </a:endParaRP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10565C4A-E1A6-4062-A480-88FB0C8D8DB6}"/>
                  </a:ext>
                </a:extLst>
              </p:cNvPr>
              <p:cNvSpPr txBox="1"/>
              <p:nvPr/>
            </p:nvSpPr>
            <p:spPr>
              <a:xfrm>
                <a:off x="1612062" y="6377785"/>
                <a:ext cx="8972969" cy="288092"/>
              </a:xfrm>
              <a:prstGeom prst="rect">
                <a:avLst/>
              </a:prstGeom>
              <a:noFill/>
            </p:spPr>
            <p:txBody>
              <a:bodyPr wrap="square" lIns="0" tIns="0" rIns="0" bIns="0" rtlCol="0">
                <a:spAutoFit/>
              </a:bodyPr>
              <a:lstStyle/>
              <a:p>
                <a14:m>
                  <m:oMath xmlns:m="http://schemas.openxmlformats.org/officeDocument/2006/math">
                    <m:sSubSup>
                      <m:sSubSupPr>
                        <m:ctrlPr>
                          <a:rPr lang="en-US" i="1" smtClean="0">
                            <a:latin typeface="Cambria Math" panose="02040503050406030204" pitchFamily="18" charset="0"/>
                          </a:rPr>
                        </m:ctrlPr>
                      </m:sSubSupPr>
                      <m:e>
                        <m:r>
                          <a:rPr lang="pt-BR" b="0" i="1" smtClean="0">
                            <a:latin typeface="Cambria Math" panose="02040503050406030204" pitchFamily="18" charset="0"/>
                          </a:rPr>
                          <m:t>1</m:t>
                        </m:r>
                        <m:r>
                          <a:rPr lang="pt-BR" b="0" i="1" smtClean="0">
                            <a:latin typeface="Cambria Math" panose="02040503050406030204" pitchFamily="18" charset="0"/>
                          </a:rPr>
                          <m:t>𝑠</m:t>
                        </m:r>
                      </m:e>
                      <m:sub>
                        <m:r>
                          <a:rPr lang="pt-BR" b="0" i="1" smtClean="0">
                            <a:latin typeface="Cambria Math" panose="02040503050406030204" pitchFamily="18" charset="0"/>
                          </a:rPr>
                          <m:t>2</m:t>
                        </m:r>
                      </m:sub>
                      <m:sup>
                        <m:r>
                          <a:rPr lang="pt-BR" b="0" i="1" smtClean="0">
                            <a:latin typeface="Cambria Math" panose="02040503050406030204" pitchFamily="18" charset="0"/>
                          </a:rPr>
                          <m:t>2</m:t>
                        </m:r>
                      </m:sup>
                    </m:sSubSup>
                    <m:r>
                      <a:rPr lang="pt-BR" b="0" i="1" smtClean="0">
                        <a:latin typeface="Cambria Math" panose="02040503050406030204" pitchFamily="18" charset="0"/>
                      </a:rPr>
                      <m:t> </m:t>
                    </m:r>
                    <m:sSubSup>
                      <m:sSubSupPr>
                        <m:ctrlPr>
                          <a:rPr lang="pt-BR" b="0" i="1" smtClean="0">
                            <a:latin typeface="Cambria Math" panose="02040503050406030204" pitchFamily="18" charset="0"/>
                          </a:rPr>
                        </m:ctrlPr>
                      </m:sSubSupPr>
                      <m:e>
                        <m:r>
                          <a:rPr lang="pt-BR" b="0" i="1" smtClean="0">
                            <a:latin typeface="Cambria Math" panose="02040503050406030204" pitchFamily="18" charset="0"/>
                          </a:rPr>
                          <m:t>2</m:t>
                        </m:r>
                        <m:r>
                          <a:rPr lang="pt-BR" b="0" i="1" smtClean="0">
                            <a:latin typeface="Cambria Math" panose="02040503050406030204" pitchFamily="18" charset="0"/>
                          </a:rPr>
                          <m:t>𝑠</m:t>
                        </m:r>
                      </m:e>
                      <m:sub>
                        <m:r>
                          <a:rPr lang="pt-BR" b="0" i="1" smtClean="0">
                            <a:latin typeface="Cambria Math" panose="02040503050406030204" pitchFamily="18" charset="0"/>
                          </a:rPr>
                          <m:t>4</m:t>
                        </m:r>
                      </m:sub>
                      <m:sup>
                        <m:r>
                          <a:rPr lang="pt-BR" b="0" i="1" smtClean="0">
                            <a:latin typeface="Cambria Math" panose="02040503050406030204" pitchFamily="18" charset="0"/>
                          </a:rPr>
                          <m:t>2</m:t>
                        </m:r>
                      </m:sup>
                    </m:sSubSup>
                    <m:sSubSup>
                      <m:sSubSupPr>
                        <m:ctrlPr>
                          <a:rPr lang="en-US" i="1">
                            <a:latin typeface="Cambria Math" panose="02040503050406030204" pitchFamily="18" charset="0"/>
                          </a:rPr>
                        </m:ctrlPr>
                      </m:sSubSupPr>
                      <m:e>
                        <m:r>
                          <a:rPr lang="pt-BR" b="0" i="1" smtClean="0">
                            <a:latin typeface="Cambria Math" panose="02040503050406030204" pitchFamily="18" charset="0"/>
                          </a:rPr>
                          <m:t> 2</m:t>
                        </m:r>
                        <m:r>
                          <a:rPr lang="pt-BR" b="0" i="1" smtClean="0">
                            <a:latin typeface="Cambria Math" panose="02040503050406030204" pitchFamily="18" charset="0"/>
                          </a:rPr>
                          <m:t>𝑝</m:t>
                        </m:r>
                      </m:e>
                      <m:sub>
                        <m:r>
                          <a:rPr lang="pt-BR" b="0" i="1" smtClean="0">
                            <a:latin typeface="Cambria Math" panose="02040503050406030204" pitchFamily="18" charset="0"/>
                          </a:rPr>
                          <m:t>10</m:t>
                        </m:r>
                      </m:sub>
                      <m:sup>
                        <m:r>
                          <a:rPr lang="pt-BR" b="0" i="1" smtClean="0">
                            <a:latin typeface="Cambria Math" panose="02040503050406030204" pitchFamily="18" charset="0"/>
                          </a:rPr>
                          <m:t>6</m:t>
                        </m:r>
                      </m:sup>
                    </m:sSubSup>
                    <m:r>
                      <a:rPr lang="pt-BR" i="1">
                        <a:latin typeface="Cambria Math" panose="02040503050406030204" pitchFamily="18" charset="0"/>
                      </a:rPr>
                      <m:t> </m:t>
                    </m:r>
                    <m:sSubSup>
                      <m:sSubSupPr>
                        <m:ctrlPr>
                          <a:rPr lang="pt-BR" i="1">
                            <a:latin typeface="Cambria Math" panose="02040503050406030204" pitchFamily="18" charset="0"/>
                          </a:rPr>
                        </m:ctrlPr>
                      </m:sSubSupPr>
                      <m:e>
                        <m:r>
                          <a:rPr lang="pt-BR" b="0" i="1" smtClean="0">
                            <a:latin typeface="Cambria Math" panose="02040503050406030204" pitchFamily="18" charset="0"/>
                          </a:rPr>
                          <m:t>3</m:t>
                        </m:r>
                        <m:r>
                          <a:rPr lang="pt-BR" b="0" i="1" smtClean="0">
                            <a:latin typeface="Cambria Math" panose="02040503050406030204" pitchFamily="18" charset="0"/>
                          </a:rPr>
                          <m:t>𝑠</m:t>
                        </m:r>
                      </m:e>
                      <m:sub>
                        <m:r>
                          <a:rPr lang="pt-BR" b="0" i="1" smtClean="0">
                            <a:latin typeface="Cambria Math" panose="02040503050406030204" pitchFamily="18" charset="0"/>
                          </a:rPr>
                          <m:t>12</m:t>
                        </m:r>
                      </m:sub>
                      <m:sup>
                        <m:r>
                          <a:rPr lang="pt-BR" b="0" i="1" smtClean="0">
                            <a:latin typeface="Cambria Math" panose="02040503050406030204" pitchFamily="18" charset="0"/>
                          </a:rPr>
                          <m:t>2</m:t>
                        </m:r>
                      </m:sup>
                    </m:sSubSup>
                  </m:oMath>
                </a14:m>
                <a:r>
                  <a:rPr lang="en-US" dirty="0"/>
                  <a:t> </a:t>
                </a:r>
                <a14:m>
                  <m:oMath xmlns:m="http://schemas.openxmlformats.org/officeDocument/2006/math">
                    <m:sSubSup>
                      <m:sSubSupPr>
                        <m:ctrlPr>
                          <a:rPr lang="en-US" i="1">
                            <a:latin typeface="Cambria Math" panose="02040503050406030204" pitchFamily="18" charset="0"/>
                          </a:rPr>
                        </m:ctrlPr>
                      </m:sSubSupPr>
                      <m:e>
                        <m:r>
                          <a:rPr lang="pt-BR" b="0" i="1" smtClean="0">
                            <a:latin typeface="Cambria Math" panose="02040503050406030204" pitchFamily="18" charset="0"/>
                          </a:rPr>
                          <m:t>3</m:t>
                        </m:r>
                        <m:r>
                          <a:rPr lang="pt-BR" b="0" i="1" smtClean="0">
                            <a:latin typeface="Cambria Math" panose="02040503050406030204" pitchFamily="18" charset="0"/>
                          </a:rPr>
                          <m:t>𝑝</m:t>
                        </m:r>
                      </m:e>
                      <m:sub>
                        <m:r>
                          <a:rPr lang="pt-BR" b="0" i="1" smtClean="0">
                            <a:latin typeface="Cambria Math" panose="02040503050406030204" pitchFamily="18" charset="0"/>
                          </a:rPr>
                          <m:t>18</m:t>
                        </m:r>
                      </m:sub>
                      <m:sup>
                        <m:r>
                          <a:rPr lang="pt-BR" b="0" i="1" smtClean="0">
                            <a:latin typeface="Cambria Math" panose="02040503050406030204" pitchFamily="18" charset="0"/>
                          </a:rPr>
                          <m:t>6</m:t>
                        </m:r>
                      </m:sup>
                    </m:sSubSup>
                    <m:r>
                      <a:rPr lang="pt-BR" i="1">
                        <a:latin typeface="Cambria Math" panose="02040503050406030204" pitchFamily="18" charset="0"/>
                      </a:rPr>
                      <m:t> </m:t>
                    </m:r>
                    <m:sSubSup>
                      <m:sSubSupPr>
                        <m:ctrlPr>
                          <a:rPr lang="pt-BR" i="1">
                            <a:latin typeface="Cambria Math" panose="02040503050406030204" pitchFamily="18" charset="0"/>
                          </a:rPr>
                        </m:ctrlPr>
                      </m:sSubSupPr>
                      <m:e>
                        <m:r>
                          <a:rPr lang="pt-BR" b="0" i="1" smtClean="0">
                            <a:latin typeface="Cambria Math" panose="02040503050406030204" pitchFamily="18" charset="0"/>
                          </a:rPr>
                          <m:t>4</m:t>
                        </m:r>
                        <m:r>
                          <a:rPr lang="pt-BR" b="0" i="1" smtClean="0">
                            <a:latin typeface="Cambria Math" panose="02040503050406030204" pitchFamily="18" charset="0"/>
                          </a:rPr>
                          <m:t>𝑠</m:t>
                        </m:r>
                      </m:e>
                      <m:sub>
                        <m:r>
                          <a:rPr lang="pt-BR" b="0" i="1" smtClean="0">
                            <a:latin typeface="Cambria Math" panose="02040503050406030204" pitchFamily="18" charset="0"/>
                          </a:rPr>
                          <m:t>20</m:t>
                        </m:r>
                      </m:sub>
                      <m:sup>
                        <m:r>
                          <a:rPr lang="pt-BR" b="0" i="1" smtClean="0">
                            <a:latin typeface="Cambria Math" panose="02040503050406030204" pitchFamily="18" charset="0"/>
                          </a:rPr>
                          <m:t>2</m:t>
                        </m:r>
                      </m:sup>
                    </m:sSubSup>
                  </m:oMath>
                </a14:m>
                <a:r>
                  <a:rPr lang="en-US" dirty="0"/>
                  <a:t> </a:t>
                </a:r>
                <a14:m>
                  <m:oMath xmlns:m="http://schemas.openxmlformats.org/officeDocument/2006/math">
                    <m:sSubSup>
                      <m:sSubSupPr>
                        <m:ctrlPr>
                          <a:rPr lang="en-US" i="1">
                            <a:latin typeface="Cambria Math" panose="02040503050406030204" pitchFamily="18" charset="0"/>
                          </a:rPr>
                        </m:ctrlPr>
                      </m:sSubSupPr>
                      <m:e>
                        <m:r>
                          <a:rPr lang="pt-BR" b="0" i="1" smtClean="0">
                            <a:latin typeface="Cambria Math" panose="02040503050406030204" pitchFamily="18" charset="0"/>
                          </a:rPr>
                          <m:t>3</m:t>
                        </m:r>
                        <m:r>
                          <a:rPr lang="pt-BR" b="0" i="1" smtClean="0">
                            <a:latin typeface="Cambria Math" panose="02040503050406030204" pitchFamily="18" charset="0"/>
                          </a:rPr>
                          <m:t>𝑑</m:t>
                        </m:r>
                      </m:e>
                      <m:sub>
                        <m:r>
                          <a:rPr lang="pt-BR" b="0" i="1" smtClean="0">
                            <a:latin typeface="Cambria Math" panose="02040503050406030204" pitchFamily="18" charset="0"/>
                          </a:rPr>
                          <m:t>30</m:t>
                        </m:r>
                      </m:sub>
                      <m:sup>
                        <m:r>
                          <a:rPr lang="pt-BR" b="0" i="1" smtClean="0">
                            <a:latin typeface="Cambria Math" panose="02040503050406030204" pitchFamily="18" charset="0"/>
                          </a:rPr>
                          <m:t>10</m:t>
                        </m:r>
                      </m:sup>
                    </m:sSubSup>
                    <m:r>
                      <a:rPr lang="pt-BR" i="1">
                        <a:latin typeface="Cambria Math" panose="02040503050406030204" pitchFamily="18" charset="0"/>
                      </a:rPr>
                      <m:t> </m:t>
                    </m:r>
                    <m:sSubSup>
                      <m:sSubSupPr>
                        <m:ctrlPr>
                          <a:rPr lang="pt-BR" i="1">
                            <a:latin typeface="Cambria Math" panose="02040503050406030204" pitchFamily="18" charset="0"/>
                          </a:rPr>
                        </m:ctrlPr>
                      </m:sSubSupPr>
                      <m:e>
                        <m:r>
                          <a:rPr lang="pt-BR" b="0" i="1" smtClean="0">
                            <a:latin typeface="Cambria Math" panose="02040503050406030204" pitchFamily="18" charset="0"/>
                          </a:rPr>
                          <m:t>4</m:t>
                        </m:r>
                        <m:r>
                          <a:rPr lang="pt-BR" b="0" i="1" smtClean="0">
                            <a:latin typeface="Cambria Math" panose="02040503050406030204" pitchFamily="18" charset="0"/>
                          </a:rPr>
                          <m:t>𝑝</m:t>
                        </m:r>
                      </m:e>
                      <m:sub>
                        <m:r>
                          <a:rPr lang="pt-BR" b="0" i="1" smtClean="0">
                            <a:latin typeface="Cambria Math" panose="02040503050406030204" pitchFamily="18" charset="0"/>
                          </a:rPr>
                          <m:t>36</m:t>
                        </m:r>
                      </m:sub>
                      <m:sup>
                        <m:r>
                          <a:rPr lang="pt-BR" b="0" i="1" smtClean="0">
                            <a:latin typeface="Cambria Math" panose="02040503050406030204" pitchFamily="18" charset="0"/>
                          </a:rPr>
                          <m:t>6</m:t>
                        </m:r>
                      </m:sup>
                    </m:sSubSup>
                  </m:oMath>
                </a14:m>
                <a:r>
                  <a:rPr lang="en-US" dirty="0"/>
                  <a:t> </a:t>
                </a:r>
                <a14:m>
                  <m:oMath xmlns:m="http://schemas.openxmlformats.org/officeDocument/2006/math">
                    <m:sSubSup>
                      <m:sSubSupPr>
                        <m:ctrlPr>
                          <a:rPr lang="en-US" i="1">
                            <a:latin typeface="Cambria Math" panose="02040503050406030204" pitchFamily="18" charset="0"/>
                          </a:rPr>
                        </m:ctrlPr>
                      </m:sSubSupPr>
                      <m:e>
                        <m:r>
                          <a:rPr lang="pt-BR" b="0" i="1" smtClean="0">
                            <a:latin typeface="Cambria Math" panose="02040503050406030204" pitchFamily="18" charset="0"/>
                          </a:rPr>
                          <m:t>5</m:t>
                        </m:r>
                        <m:r>
                          <a:rPr lang="pt-BR" b="0" i="1" smtClean="0">
                            <a:latin typeface="Cambria Math" panose="02040503050406030204" pitchFamily="18" charset="0"/>
                          </a:rPr>
                          <m:t>𝑠</m:t>
                        </m:r>
                      </m:e>
                      <m:sub>
                        <m:r>
                          <a:rPr lang="pt-BR" b="0" i="1" smtClean="0">
                            <a:latin typeface="Cambria Math" panose="02040503050406030204" pitchFamily="18" charset="0"/>
                          </a:rPr>
                          <m:t>38</m:t>
                        </m:r>
                      </m:sub>
                      <m:sup>
                        <m:r>
                          <a:rPr lang="pt-BR" b="0" i="1" smtClean="0">
                            <a:latin typeface="Cambria Math" panose="02040503050406030204" pitchFamily="18" charset="0"/>
                          </a:rPr>
                          <m:t>2</m:t>
                        </m:r>
                      </m:sup>
                    </m:sSubSup>
                    <m:r>
                      <a:rPr lang="pt-BR" i="1">
                        <a:latin typeface="Cambria Math" panose="02040503050406030204" pitchFamily="18" charset="0"/>
                      </a:rPr>
                      <m:t> </m:t>
                    </m:r>
                    <m:sSubSup>
                      <m:sSubSupPr>
                        <m:ctrlPr>
                          <a:rPr lang="pt-BR" i="1">
                            <a:latin typeface="Cambria Math" panose="02040503050406030204" pitchFamily="18" charset="0"/>
                          </a:rPr>
                        </m:ctrlPr>
                      </m:sSubSupPr>
                      <m:e>
                        <m:r>
                          <a:rPr lang="pt-BR" b="0" i="1" smtClean="0">
                            <a:latin typeface="Cambria Math" panose="02040503050406030204" pitchFamily="18" charset="0"/>
                          </a:rPr>
                          <m:t>4</m:t>
                        </m:r>
                        <m:r>
                          <a:rPr lang="pt-BR" b="0" i="1" smtClean="0">
                            <a:latin typeface="Cambria Math" panose="02040503050406030204" pitchFamily="18" charset="0"/>
                          </a:rPr>
                          <m:t>𝑑</m:t>
                        </m:r>
                      </m:e>
                      <m:sub>
                        <m:r>
                          <a:rPr lang="pt-BR" b="0" i="1" smtClean="0">
                            <a:latin typeface="Cambria Math" panose="02040503050406030204" pitchFamily="18" charset="0"/>
                          </a:rPr>
                          <m:t>48</m:t>
                        </m:r>
                      </m:sub>
                      <m:sup>
                        <m:r>
                          <a:rPr lang="pt-BR" b="0" i="1" smtClean="0">
                            <a:latin typeface="Cambria Math" panose="02040503050406030204" pitchFamily="18" charset="0"/>
                          </a:rPr>
                          <m:t>10</m:t>
                        </m:r>
                      </m:sup>
                    </m:sSubSup>
                  </m:oMath>
                </a14:m>
                <a:r>
                  <a:rPr lang="en-US" dirty="0"/>
                  <a:t> </a:t>
                </a:r>
                <a14:m>
                  <m:oMath xmlns:m="http://schemas.openxmlformats.org/officeDocument/2006/math">
                    <m:sSubSup>
                      <m:sSubSupPr>
                        <m:ctrlPr>
                          <a:rPr lang="en-US" i="1">
                            <a:latin typeface="Cambria Math" panose="02040503050406030204" pitchFamily="18" charset="0"/>
                          </a:rPr>
                        </m:ctrlPr>
                      </m:sSubSupPr>
                      <m:e>
                        <m:r>
                          <a:rPr lang="pt-BR" b="0" i="1" smtClean="0">
                            <a:latin typeface="Cambria Math" panose="02040503050406030204" pitchFamily="18" charset="0"/>
                          </a:rPr>
                          <m:t>5</m:t>
                        </m:r>
                        <m:r>
                          <a:rPr lang="pt-BR" b="0" i="1" smtClean="0">
                            <a:latin typeface="Cambria Math" panose="02040503050406030204" pitchFamily="18" charset="0"/>
                          </a:rPr>
                          <m:t>𝑝</m:t>
                        </m:r>
                      </m:e>
                      <m:sub>
                        <m:r>
                          <a:rPr lang="pt-BR" b="0" i="1" smtClean="0">
                            <a:latin typeface="Cambria Math" panose="02040503050406030204" pitchFamily="18" charset="0"/>
                          </a:rPr>
                          <m:t>54</m:t>
                        </m:r>
                      </m:sub>
                      <m:sup>
                        <m:r>
                          <a:rPr lang="pt-BR" b="0" i="1" smtClean="0">
                            <a:latin typeface="Cambria Math" panose="02040503050406030204" pitchFamily="18" charset="0"/>
                          </a:rPr>
                          <m:t>6</m:t>
                        </m:r>
                      </m:sup>
                    </m:sSubSup>
                    <m:r>
                      <a:rPr lang="pt-BR" i="1">
                        <a:latin typeface="Cambria Math" panose="02040503050406030204" pitchFamily="18" charset="0"/>
                      </a:rPr>
                      <m:t> </m:t>
                    </m:r>
                    <m:sSubSup>
                      <m:sSubSupPr>
                        <m:ctrlPr>
                          <a:rPr lang="pt-BR" i="1">
                            <a:latin typeface="Cambria Math" panose="02040503050406030204" pitchFamily="18" charset="0"/>
                          </a:rPr>
                        </m:ctrlPr>
                      </m:sSubSupPr>
                      <m:e>
                        <m:r>
                          <a:rPr lang="pt-BR" b="0" i="1" smtClean="0">
                            <a:latin typeface="Cambria Math" panose="02040503050406030204" pitchFamily="18" charset="0"/>
                          </a:rPr>
                          <m:t>6</m:t>
                        </m:r>
                        <m:r>
                          <a:rPr lang="pt-BR" b="0" i="1" smtClean="0">
                            <a:latin typeface="Cambria Math" panose="02040503050406030204" pitchFamily="18" charset="0"/>
                          </a:rPr>
                          <m:t>𝑠</m:t>
                        </m:r>
                      </m:e>
                      <m:sub>
                        <m:r>
                          <a:rPr lang="pt-BR" b="0" i="1" smtClean="0">
                            <a:latin typeface="Cambria Math" panose="02040503050406030204" pitchFamily="18" charset="0"/>
                          </a:rPr>
                          <m:t>56</m:t>
                        </m:r>
                      </m:sub>
                      <m:sup>
                        <m:r>
                          <a:rPr lang="pt-BR" b="0" i="1" smtClean="0">
                            <a:latin typeface="Cambria Math" panose="02040503050406030204" pitchFamily="18" charset="0"/>
                          </a:rPr>
                          <m:t>2</m:t>
                        </m:r>
                      </m:sup>
                    </m:sSubSup>
                  </m:oMath>
                </a14:m>
                <a:r>
                  <a:rPr lang="en-US" dirty="0"/>
                  <a:t> </a:t>
                </a:r>
                <a14:m>
                  <m:oMath xmlns:m="http://schemas.openxmlformats.org/officeDocument/2006/math">
                    <m:sSubSup>
                      <m:sSubSupPr>
                        <m:ctrlPr>
                          <a:rPr lang="en-US" i="1">
                            <a:latin typeface="Cambria Math" panose="02040503050406030204" pitchFamily="18" charset="0"/>
                          </a:rPr>
                        </m:ctrlPr>
                      </m:sSubSupPr>
                      <m:e>
                        <m:r>
                          <a:rPr lang="pt-BR" b="0" i="1" smtClean="0">
                            <a:latin typeface="Cambria Math" panose="02040503050406030204" pitchFamily="18" charset="0"/>
                          </a:rPr>
                          <m:t>4</m:t>
                        </m:r>
                        <m:r>
                          <a:rPr lang="pt-BR" b="0" i="1" smtClean="0">
                            <a:latin typeface="Cambria Math" panose="02040503050406030204" pitchFamily="18" charset="0"/>
                          </a:rPr>
                          <m:t>𝑓</m:t>
                        </m:r>
                      </m:e>
                      <m:sub>
                        <m:r>
                          <a:rPr lang="pt-BR" b="0" i="1" smtClean="0">
                            <a:latin typeface="Cambria Math" panose="02040503050406030204" pitchFamily="18" charset="0"/>
                          </a:rPr>
                          <m:t>70</m:t>
                        </m:r>
                      </m:sub>
                      <m:sup>
                        <m:r>
                          <a:rPr lang="pt-BR" b="0" i="1" smtClean="0">
                            <a:latin typeface="Cambria Math" panose="02040503050406030204" pitchFamily="18" charset="0"/>
                          </a:rPr>
                          <m:t>14</m:t>
                        </m:r>
                      </m:sup>
                    </m:sSubSup>
                    <m:r>
                      <a:rPr lang="pt-BR" i="1">
                        <a:latin typeface="Cambria Math" panose="02040503050406030204" pitchFamily="18" charset="0"/>
                      </a:rPr>
                      <m:t> </m:t>
                    </m:r>
                    <m:sSubSup>
                      <m:sSubSupPr>
                        <m:ctrlPr>
                          <a:rPr lang="pt-BR" i="1">
                            <a:latin typeface="Cambria Math" panose="02040503050406030204" pitchFamily="18" charset="0"/>
                          </a:rPr>
                        </m:ctrlPr>
                      </m:sSubSupPr>
                      <m:e>
                        <m:r>
                          <a:rPr lang="pt-BR" b="0" i="1" smtClean="0">
                            <a:latin typeface="Cambria Math" panose="02040503050406030204" pitchFamily="18" charset="0"/>
                          </a:rPr>
                          <m:t>5</m:t>
                        </m:r>
                        <m:r>
                          <a:rPr lang="pt-BR" b="0" i="1" smtClean="0">
                            <a:latin typeface="Cambria Math" panose="02040503050406030204" pitchFamily="18" charset="0"/>
                          </a:rPr>
                          <m:t>𝑑</m:t>
                        </m:r>
                      </m:e>
                      <m:sub>
                        <m:r>
                          <a:rPr lang="pt-BR" b="0" i="1" smtClean="0">
                            <a:latin typeface="Cambria Math" panose="02040503050406030204" pitchFamily="18" charset="0"/>
                          </a:rPr>
                          <m:t>80</m:t>
                        </m:r>
                      </m:sub>
                      <m:sup>
                        <m:r>
                          <a:rPr lang="pt-BR" b="0" i="1" smtClean="0">
                            <a:latin typeface="Cambria Math" panose="02040503050406030204" pitchFamily="18" charset="0"/>
                          </a:rPr>
                          <m:t>10</m:t>
                        </m:r>
                      </m:sup>
                    </m:sSubSup>
                  </m:oMath>
                </a14:m>
                <a:r>
                  <a:rPr lang="en-US" dirty="0"/>
                  <a:t> </a:t>
                </a:r>
                <a14:m>
                  <m:oMath xmlns:m="http://schemas.openxmlformats.org/officeDocument/2006/math">
                    <m:sSubSup>
                      <m:sSubSupPr>
                        <m:ctrlPr>
                          <a:rPr lang="en-US" i="1">
                            <a:latin typeface="Cambria Math" panose="02040503050406030204" pitchFamily="18" charset="0"/>
                          </a:rPr>
                        </m:ctrlPr>
                      </m:sSubSupPr>
                      <m:e>
                        <m:r>
                          <a:rPr lang="pt-BR" b="0" i="1" smtClean="0">
                            <a:latin typeface="Cambria Math" panose="02040503050406030204" pitchFamily="18" charset="0"/>
                          </a:rPr>
                          <m:t>6</m:t>
                        </m:r>
                        <m:r>
                          <a:rPr lang="pt-BR" b="0" i="1" smtClean="0">
                            <a:latin typeface="Cambria Math" panose="02040503050406030204" pitchFamily="18" charset="0"/>
                          </a:rPr>
                          <m:t>𝑝</m:t>
                        </m:r>
                      </m:e>
                      <m:sub>
                        <m:r>
                          <a:rPr lang="pt-BR" b="0" i="1" smtClean="0">
                            <a:latin typeface="Cambria Math" panose="02040503050406030204" pitchFamily="18" charset="0"/>
                          </a:rPr>
                          <m:t>86</m:t>
                        </m:r>
                      </m:sub>
                      <m:sup>
                        <m:r>
                          <a:rPr lang="pt-BR" b="0" i="1" smtClean="0">
                            <a:latin typeface="Cambria Math" panose="02040503050406030204" pitchFamily="18" charset="0"/>
                          </a:rPr>
                          <m:t>6</m:t>
                        </m:r>
                      </m:sup>
                    </m:sSubSup>
                    <m:r>
                      <a:rPr lang="pt-BR" i="1">
                        <a:latin typeface="Cambria Math" panose="02040503050406030204" pitchFamily="18" charset="0"/>
                      </a:rPr>
                      <m:t> </m:t>
                    </m:r>
                    <m:sSubSup>
                      <m:sSubSupPr>
                        <m:ctrlPr>
                          <a:rPr lang="pt-BR" i="1">
                            <a:latin typeface="Cambria Math" panose="02040503050406030204" pitchFamily="18" charset="0"/>
                          </a:rPr>
                        </m:ctrlPr>
                      </m:sSubSupPr>
                      <m:e>
                        <m:r>
                          <a:rPr lang="pt-BR" b="0" i="1" smtClean="0">
                            <a:latin typeface="Cambria Math" panose="02040503050406030204" pitchFamily="18" charset="0"/>
                          </a:rPr>
                          <m:t>7</m:t>
                        </m:r>
                        <m:r>
                          <a:rPr lang="pt-BR" b="0" i="1" smtClean="0">
                            <a:latin typeface="Cambria Math" panose="02040503050406030204" pitchFamily="18" charset="0"/>
                          </a:rPr>
                          <m:t>𝑠</m:t>
                        </m:r>
                      </m:e>
                      <m:sub>
                        <m:r>
                          <a:rPr lang="pt-BR" b="0" i="1" smtClean="0">
                            <a:latin typeface="Cambria Math" panose="02040503050406030204" pitchFamily="18" charset="0"/>
                          </a:rPr>
                          <m:t>88</m:t>
                        </m:r>
                      </m:sub>
                      <m:sup>
                        <m:r>
                          <a:rPr lang="pt-BR" b="0" i="1" smtClean="0">
                            <a:latin typeface="Cambria Math" panose="02040503050406030204" pitchFamily="18" charset="0"/>
                          </a:rPr>
                          <m:t>2</m:t>
                        </m:r>
                      </m:sup>
                    </m:sSubSup>
                  </m:oMath>
                </a14:m>
                <a:r>
                  <a:rPr lang="en-US" dirty="0"/>
                  <a:t> </a:t>
                </a:r>
                <a14:m>
                  <m:oMath xmlns:m="http://schemas.openxmlformats.org/officeDocument/2006/math">
                    <m:sSubSup>
                      <m:sSubSupPr>
                        <m:ctrlPr>
                          <a:rPr lang="en-US" i="1">
                            <a:latin typeface="Cambria Math" panose="02040503050406030204" pitchFamily="18" charset="0"/>
                          </a:rPr>
                        </m:ctrlPr>
                      </m:sSubSupPr>
                      <m:e>
                        <m:r>
                          <a:rPr lang="pt-BR" b="0" i="1" smtClean="0">
                            <a:latin typeface="Cambria Math" panose="02040503050406030204" pitchFamily="18" charset="0"/>
                          </a:rPr>
                          <m:t>5</m:t>
                        </m:r>
                        <m:r>
                          <a:rPr lang="pt-BR" b="0" i="1" smtClean="0">
                            <a:latin typeface="Cambria Math" panose="02040503050406030204" pitchFamily="18" charset="0"/>
                          </a:rPr>
                          <m:t>𝑓</m:t>
                        </m:r>
                      </m:e>
                      <m:sub>
                        <m:r>
                          <a:rPr lang="pt-BR" b="0" i="1" smtClean="0">
                            <a:latin typeface="Cambria Math" panose="02040503050406030204" pitchFamily="18" charset="0"/>
                          </a:rPr>
                          <m:t>102</m:t>
                        </m:r>
                      </m:sub>
                      <m:sup>
                        <m:r>
                          <a:rPr lang="pt-BR" b="0" i="1" smtClean="0">
                            <a:latin typeface="Cambria Math" panose="02040503050406030204" pitchFamily="18" charset="0"/>
                          </a:rPr>
                          <m:t>14</m:t>
                        </m:r>
                      </m:sup>
                    </m:sSubSup>
                    <m:r>
                      <a:rPr lang="pt-BR" i="1">
                        <a:latin typeface="Cambria Math" panose="02040503050406030204" pitchFamily="18" charset="0"/>
                      </a:rPr>
                      <m:t> </m:t>
                    </m:r>
                    <m:sSubSup>
                      <m:sSubSupPr>
                        <m:ctrlPr>
                          <a:rPr lang="pt-BR" i="1">
                            <a:latin typeface="Cambria Math" panose="02040503050406030204" pitchFamily="18" charset="0"/>
                          </a:rPr>
                        </m:ctrlPr>
                      </m:sSubSupPr>
                      <m:e>
                        <m:r>
                          <a:rPr lang="pt-BR" b="0" i="1" smtClean="0">
                            <a:latin typeface="Cambria Math" panose="02040503050406030204" pitchFamily="18" charset="0"/>
                          </a:rPr>
                          <m:t>6</m:t>
                        </m:r>
                        <m:r>
                          <a:rPr lang="pt-BR" b="0" i="1" smtClean="0">
                            <a:latin typeface="Cambria Math" panose="02040503050406030204" pitchFamily="18" charset="0"/>
                          </a:rPr>
                          <m:t>𝑑</m:t>
                        </m:r>
                      </m:e>
                      <m:sub>
                        <m:r>
                          <a:rPr lang="pt-BR" b="0" i="1" smtClean="0">
                            <a:latin typeface="Cambria Math" panose="02040503050406030204" pitchFamily="18" charset="0"/>
                          </a:rPr>
                          <m:t>112</m:t>
                        </m:r>
                      </m:sub>
                      <m:sup>
                        <m:r>
                          <a:rPr lang="pt-BR" b="0" i="1" smtClean="0">
                            <a:latin typeface="Cambria Math" panose="02040503050406030204" pitchFamily="18" charset="0"/>
                          </a:rPr>
                          <m:t>10</m:t>
                        </m:r>
                      </m:sup>
                    </m:sSubSup>
                  </m:oMath>
                </a14:m>
                <a:endParaRPr lang="en-US" dirty="0"/>
              </a:p>
            </p:txBody>
          </p:sp>
        </mc:Choice>
        <mc:Fallback xmlns="">
          <p:sp>
            <p:nvSpPr>
              <p:cNvPr id="45" name="TextBox 44">
                <a:extLst>
                  <a:ext uri="{FF2B5EF4-FFF2-40B4-BE49-F238E27FC236}">
                    <a16:creationId xmlns:a16="http://schemas.microsoft.com/office/drawing/2014/main" id="{10565C4A-E1A6-4062-A480-88FB0C8D8DB6}"/>
                  </a:ext>
                </a:extLst>
              </p:cNvPr>
              <p:cNvSpPr txBox="1">
                <a:spLocks noRot="1" noChangeAspect="1" noMove="1" noResize="1" noEditPoints="1" noAdjustHandles="1" noChangeArrowheads="1" noChangeShapeType="1" noTextEdit="1"/>
              </p:cNvSpPr>
              <p:nvPr/>
            </p:nvSpPr>
            <p:spPr>
              <a:xfrm>
                <a:off x="1612062" y="6377785"/>
                <a:ext cx="8972969" cy="288092"/>
              </a:xfrm>
              <a:prstGeom prst="rect">
                <a:avLst/>
              </a:prstGeom>
              <a:blipFill>
                <a:blip r:embed="rId3"/>
                <a:stretch>
                  <a:fillRect l="-883" t="-23404" b="-51064"/>
                </a:stretch>
              </a:blipFill>
            </p:spPr>
            <p:txBody>
              <a:bodyPr/>
              <a:lstStyle/>
              <a:p>
                <a:r>
                  <a:rPr lang="en-US">
                    <a:noFill/>
                  </a:rPr>
                  <a:t> </a:t>
                </a:r>
              </a:p>
            </p:txBody>
          </p:sp>
        </mc:Fallback>
      </mc:AlternateContent>
      <p:sp>
        <p:nvSpPr>
          <p:cNvPr id="47" name="Rectangle 46">
            <a:extLst>
              <a:ext uri="{FF2B5EF4-FFF2-40B4-BE49-F238E27FC236}">
                <a16:creationId xmlns:a16="http://schemas.microsoft.com/office/drawing/2014/main" id="{13A38245-1B34-45C7-B922-177E995C2F28}"/>
              </a:ext>
            </a:extLst>
          </p:cNvPr>
          <p:cNvSpPr/>
          <p:nvPr/>
        </p:nvSpPr>
        <p:spPr>
          <a:xfrm>
            <a:off x="2271806" y="88688"/>
            <a:ext cx="8599394" cy="461665"/>
          </a:xfrm>
          <a:prstGeom prst="rect">
            <a:avLst/>
          </a:prstGeom>
        </p:spPr>
        <p:txBody>
          <a:bodyPr wrap="square">
            <a:spAutoFit/>
          </a:bodyPr>
          <a:lstStyle/>
          <a:p>
            <a:pPr algn="ctr"/>
            <a:r>
              <a:rPr lang="pt-BR" sz="2400" dirty="0" err="1">
                <a:solidFill>
                  <a:schemeClr val="accent1"/>
                </a:solidFill>
              </a:rPr>
              <a:t>Electron</a:t>
            </a:r>
            <a:r>
              <a:rPr lang="pt-BR" sz="2400" dirty="0">
                <a:solidFill>
                  <a:schemeClr val="accent1"/>
                </a:solidFill>
              </a:rPr>
              <a:t> </a:t>
            </a:r>
            <a:r>
              <a:rPr lang="pt-BR" sz="2400" dirty="0" err="1">
                <a:solidFill>
                  <a:schemeClr val="accent1"/>
                </a:solidFill>
              </a:rPr>
              <a:t>configuration</a:t>
            </a:r>
            <a:r>
              <a:rPr lang="pt-BR" sz="2400" dirty="0">
                <a:solidFill>
                  <a:schemeClr val="accent1"/>
                </a:solidFill>
              </a:rPr>
              <a:t>: </a:t>
            </a:r>
            <a:r>
              <a:rPr lang="pt-BR" sz="2400" dirty="0" err="1">
                <a:solidFill>
                  <a:schemeClr val="accent1"/>
                </a:solidFill>
              </a:rPr>
              <a:t>finding</a:t>
            </a:r>
            <a:r>
              <a:rPr lang="pt-BR" sz="2400" dirty="0">
                <a:solidFill>
                  <a:schemeClr val="accent1"/>
                </a:solidFill>
              </a:rPr>
              <a:t> a home (orbital) for </a:t>
            </a:r>
            <a:r>
              <a:rPr lang="pt-BR" sz="2400" dirty="0" err="1">
                <a:solidFill>
                  <a:schemeClr val="accent1"/>
                </a:solidFill>
              </a:rPr>
              <a:t>each</a:t>
            </a:r>
            <a:r>
              <a:rPr lang="pt-BR" sz="2400" dirty="0">
                <a:solidFill>
                  <a:schemeClr val="accent1"/>
                </a:solidFill>
              </a:rPr>
              <a:t> </a:t>
            </a:r>
            <a:r>
              <a:rPr lang="pt-BR" sz="2400" dirty="0" err="1">
                <a:solidFill>
                  <a:schemeClr val="accent1"/>
                </a:solidFill>
              </a:rPr>
              <a:t>electron</a:t>
            </a:r>
            <a:endParaRPr lang="en-US" sz="2400" dirty="0">
              <a:solidFill>
                <a:schemeClr val="accent1"/>
              </a:solidFill>
            </a:endParaRPr>
          </a:p>
        </p:txBody>
      </p:sp>
    </p:spTree>
    <p:extLst>
      <p:ext uri="{BB962C8B-B14F-4D97-AF65-F5344CB8AC3E}">
        <p14:creationId xmlns:p14="http://schemas.microsoft.com/office/powerpoint/2010/main" val="1644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119F0559EEEA240AC9BF9D7788F1A72" ma:contentTypeVersion="2" ma:contentTypeDescription="Create a new document." ma:contentTypeScope="" ma:versionID="13fe2ba49979da4ce9ca453a6a90a23b">
  <xsd:schema xmlns:xsd="http://www.w3.org/2001/XMLSchema" xmlns:xs="http://www.w3.org/2001/XMLSchema" xmlns:p="http://schemas.microsoft.com/office/2006/metadata/properties" xmlns:ns3="37e32e8e-548c-43b0-8408-d6e18d95fa48" targetNamespace="http://schemas.microsoft.com/office/2006/metadata/properties" ma:root="true" ma:fieldsID="445cfce7d7908c43c08e89b004fed33d" ns3:_="">
    <xsd:import namespace="37e32e8e-548c-43b0-8408-d6e18d95fa48"/>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e32e8e-548c-43b0-8408-d6e18d95fa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5BA04C-3C11-4398-812C-7C20C513B8DE}">
  <ds:schemaRefs>
    <ds:schemaRef ds:uri="http://purl.org/dc/elements/1.1/"/>
    <ds:schemaRef ds:uri="http://schemas.microsoft.com/office/2006/documentManagement/types"/>
    <ds:schemaRef ds:uri="http://purl.org/dc/dcmitype/"/>
    <ds:schemaRef ds:uri="http://purl.org/dc/terms/"/>
    <ds:schemaRef ds:uri="http://schemas.microsoft.com/office/2006/metadata/properties"/>
    <ds:schemaRef ds:uri="http://schemas.openxmlformats.org/package/2006/metadata/core-properties"/>
    <ds:schemaRef ds:uri="http://schemas.microsoft.com/office/infopath/2007/PartnerControls"/>
    <ds:schemaRef ds:uri="37e32e8e-548c-43b0-8408-d6e18d95fa48"/>
    <ds:schemaRef ds:uri="http://www.w3.org/XML/1998/namespace"/>
  </ds:schemaRefs>
</ds:datastoreItem>
</file>

<file path=customXml/itemProps2.xml><?xml version="1.0" encoding="utf-8"?>
<ds:datastoreItem xmlns:ds="http://schemas.openxmlformats.org/officeDocument/2006/customXml" ds:itemID="{8FC4CE9D-F9E6-4B01-928E-B4257FFD7C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e32e8e-548c-43b0-8408-d6e18d95fa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BF57B07-98F4-4C55-9FAB-840F7994D6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6561</TotalTime>
  <Words>1569</Words>
  <Application>Microsoft Office PowerPoint</Application>
  <PresentationFormat>Widescreen</PresentationFormat>
  <Paragraphs>351</Paragraphs>
  <Slides>25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quantum mechanical model of the atom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 Ambrosio</dc:creator>
  <cp:lastModifiedBy>Andre Ambrosio</cp:lastModifiedBy>
  <cp:revision>207</cp:revision>
  <cp:lastPrinted>2019-11-07T12:40:45Z</cp:lastPrinted>
  <dcterms:created xsi:type="dcterms:W3CDTF">2019-11-05T18:34:48Z</dcterms:created>
  <dcterms:modified xsi:type="dcterms:W3CDTF">2024-03-20T19:20:18Z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0x010100B119F0559EEEA240AC9BF9D7788F1A72</vt:lpwstr>
  </property>
</Properties>
</file>