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3" r:id="rId2"/>
    <p:sldId id="281" r:id="rId3"/>
    <p:sldId id="286" r:id="rId4"/>
    <p:sldId id="282" r:id="rId5"/>
    <p:sldId id="381" r:id="rId6"/>
    <p:sldId id="3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F543EEA-4CF8-4A69-AA6D-B518B9122EA9}">
          <p14:sldIdLst/>
        </p14:section>
        <p14:section name="Seção sem Título" id="{98FFA0CC-00B8-4C70-A418-DAC4DFCC1141}">
          <p14:sldIdLst/>
        </p14:section>
        <p14:section name="Seção sem Título" id="{B931050C-2389-4331-B174-B6849CB2F1EB}">
          <p14:sldIdLst>
            <p14:sldId id="363"/>
          </p14:sldIdLst>
        </p14:section>
        <p14:section name="Seção sem Título" id="{4E9B94D2-3C8B-41BB-BE09-F4C24C84F2A6}">
          <p14:sldIdLst/>
        </p14:section>
        <p14:section name="Seção sem Título" id="{7BF9B8B1-CB89-4337-8F56-0BD007E8C37A}">
          <p14:sldIdLst>
            <p14:sldId id="281"/>
            <p14:sldId id="286"/>
            <p14:sldId id="282"/>
            <p14:sldId id="381"/>
            <p14:sldId id="3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50" autoAdjust="0"/>
  </p:normalViewPr>
  <p:slideViewPr>
    <p:cSldViewPr snapToGrid="0">
      <p:cViewPr varScale="1">
        <p:scale>
          <a:sx n="67" d="100"/>
          <a:sy n="67" d="100"/>
        </p:scale>
        <p:origin x="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5FAB-2645-4472-85AA-99BF4E69FBEA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8D0A7-0289-4932-B937-0A92859953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52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10E7-1DD1-4AAE-A4B4-A308550CDF4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96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8D0A7-0289-4932-B937-0A928599533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1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3109F-88F3-4349-89C3-366458060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50D157-2110-4DAB-9AC8-548E80F66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490330-2E03-471A-92AE-28B16BF2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547AB3-BE45-42B0-9FE8-82313CF7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857B5C-4638-424B-8A67-08DD9A99C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0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C06B2-1D47-447A-BD50-B26CACB0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28D77C-1BF0-49C7-A431-92B482B7B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02FCF2-572B-4BA2-83AD-881EA665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65675A-69F8-41BB-8CEB-B969CE8B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B7458A-3F04-4841-B2E1-2461C429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5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C91B1D-8EB3-47AF-8016-DAAC90A025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A5783C-C5E7-41F5-BC63-2C9F702DF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94EC76-0BF2-41C4-99F2-CF8352CB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14E5FD-E8FF-4CAE-BF30-7A268176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8855A3-E1CB-4F6D-A2C4-CA3C4D5E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97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76B54-ED0E-4EC7-95F4-27BA3E12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B2A43-9674-43BF-B513-9B32021E5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8FCCB-B8DF-48CD-8CC3-74BF287F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F675C3-C1B5-428D-AA50-E19AB6BC3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97503A-98EA-4F8B-B863-0F67B2F7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6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9303D-4EC6-4577-AA3D-2AB89A06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24C3D3-142A-4FAD-B697-9E6E0B3BA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A7FBAA-88BF-47EF-83F7-9F9B0452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9E800C-E4E7-4A19-857B-E415D587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BFD160-96FC-4D77-8E03-11EFA889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13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1F8AB-B01A-4DE2-94EF-5D46BBC1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528B7D-1198-422F-BE67-EA8564766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764C23-220C-4030-9943-211C8DBDE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B6BF83-D583-4BA3-9F24-70085A01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AD9ED1-52BD-43BE-8302-13F9FD8B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35CCAF-0202-49A4-8721-549CB6D1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37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F929F-7851-4FBB-97A8-13B56891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FD41DD-6447-4F4C-9460-CA155AE10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48BDEA-27E6-4718-B828-B283D014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B3BB15-4F53-443E-A49A-68CAAD068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F84757-82C3-4340-A709-BFD6C340B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6A383E2-D291-4734-B7E2-DD3169B9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C2DDA87-C712-4A5E-B9F9-793373D7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B2487A-3F2E-423D-9FF8-5DCA9DA8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86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6A36B-8676-462D-BD51-FA50F7EB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162ACB-FB70-4761-96A5-3386C153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07C32DA-529E-488F-924F-70059E1C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AE3BDAA-20EC-4FD2-9F8C-76B1DE30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D1EFD5-0EBF-42D4-BED8-B2884F2B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6E3A0C-B0DA-4B7B-810D-9DC28E8D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67EF9B-6E32-41B6-89A1-9E2CD3BC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216A5-1C6D-4F78-AE33-67E541FC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9336C-9B18-44CC-BBA3-626B04156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57D201-7A50-47B4-8C9F-081F9574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5C3EDC-730D-4C28-A6F7-3397880F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3ED754-434B-475F-B37A-FB680765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636533-9AFD-4B70-A8F2-EDFD771D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18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1BC74-7637-454B-ABA1-620D6AAB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D764A0-B541-451E-898F-975B1F8E7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A39078-9946-4035-A76C-FD9722E11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F9B317-0B4A-44E3-AAED-34FD048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22AA16-74D8-4D1A-A595-9C5FA4C4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679C82-FEC0-4FAD-A962-E61ABF28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5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6A60805-5C25-408E-ABC0-79CB4C91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630DDC-C72C-46E7-B320-FF4C16DAF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083020-666B-47DD-A883-648A219C4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E7FB-EC13-49A3-887B-2434ECF66DC0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29E9EE-4115-45F6-8345-D25820954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E3C3D4-CEEB-48FD-BAE9-2A874E9AD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D283-CE45-4956-99AC-4CE0483DC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20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F748C-1528-42F0-81F0-1154DB8FC0DE}"/>
              </a:ext>
            </a:extLst>
          </p:cNvPr>
          <p:cNvSpPr/>
          <p:nvPr/>
        </p:nvSpPr>
        <p:spPr>
          <a:xfrm>
            <a:off x="0" y="88776"/>
            <a:ext cx="1219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sintagma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nominal</a:t>
            </a:r>
            <a:endParaRPr lang="en-US" sz="2800" i="1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Intergrando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DP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estrutura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oracional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4208183-D8DB-4D85-A0C8-27A2E3747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797" y="1552743"/>
            <a:ext cx="4252815" cy="48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3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F748C-1528-42F0-81F0-1154DB8FC0DE}"/>
              </a:ext>
            </a:extLst>
          </p:cNvPr>
          <p:cNvSpPr/>
          <p:nvPr/>
        </p:nvSpPr>
        <p:spPr>
          <a:xfrm>
            <a:off x="0" y="88776"/>
            <a:ext cx="12192000" cy="667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adjuntos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Saturação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reduzem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adicidade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estante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estante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estante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 João]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 João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estante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 João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pȏs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estante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[a Maria]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→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*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predicado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já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está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saturado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)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5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F748C-1528-42F0-81F0-1154DB8FC0DE}"/>
              </a:ext>
            </a:extLst>
          </p:cNvPr>
          <p:cNvSpPr/>
          <p:nvPr/>
        </p:nvSpPr>
        <p:spPr>
          <a:xfrm>
            <a:off x="0" y="88776"/>
            <a:ext cx="12192000" cy="1357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adjuntos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Saturação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Adjuntos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alteram 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adicidade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adj =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[alto]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alto]: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reunião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reunião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reunião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Ipa-samd Uclphon1 SILDoulosL" panose="00000400000000000000" pitchFamily="2" charset="2"/>
              </a:rPr>
              <a:t>→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espirrou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reunião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F748C-1528-42F0-81F0-1154DB8FC0DE}"/>
              </a:ext>
            </a:extLst>
          </p:cNvPr>
          <p:cNvSpPr/>
          <p:nvPr/>
        </p:nvSpPr>
        <p:spPr>
          <a:xfrm>
            <a:off x="0" y="88776"/>
            <a:ext cx="12192000" cy="1076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Representação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sintática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adjuntos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A991864-409F-47E1-B137-EFA3F7111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7" y="879379"/>
            <a:ext cx="9927433" cy="578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9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F748C-1528-42F0-81F0-1154DB8FC0DE}"/>
              </a:ext>
            </a:extLst>
          </p:cNvPr>
          <p:cNvSpPr/>
          <p:nvPr/>
        </p:nvSpPr>
        <p:spPr>
          <a:xfrm>
            <a:off x="0" y="88776"/>
            <a:ext cx="12192000" cy="7404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Ordem</a:t>
            </a:r>
            <a:r>
              <a:rPr lang="es-E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significado?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(15)	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a.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estudante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azuis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b.	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azuis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estudo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(17)	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a.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azuis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castanhos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b.	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estuda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castanhos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azuis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Ipa-samd Uclphon1 SILDoulosL" panose="00000400000000000000" pitchFamily="2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Apresente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estrutura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significados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possíveis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explique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alguns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significados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possíveis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9E5A2B-A9A8-331E-F446-99DE21683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948" y="783184"/>
            <a:ext cx="7831976" cy="159718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30CE1EF-0545-9FBD-24EF-5BB2C77E70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316" y="2383656"/>
            <a:ext cx="8573696" cy="48584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47A77B9-C23F-1284-682B-1350EC90D6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893" y="4012141"/>
            <a:ext cx="8516539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8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F748C-1528-42F0-81F0-1154DB8FC0DE}"/>
              </a:ext>
            </a:extLst>
          </p:cNvPr>
          <p:cNvSpPr/>
          <p:nvPr/>
        </p:nvSpPr>
        <p:spPr>
          <a:xfrm>
            <a:off x="0" y="88776"/>
            <a:ext cx="12192000" cy="971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a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próxima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aula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sentença (1) abaixo tem duas leituras e a sentença (2), três. Faça a representação sintática de cada leitura. Use testes de constituintes para verificar se a estrutura proposta corresponde à leitura relevante.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 criança tocou na fada com a varinha de condão.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Polícia persegue ladrões de bicicleta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sentenças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abaixo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estruturalmente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ambíguas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Apresente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representação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sintática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leitura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arenBoth"/>
            </a:pP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Governo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inspeciona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laboratórios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equipamento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adequado</a:t>
            </a:r>
            <a:endParaRPr lang="en-US" sz="2800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companhia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contratou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professor de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balé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russo</a:t>
            </a:r>
            <a:endParaRPr lang="en-US" sz="2800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O pai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prometeu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a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família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viajar</a:t>
            </a:r>
            <a:r>
              <a:rPr lang="en-US"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natal</a:t>
            </a:r>
          </a:p>
          <a:p>
            <a:endParaRPr lang="en-US" sz="2800" spc="-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34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459</Words>
  <Application>Microsoft Office PowerPoint</Application>
  <PresentationFormat>Widescreen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FLL0215 – Sintaxe:  Fundamentos da Análise e Descrição Sintáticas</dc:title>
  <dc:creator>Jairo Morais Nunes</dc:creator>
  <cp:lastModifiedBy>Jairo</cp:lastModifiedBy>
  <cp:revision>95</cp:revision>
  <dcterms:created xsi:type="dcterms:W3CDTF">2020-05-04T02:21:51Z</dcterms:created>
  <dcterms:modified xsi:type="dcterms:W3CDTF">2023-04-11T14:04:00Z</dcterms:modified>
</cp:coreProperties>
</file>